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6" r:id="rId2"/>
    <p:sldId id="256" r:id="rId3"/>
    <p:sldId id="264" r:id="rId4"/>
    <p:sldId id="258" r:id="rId5"/>
    <p:sldId id="262" r:id="rId6"/>
    <p:sldId id="263" r:id="rId7"/>
    <p:sldId id="261" r:id="rId8"/>
    <p:sldId id="257" r:id="rId9"/>
    <p:sldId id="260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0" autoAdjust="0"/>
    <p:restoredTop sz="94660"/>
  </p:normalViewPr>
  <p:slideViewPr>
    <p:cSldViewPr>
      <p:cViewPr>
        <p:scale>
          <a:sx n="107" d="100"/>
          <a:sy n="107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050172E-CDDC-43E6-8AFF-FE12485F5CB7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DA2BB5-B698-4B35-9C20-FA8244475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2808" y="357166"/>
            <a:ext cx="9336808" cy="2209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Agriculture Organization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Вадим\Desktop\English\300px-FAO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596"/>
            <a:ext cx="4143404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071966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Don't forget that our planet is our home! We must save the Earth!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00240"/>
            <a:ext cx="9215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 you for</a:t>
            </a:r>
          </a:p>
          <a:p>
            <a:pPr algn="just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your attention!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Deforestation - One of the biggest ecological problems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Вадим\Desktop\English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5183206" cy="3887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 The problem of forests felling</a:t>
            </a:r>
            <a:endParaRPr lang="ru-RU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</a:t>
            </a:r>
            <a:r>
              <a:rPr lang="en-US" sz="2800" dirty="0"/>
              <a:t>Our forests are disappearing because they are </a:t>
            </a: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en-US" sz="2800" dirty="0"/>
              <a:t>cut down or burnt. If this trend continues, one </a:t>
            </a: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en-US" sz="2800" dirty="0"/>
              <a:t>day we won’t have enough oxygen to breathe, </a:t>
            </a: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en-US" sz="2800" dirty="0"/>
              <a:t>we won’t see </a:t>
            </a:r>
            <a:r>
              <a:rPr lang="en-US" sz="2800" dirty="0" smtClean="0"/>
              <a:t> </a:t>
            </a:r>
            <a:r>
              <a:rPr lang="en-US" sz="2800" dirty="0"/>
              <a:t>beautiful green forests at all.</a:t>
            </a:r>
            <a:endParaRPr lang="ru-RU" sz="2800" dirty="0"/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2"/>
          <a:srcRect l="23622" t="12599" b="18898"/>
          <a:stretch>
            <a:fillRect/>
          </a:stretch>
        </p:blipFill>
        <p:spPr bwMode="auto">
          <a:xfrm>
            <a:off x="3132138" y="4797425"/>
            <a:ext cx="2705100" cy="178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797425"/>
            <a:ext cx="2627312" cy="179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1016" name="Picture 8" descr="005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7425"/>
            <a:ext cx="2341563" cy="175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1018" name="AutoShape 10"/>
          <p:cNvSpPr>
            <a:spLocks noChangeArrowheads="1"/>
          </p:cNvSpPr>
          <p:nvPr/>
        </p:nvSpPr>
        <p:spPr bwMode="auto">
          <a:xfrm>
            <a:off x="5940425" y="5516563"/>
            <a:ext cx="358775" cy="57626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643174" y="5429264"/>
            <a:ext cx="358775" cy="57626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57232"/>
            <a:ext cx="8715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Deforestation has </a:t>
            </a:r>
            <a:r>
              <a:rPr lang="en-US" sz="3200" dirty="0" smtClean="0"/>
              <a:t>become a </a:t>
            </a:r>
            <a:r>
              <a:rPr lang="en-US" sz="3200" dirty="0"/>
              <a:t>big problem around the globe because many forests are being cleared to make room for new farms, and less trees </a:t>
            </a:r>
            <a:r>
              <a:rPr lang="en-US" sz="3200" dirty="0" smtClean="0"/>
              <a:t>mean </a:t>
            </a:r>
            <a:r>
              <a:rPr lang="en-US" sz="3200" dirty="0"/>
              <a:t>more impact </a:t>
            </a:r>
            <a:r>
              <a:rPr lang="en-US" sz="3200" dirty="0" smtClean="0"/>
              <a:t>on </a:t>
            </a:r>
            <a:r>
              <a:rPr lang="en-US" sz="3200" dirty="0"/>
              <a:t>global warming and climate change. </a:t>
            </a:r>
            <a:endParaRPr lang="ru-RU" sz="32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786050" y="5143512"/>
            <a:ext cx="358775" cy="50482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929322" y="5214950"/>
            <a:ext cx="358775" cy="50482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57" name="Picture 1" descr="C:\Users\Вадим\Desktop\English\krende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602576"/>
            <a:ext cx="2691282" cy="1921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C:\Users\Вадим\Desktop\English\ferma-gilleo-immigr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72008"/>
            <a:ext cx="2714612" cy="203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C:\Users\Вадим\Desktop\English\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05025"/>
            <a:ext cx="2610240" cy="190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адим\Desktop\English\world-glo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4813"/>
            <a:ext cx="6453187" cy="645318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57950" y="1571612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285728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857496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4786322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142852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500042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1714488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2786058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29322" y="3714752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642918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2000240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4810" y="2071678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1428736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Вадим\Desktop\English\C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6964640" cy="4036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3000372"/>
            <a:ext cx="5357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20% </a:t>
            </a:r>
            <a:endParaRPr lang="ru-RU" sz="1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Вадим\Desktop\English\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C:\Users\Вадим\Desktop\English\f0b06934270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71942"/>
            <a:ext cx="2571736" cy="2549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5" descr="C:\Users\Вадим\Desktop\English\n_virubka_leso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08438"/>
            <a:ext cx="3500462" cy="2320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C:\Users\Вадим\Desktop\English\obezlesivan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28"/>
            <a:ext cx="3000396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Вадим\Desktop\English\delyan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0"/>
              <a:ext cx="9144000" cy="6858000"/>
            </a:xfrm>
            <a:prstGeom prst="line">
              <a:avLst/>
            </a:prstGeom>
            <a:ln w="206375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 flipV="1">
              <a:off x="0" y="-1"/>
              <a:ext cx="9144000" cy="6857997"/>
            </a:xfrm>
            <a:prstGeom prst="line">
              <a:avLst/>
            </a:prstGeom>
            <a:ln w="206375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71472" y="0"/>
            <a:ext cx="12858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357422" y="1000108"/>
            <a:ext cx="12858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</a:t>
            </a:r>
            <a:endParaRPr kumimoji="0" lang="en-US" sz="18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72000" y="2500306"/>
            <a:ext cx="12858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</a:t>
            </a:r>
            <a:endParaRPr kumimoji="0" lang="en-US" sz="18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143768" y="3714752"/>
            <a:ext cx="12858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</a:t>
            </a:r>
            <a:endParaRPr kumimoji="0" lang="en-US" sz="18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адим\Desktop\English\global poteple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14752"/>
            <a:ext cx="4378458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C:\Users\Вадим\Desktop\English\Posledstviya-globalnogo-potepleniy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364037" cy="318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3" name="Picture 3" descr="C:\Users\Вадим\Desktop\English\izmenenie-klimata.jpg"/>
          <p:cNvPicPr>
            <a:picLocks noChangeAspect="1" noChangeArrowheads="1"/>
          </p:cNvPicPr>
          <p:nvPr/>
        </p:nvPicPr>
        <p:blipFill>
          <a:blip r:embed="rId4"/>
          <a:srcRect b="4898"/>
          <a:stretch>
            <a:fillRect/>
          </a:stretch>
        </p:blipFill>
        <p:spPr bwMode="auto">
          <a:xfrm>
            <a:off x="428596" y="214290"/>
            <a:ext cx="3333750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rot="1817572">
            <a:off x="591177" y="1519190"/>
            <a:ext cx="846458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8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Forests protect the planet from global warming</a:t>
            </a:r>
            <a:endParaRPr kumimoji="0" lang="en-US" sz="8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5143512"/>
            <a:ext cx="9929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Pictures of NASA. Deforestation in America</a:t>
            </a:r>
          </a:p>
          <a:p>
            <a:r>
              <a:rPr lang="en-US" sz="3600" dirty="0" smtClean="0"/>
              <a:t>The difference in 34 years.</a:t>
            </a:r>
            <a:endParaRPr lang="ru-RU" sz="3600" dirty="0"/>
          </a:p>
        </p:txBody>
      </p:sp>
      <p:pic>
        <p:nvPicPr>
          <p:cNvPr id="17409" name="Picture 1" descr="C:\Users\Вадим\Desktop\English\x_61c160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2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</TotalTime>
  <Words>154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Food and Agriculture Organization</vt:lpstr>
      <vt:lpstr>Deforestation - One of the biggest ecological problems</vt:lpstr>
      <vt:lpstr>  The problem of forests felling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Don't forget that our planet is our home! We must save the Earth!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Deforestation - One of the biggest ecological problems</dc:title>
  <dc:creator>Вадим</dc:creator>
  <cp:lastModifiedBy>Admin</cp:lastModifiedBy>
  <cp:revision>22</cp:revision>
  <dcterms:created xsi:type="dcterms:W3CDTF">2012-04-04T18:54:48Z</dcterms:created>
  <dcterms:modified xsi:type="dcterms:W3CDTF">2015-11-08T18:38:09Z</dcterms:modified>
</cp:coreProperties>
</file>