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1" r:id="rId6"/>
    <p:sldId id="262" r:id="rId7"/>
    <p:sldId id="260" r:id="rId8"/>
    <p:sldId id="264" r:id="rId9"/>
    <p:sldId id="263" r:id="rId10"/>
    <p:sldId id="265" r:id="rId11"/>
    <p:sldId id="266" r:id="rId12"/>
  </p:sldIdLst>
  <p:sldSz cx="9144000" cy="6858000" type="screen4x3"/>
  <p:notesSz cx="6858000" cy="9144000"/>
  <p:defaultTextStyle>
    <a:defPPr>
      <a:defRPr lang="be-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24" autoAdjust="0"/>
  </p:normalViewPr>
  <p:slideViewPr>
    <p:cSldViewPr>
      <p:cViewPr>
        <p:scale>
          <a:sx n="106" d="100"/>
          <a:sy n="106" d="100"/>
        </p:scale>
        <p:origin x="-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16BB4EB9-48BB-48D3-8560-268058DAD852}" type="datetimeFigureOut">
              <a:rPr lang="be-BY" smtClean="0"/>
              <a:pPr/>
              <a:t>08.11.2015</a:t>
            </a:fld>
            <a:endParaRPr lang="be-BY"/>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be-BY"/>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371A19B-1CB3-4B9D-AA35-F92660E155FE}" type="slidenum">
              <a:rPr lang="be-BY" smtClean="0"/>
              <a:pPr/>
              <a:t>‹#›</a:t>
            </a:fld>
            <a:endParaRPr lang="be-B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BB4EB9-48BB-48D3-8560-268058DAD852}" type="datetimeFigureOut">
              <a:rPr lang="be-BY" smtClean="0"/>
              <a:pPr/>
              <a:t>08.11.2015</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E371A19B-1CB3-4B9D-AA35-F92660E155FE}" type="slidenum">
              <a:rPr lang="be-BY" smtClean="0"/>
              <a:pPr/>
              <a:t>‹#›</a:t>
            </a:fld>
            <a:endParaRPr lang="be-B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BB4EB9-48BB-48D3-8560-268058DAD852}" type="datetimeFigureOut">
              <a:rPr lang="be-BY" smtClean="0"/>
              <a:pPr/>
              <a:t>08.11.2015</a:t>
            </a:fld>
            <a:endParaRPr lang="be-BY"/>
          </a:p>
        </p:txBody>
      </p:sp>
      <p:sp>
        <p:nvSpPr>
          <p:cNvPr id="5" name="Нижний колонтитул 4"/>
          <p:cNvSpPr>
            <a:spLocks noGrp="1"/>
          </p:cNvSpPr>
          <p:nvPr>
            <p:ph type="ftr" sz="quarter" idx="11"/>
          </p:nvPr>
        </p:nvSpPr>
        <p:spPr/>
        <p:txBody>
          <a:bodyPr/>
          <a:lstStyle/>
          <a:p>
            <a:endParaRPr lang="be-BY"/>
          </a:p>
        </p:txBody>
      </p:sp>
      <p:sp>
        <p:nvSpPr>
          <p:cNvPr id="6" name="Номер слайда 5"/>
          <p:cNvSpPr>
            <a:spLocks noGrp="1"/>
          </p:cNvSpPr>
          <p:nvPr>
            <p:ph type="sldNum" sz="quarter" idx="12"/>
          </p:nvPr>
        </p:nvSpPr>
        <p:spPr/>
        <p:txBody>
          <a:bodyPr/>
          <a:lstStyle/>
          <a:p>
            <a:fld id="{E371A19B-1CB3-4B9D-AA35-F92660E155FE}" type="slidenum">
              <a:rPr lang="be-BY" smtClean="0"/>
              <a:pPr/>
              <a:t>‹#›</a:t>
            </a:fld>
            <a:endParaRPr lang="be-B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16BB4EB9-48BB-48D3-8560-268058DAD852}" type="datetimeFigureOut">
              <a:rPr lang="be-BY" smtClean="0"/>
              <a:pPr/>
              <a:t>08.11.2015</a:t>
            </a:fld>
            <a:endParaRPr lang="be-BY"/>
          </a:p>
        </p:txBody>
      </p:sp>
      <p:sp>
        <p:nvSpPr>
          <p:cNvPr id="5" name="Нижний колонтитул 4"/>
          <p:cNvSpPr>
            <a:spLocks noGrp="1"/>
          </p:cNvSpPr>
          <p:nvPr>
            <p:ph type="ftr" sz="quarter" idx="11"/>
          </p:nvPr>
        </p:nvSpPr>
        <p:spPr>
          <a:xfrm>
            <a:off x="457200" y="6480969"/>
            <a:ext cx="4260056" cy="300831"/>
          </a:xfrm>
        </p:spPr>
        <p:txBody>
          <a:bodyPr/>
          <a:lstStyle/>
          <a:p>
            <a:endParaRPr lang="be-BY"/>
          </a:p>
        </p:txBody>
      </p:sp>
      <p:sp>
        <p:nvSpPr>
          <p:cNvPr id="6" name="Номер слайда 5"/>
          <p:cNvSpPr>
            <a:spLocks noGrp="1"/>
          </p:cNvSpPr>
          <p:nvPr>
            <p:ph type="sldNum" sz="quarter" idx="12"/>
          </p:nvPr>
        </p:nvSpPr>
        <p:spPr/>
        <p:txBody>
          <a:bodyPr/>
          <a:lstStyle/>
          <a:p>
            <a:fld id="{E371A19B-1CB3-4B9D-AA35-F92660E155FE}" type="slidenum">
              <a:rPr lang="be-BY" smtClean="0"/>
              <a:pPr/>
              <a:t>‹#›</a:t>
            </a:fld>
            <a:endParaRPr lang="be-B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16BB4EB9-48BB-48D3-8560-268058DAD852}" type="datetimeFigureOut">
              <a:rPr lang="be-BY" smtClean="0"/>
              <a:pPr/>
              <a:t>08.11.2015</a:t>
            </a:fld>
            <a:endParaRPr lang="be-BY"/>
          </a:p>
        </p:txBody>
      </p:sp>
      <p:sp>
        <p:nvSpPr>
          <p:cNvPr id="5" name="Нижний колонтитул 4"/>
          <p:cNvSpPr>
            <a:spLocks noGrp="1"/>
          </p:cNvSpPr>
          <p:nvPr>
            <p:ph type="ftr" sz="quarter" idx="11"/>
          </p:nvPr>
        </p:nvSpPr>
        <p:spPr>
          <a:xfrm>
            <a:off x="2619376" y="6480969"/>
            <a:ext cx="4260056" cy="300831"/>
          </a:xfrm>
        </p:spPr>
        <p:txBody>
          <a:bodyPr/>
          <a:lstStyle/>
          <a:p>
            <a:endParaRPr lang="be-BY"/>
          </a:p>
        </p:txBody>
      </p:sp>
      <p:sp>
        <p:nvSpPr>
          <p:cNvPr id="6" name="Номер слайда 5"/>
          <p:cNvSpPr>
            <a:spLocks noGrp="1"/>
          </p:cNvSpPr>
          <p:nvPr>
            <p:ph type="sldNum" sz="quarter" idx="12"/>
          </p:nvPr>
        </p:nvSpPr>
        <p:spPr>
          <a:xfrm>
            <a:off x="8451056" y="809624"/>
            <a:ext cx="502920" cy="300831"/>
          </a:xfrm>
        </p:spPr>
        <p:txBody>
          <a:bodyPr/>
          <a:lstStyle/>
          <a:p>
            <a:fld id="{E371A19B-1CB3-4B9D-AA35-F92660E155FE}" type="slidenum">
              <a:rPr lang="be-BY" smtClean="0"/>
              <a:pPr/>
              <a:t>‹#›</a:t>
            </a:fld>
            <a:endParaRPr lang="be-BY"/>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16BB4EB9-48BB-48D3-8560-268058DAD852}" type="datetimeFigureOut">
              <a:rPr lang="be-BY" smtClean="0"/>
              <a:pPr/>
              <a:t>08.11.2015</a:t>
            </a:fld>
            <a:endParaRPr lang="be-BY"/>
          </a:p>
        </p:txBody>
      </p:sp>
      <p:sp>
        <p:nvSpPr>
          <p:cNvPr id="6" name="Нижний колонтитул 5"/>
          <p:cNvSpPr>
            <a:spLocks noGrp="1"/>
          </p:cNvSpPr>
          <p:nvPr>
            <p:ph type="ftr" sz="quarter" idx="11"/>
          </p:nvPr>
        </p:nvSpPr>
        <p:spPr>
          <a:xfrm>
            <a:off x="457200" y="6480969"/>
            <a:ext cx="4260056" cy="301752"/>
          </a:xfrm>
        </p:spPr>
        <p:txBody>
          <a:bodyPr/>
          <a:lstStyle/>
          <a:p>
            <a:endParaRPr lang="be-BY"/>
          </a:p>
        </p:txBody>
      </p:sp>
      <p:sp>
        <p:nvSpPr>
          <p:cNvPr id="7" name="Номер слайда 6"/>
          <p:cNvSpPr>
            <a:spLocks noGrp="1"/>
          </p:cNvSpPr>
          <p:nvPr>
            <p:ph type="sldNum" sz="quarter" idx="12"/>
          </p:nvPr>
        </p:nvSpPr>
        <p:spPr>
          <a:xfrm>
            <a:off x="7589520" y="6480969"/>
            <a:ext cx="502920" cy="301752"/>
          </a:xfrm>
        </p:spPr>
        <p:txBody>
          <a:bodyPr/>
          <a:lstStyle/>
          <a:p>
            <a:fld id="{E371A19B-1CB3-4B9D-AA35-F92660E155FE}" type="slidenum">
              <a:rPr lang="be-BY" smtClean="0"/>
              <a:pPr/>
              <a:t>‹#›</a:t>
            </a:fld>
            <a:endParaRPr lang="be-B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16BB4EB9-48BB-48D3-8560-268058DAD852}" type="datetimeFigureOut">
              <a:rPr lang="be-BY" smtClean="0"/>
              <a:pPr/>
              <a:t>08.11.2015</a:t>
            </a:fld>
            <a:endParaRPr lang="be-BY"/>
          </a:p>
        </p:txBody>
      </p:sp>
      <p:sp>
        <p:nvSpPr>
          <p:cNvPr id="8" name="Нижний колонтитул 7"/>
          <p:cNvSpPr>
            <a:spLocks noGrp="1"/>
          </p:cNvSpPr>
          <p:nvPr>
            <p:ph type="ftr" sz="quarter" idx="11"/>
          </p:nvPr>
        </p:nvSpPr>
        <p:spPr>
          <a:xfrm>
            <a:off x="457200" y="6480969"/>
            <a:ext cx="4261104" cy="301752"/>
          </a:xfrm>
        </p:spPr>
        <p:txBody>
          <a:bodyPr/>
          <a:lstStyle/>
          <a:p>
            <a:endParaRPr lang="be-BY"/>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E371A19B-1CB3-4B9D-AA35-F92660E155FE}" type="slidenum">
              <a:rPr lang="be-BY" smtClean="0"/>
              <a:pPr/>
              <a:t>‹#›</a:t>
            </a:fld>
            <a:endParaRPr lang="be-BY"/>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6BB4EB9-48BB-48D3-8560-268058DAD852}" type="datetimeFigureOut">
              <a:rPr lang="be-BY" smtClean="0"/>
              <a:pPr/>
              <a:t>08.11.2015</a:t>
            </a:fld>
            <a:endParaRPr lang="be-BY"/>
          </a:p>
        </p:txBody>
      </p:sp>
      <p:sp>
        <p:nvSpPr>
          <p:cNvPr id="4" name="Нижний колонтитул 3"/>
          <p:cNvSpPr>
            <a:spLocks noGrp="1"/>
          </p:cNvSpPr>
          <p:nvPr>
            <p:ph type="ftr" sz="quarter" idx="11"/>
          </p:nvPr>
        </p:nvSpPr>
        <p:spPr/>
        <p:txBody>
          <a:bodyPr/>
          <a:lstStyle/>
          <a:p>
            <a:endParaRPr lang="be-BY"/>
          </a:p>
        </p:txBody>
      </p:sp>
      <p:sp>
        <p:nvSpPr>
          <p:cNvPr id="5" name="Номер слайда 4"/>
          <p:cNvSpPr>
            <a:spLocks noGrp="1"/>
          </p:cNvSpPr>
          <p:nvPr>
            <p:ph type="sldNum" sz="quarter" idx="12"/>
          </p:nvPr>
        </p:nvSpPr>
        <p:spPr/>
        <p:txBody>
          <a:bodyPr/>
          <a:lstStyle/>
          <a:p>
            <a:fld id="{E371A19B-1CB3-4B9D-AA35-F92660E155FE}" type="slidenum">
              <a:rPr lang="be-BY" smtClean="0"/>
              <a:pPr/>
              <a:t>‹#›</a:t>
            </a:fld>
            <a:endParaRPr lang="be-B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16BB4EB9-48BB-48D3-8560-268058DAD852}" type="datetimeFigureOut">
              <a:rPr lang="be-BY" smtClean="0"/>
              <a:pPr/>
              <a:t>08.11.2015</a:t>
            </a:fld>
            <a:endParaRPr lang="be-BY"/>
          </a:p>
        </p:txBody>
      </p:sp>
      <p:sp>
        <p:nvSpPr>
          <p:cNvPr id="3" name="Нижний колонтитул 2"/>
          <p:cNvSpPr>
            <a:spLocks noGrp="1"/>
          </p:cNvSpPr>
          <p:nvPr>
            <p:ph type="ftr" sz="quarter" idx="11"/>
          </p:nvPr>
        </p:nvSpPr>
        <p:spPr>
          <a:xfrm>
            <a:off x="457200" y="6481890"/>
            <a:ext cx="4260056" cy="300831"/>
          </a:xfrm>
        </p:spPr>
        <p:txBody>
          <a:bodyPr/>
          <a:lstStyle/>
          <a:p>
            <a:endParaRPr lang="be-BY"/>
          </a:p>
        </p:txBody>
      </p:sp>
      <p:sp>
        <p:nvSpPr>
          <p:cNvPr id="4" name="Номер слайда 3"/>
          <p:cNvSpPr>
            <a:spLocks noGrp="1"/>
          </p:cNvSpPr>
          <p:nvPr>
            <p:ph type="sldNum" sz="quarter" idx="12"/>
          </p:nvPr>
        </p:nvSpPr>
        <p:spPr>
          <a:xfrm>
            <a:off x="7589520" y="6480969"/>
            <a:ext cx="502920" cy="301752"/>
          </a:xfrm>
        </p:spPr>
        <p:txBody>
          <a:bodyPr/>
          <a:lstStyle/>
          <a:p>
            <a:fld id="{E371A19B-1CB3-4B9D-AA35-F92660E155FE}" type="slidenum">
              <a:rPr lang="be-BY" smtClean="0"/>
              <a:pPr/>
              <a:t>‹#›</a:t>
            </a:fld>
            <a:endParaRPr lang="be-B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16BB4EB9-48BB-48D3-8560-268058DAD852}" type="datetimeFigureOut">
              <a:rPr lang="be-BY" smtClean="0"/>
              <a:pPr/>
              <a:t>08.11.2015</a:t>
            </a:fld>
            <a:endParaRPr lang="be-BY"/>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be-BY"/>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E371A19B-1CB3-4B9D-AA35-F92660E155FE}" type="slidenum">
              <a:rPr lang="be-BY" smtClean="0"/>
              <a:pPr/>
              <a:t>‹#›</a:t>
            </a:fld>
            <a:endParaRPr lang="be-BY"/>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16BB4EB9-48BB-48D3-8560-268058DAD852}" type="datetimeFigureOut">
              <a:rPr lang="be-BY" smtClean="0"/>
              <a:pPr/>
              <a:t>08.11.2015</a:t>
            </a:fld>
            <a:endParaRPr lang="be-BY"/>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be-BY"/>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E371A19B-1CB3-4B9D-AA35-F92660E155FE}" type="slidenum">
              <a:rPr lang="be-BY" smtClean="0"/>
              <a:pPr/>
              <a:t>‹#›</a:t>
            </a:fld>
            <a:endParaRPr lang="be-BY"/>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6BB4EB9-48BB-48D3-8560-268058DAD852}" type="datetimeFigureOut">
              <a:rPr lang="be-BY" smtClean="0"/>
              <a:pPr/>
              <a:t>08.11.2015</a:t>
            </a:fld>
            <a:endParaRPr lang="be-BY"/>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be-BY"/>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371A19B-1CB3-4B9D-AA35-F92660E155FE}" type="slidenum">
              <a:rPr lang="be-BY" smtClean="0"/>
              <a:pPr/>
              <a:t>‹#›</a:t>
            </a:fld>
            <a:endParaRPr lang="be-BY"/>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F:\air%20pollution\Air%20Pollution%202.mp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Air Pollution</a:t>
            </a:r>
            <a:endParaRPr lang="be-B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Film about air pollution</a:t>
            </a:r>
            <a:endParaRPr lang="be-BY" dirty="0"/>
          </a:p>
        </p:txBody>
      </p:sp>
      <p:pic>
        <p:nvPicPr>
          <p:cNvPr id="4" name="Air Pollution 2.mp4">
            <a:hlinkClick r:id="" action="ppaction://media"/>
          </p:cNvPr>
          <p:cNvPicPr>
            <a:picLocks noGrp="1" noRot="1" noChangeAspect="1"/>
          </p:cNvPicPr>
          <p:nvPr>
            <p:ph idx="1"/>
            <a:videoFile r:link="rId1"/>
          </p:nvPr>
        </p:nvPicPr>
        <p:blipFill>
          <a:blip r:embed="rId3" cstate="print"/>
          <a:stretch>
            <a:fillRect/>
          </a:stretch>
        </p:blipFill>
        <p:spPr>
          <a:xfrm>
            <a:off x="1331640" y="1700808"/>
            <a:ext cx="6588224" cy="494116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564904"/>
            <a:ext cx="8229600" cy="1399032"/>
          </a:xfrm>
        </p:spPr>
        <p:txBody>
          <a:bodyPr>
            <a:normAutofit/>
          </a:bodyPr>
          <a:lstStyle/>
          <a:p>
            <a:pPr algn="ctr"/>
            <a:r>
              <a:rPr lang="en-US" sz="6000" dirty="0" smtClean="0">
                <a:latin typeface="Times New Roman" pitchFamily="18" charset="0"/>
                <a:cs typeface="Times New Roman" pitchFamily="18" charset="0"/>
              </a:rPr>
              <a:t>The End</a:t>
            </a:r>
            <a:endParaRPr lang="be-BY"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Air_.pollution_1.jpg"/>
          <p:cNvPicPr>
            <a:picLocks noGrp="1" noChangeAspect="1"/>
          </p:cNvPicPr>
          <p:nvPr>
            <p:ph idx="1"/>
          </p:nvPr>
        </p:nvPicPr>
        <p:blipFill>
          <a:blip r:embed="rId2" cstate="print"/>
          <a:stretch>
            <a:fillRect/>
          </a:stretch>
        </p:blipFill>
        <p:spPr>
          <a:xfrm>
            <a:off x="0" y="57828"/>
            <a:ext cx="9144000" cy="6899564"/>
          </a:xfrm>
        </p:spPr>
      </p:pic>
      <p:sp>
        <p:nvSpPr>
          <p:cNvPr id="2" name="Заголовок 1"/>
          <p:cNvSpPr>
            <a:spLocks noGrp="1"/>
          </p:cNvSpPr>
          <p:nvPr>
            <p:ph type="title"/>
          </p:nvPr>
        </p:nvSpPr>
        <p:spPr>
          <a:xfrm>
            <a:off x="395536" y="764704"/>
            <a:ext cx="8229600" cy="1399032"/>
          </a:xfrm>
        </p:spPr>
        <p:txBody>
          <a:bodyPr>
            <a:normAutofit fontScale="90000"/>
          </a:bodyPr>
          <a:lstStyle/>
          <a:p>
            <a:r>
              <a:rPr lang="be-BY" sz="2800" dirty="0" smtClean="0">
                <a:solidFill>
                  <a:schemeClr val="accent1"/>
                </a:solidFill>
                <a:latin typeface="Times New Roman" pitchFamily="18" charset="0"/>
                <a:cs typeface="Times New Roman" pitchFamily="18" charset="0"/>
              </a:rPr>
              <a:t>Air pollution is the </a:t>
            </a:r>
            <a:r>
              <a:rPr lang="en-US" sz="2800" dirty="0" smtClean="0">
                <a:solidFill>
                  <a:schemeClr val="accent1"/>
                </a:solidFill>
                <a:latin typeface="Times New Roman" pitchFamily="18" charset="0"/>
                <a:cs typeface="Times New Roman" pitchFamily="18" charset="0"/>
              </a:rPr>
              <a:t>release</a:t>
            </a:r>
            <a:r>
              <a:rPr lang="be-BY" sz="2800" dirty="0" smtClean="0">
                <a:solidFill>
                  <a:schemeClr val="accent1"/>
                </a:solidFill>
                <a:latin typeface="Times New Roman" pitchFamily="18" charset="0"/>
                <a:cs typeface="Times New Roman" pitchFamily="18" charset="0"/>
              </a:rPr>
              <a:t> of chemicals, particula</a:t>
            </a:r>
            <a:r>
              <a:rPr lang="en-US" sz="2800" dirty="0" smtClean="0">
                <a:solidFill>
                  <a:schemeClr val="accent1"/>
                </a:solidFill>
                <a:latin typeface="Times New Roman" pitchFamily="18" charset="0"/>
                <a:cs typeface="Times New Roman" pitchFamily="18" charset="0"/>
              </a:rPr>
              <a:t>r </a:t>
            </a:r>
            <a:r>
              <a:rPr lang="be-BY" sz="2800" dirty="0" smtClean="0">
                <a:solidFill>
                  <a:schemeClr val="accent1"/>
                </a:solidFill>
                <a:latin typeface="Times New Roman" pitchFamily="18" charset="0"/>
                <a:cs typeface="Times New Roman" pitchFamily="18" charset="0"/>
              </a:rPr>
              <a:t>matter, or biological materials that cause harm or discomfort to humans or other living organisms, or cause damage to the natural environment or built environment, into the atmosphere.</a:t>
            </a:r>
            <a:r>
              <a:rPr lang="be-BY" dirty="0" smtClean="0"/>
              <a:t/>
            </a:r>
            <a:br>
              <a:rPr lang="be-BY" dirty="0" smtClean="0"/>
            </a:br>
            <a:endParaRPr lang="be-BY"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be-BY"/>
          </a:p>
        </p:txBody>
      </p:sp>
      <p:pic>
        <p:nvPicPr>
          <p:cNvPr id="4" name="Содержимое 3" descr="air_contribution.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be-BY" dirty="0"/>
          </a:p>
        </p:txBody>
      </p:sp>
      <p:pic>
        <p:nvPicPr>
          <p:cNvPr id="4" name="Содержимое 3" descr="airpollution.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air pollution.jpg"/>
          <p:cNvPicPr>
            <a:picLocks noGrp="1" noChangeAspect="1"/>
          </p:cNvPicPr>
          <p:nvPr>
            <p:ph idx="1"/>
          </p:nvPr>
        </p:nvPicPr>
        <p:blipFill>
          <a:blip r:embed="rId2" cstate="print"/>
          <a:stretch>
            <a:fillRect/>
          </a:stretch>
        </p:blipFill>
        <p:spPr>
          <a:xfrm>
            <a:off x="0" y="27384"/>
            <a:ext cx="9144000" cy="6858000"/>
          </a:xfrm>
        </p:spPr>
      </p:pic>
      <p:sp>
        <p:nvSpPr>
          <p:cNvPr id="2" name="Заголовок 1"/>
          <p:cNvSpPr>
            <a:spLocks noGrp="1"/>
          </p:cNvSpPr>
          <p:nvPr>
            <p:ph type="title"/>
          </p:nvPr>
        </p:nvSpPr>
        <p:spPr>
          <a:xfrm>
            <a:off x="755576" y="476672"/>
            <a:ext cx="7715200" cy="914400"/>
          </a:xfrm>
        </p:spPr>
        <p:txBody>
          <a:bodyPr>
            <a:normAutofit fontScale="90000"/>
          </a:bodyPr>
          <a:lstStyle/>
          <a:p>
            <a:r>
              <a:rPr lang="en-US" sz="2800" dirty="0" smtClean="0">
                <a:solidFill>
                  <a:schemeClr val="accent1"/>
                </a:solidFill>
                <a:latin typeface="Times New Roman" pitchFamily="18" charset="0"/>
                <a:cs typeface="Times New Roman" pitchFamily="18" charset="0"/>
              </a:rPr>
              <a:t>S</a:t>
            </a:r>
            <a:r>
              <a:rPr lang="be-BY" sz="2800" dirty="0" smtClean="0">
                <a:solidFill>
                  <a:schemeClr val="accent1"/>
                </a:solidFill>
                <a:latin typeface="Times New Roman" pitchFamily="18" charset="0"/>
                <a:cs typeface="Times New Roman" pitchFamily="18" charset="0"/>
              </a:rPr>
              <a:t>mog is created by burning coal and heavy oil that contain sul</a:t>
            </a:r>
            <a:r>
              <a:rPr lang="en-US" sz="2800" dirty="0" err="1" smtClean="0">
                <a:solidFill>
                  <a:schemeClr val="accent1"/>
                </a:solidFill>
                <a:latin typeface="Times New Roman" pitchFamily="18" charset="0"/>
                <a:cs typeface="Times New Roman" pitchFamily="18" charset="0"/>
              </a:rPr>
              <a:t>ph</a:t>
            </a:r>
            <a:r>
              <a:rPr lang="be-BY" sz="2800" dirty="0" smtClean="0">
                <a:solidFill>
                  <a:schemeClr val="accent1"/>
                </a:solidFill>
                <a:latin typeface="Times New Roman" pitchFamily="18" charset="0"/>
                <a:cs typeface="Times New Roman" pitchFamily="18" charset="0"/>
              </a:rPr>
              <a:t>ur impurities </a:t>
            </a:r>
            <a:r>
              <a:rPr lang="en-US" sz="2800" dirty="0" smtClean="0">
                <a:solidFill>
                  <a:schemeClr val="accent1"/>
                </a:solidFill>
                <a:latin typeface="Times New Roman" pitchFamily="18" charset="0"/>
                <a:cs typeface="Times New Roman" pitchFamily="18" charset="0"/>
              </a:rPr>
              <a:t>at</a:t>
            </a:r>
            <a:r>
              <a:rPr lang="be-BY" sz="2800" dirty="0" smtClean="0">
                <a:solidFill>
                  <a:schemeClr val="accent1"/>
                </a:solidFill>
                <a:latin typeface="Times New Roman" pitchFamily="18" charset="0"/>
                <a:cs typeface="Times New Roman" pitchFamily="18" charset="0"/>
              </a:rPr>
              <a:t> power plants, industrial plants, etc... The smog consists mostly of a mixture of sul</a:t>
            </a:r>
            <a:r>
              <a:rPr lang="en-US" sz="2800" dirty="0" err="1" smtClean="0">
                <a:solidFill>
                  <a:schemeClr val="accent1"/>
                </a:solidFill>
                <a:latin typeface="Times New Roman" pitchFamily="18" charset="0"/>
                <a:cs typeface="Times New Roman" pitchFamily="18" charset="0"/>
              </a:rPr>
              <a:t>ph</a:t>
            </a:r>
            <a:r>
              <a:rPr lang="be-BY" sz="2800" dirty="0" smtClean="0">
                <a:solidFill>
                  <a:schemeClr val="accent1"/>
                </a:solidFill>
                <a:latin typeface="Times New Roman" pitchFamily="18" charset="0"/>
                <a:cs typeface="Times New Roman" pitchFamily="18" charset="0"/>
              </a:rPr>
              <a:t>ur dioxide and fog. </a:t>
            </a:r>
            <a:endParaRPr lang="be-BY" sz="2800"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ong kong.jpg"/>
          <p:cNvPicPr>
            <a:picLocks noGrp="1" noChangeAspect="1"/>
          </p:cNvPicPr>
          <p:nvPr>
            <p:ph idx="1"/>
          </p:nvPr>
        </p:nvPicPr>
        <p:blipFill>
          <a:blip r:embed="rId2" cstate="print"/>
          <a:stretch>
            <a:fillRect/>
          </a:stretch>
        </p:blipFill>
        <p:spPr>
          <a:xfrm>
            <a:off x="-1" y="0"/>
            <a:ext cx="9144001" cy="6858000"/>
          </a:xfrm>
        </p:spPr>
      </p:pic>
      <p:sp>
        <p:nvSpPr>
          <p:cNvPr id="2" name="Заголовок 1"/>
          <p:cNvSpPr>
            <a:spLocks noGrp="1"/>
          </p:cNvSpPr>
          <p:nvPr>
            <p:ph type="title"/>
          </p:nvPr>
        </p:nvSpPr>
        <p:spPr/>
        <p:txBody>
          <a:bodyPr/>
          <a:lstStyle/>
          <a:p>
            <a:pPr algn="ctr"/>
            <a:r>
              <a:rPr lang="en-US" sz="3200" dirty="0" smtClean="0">
                <a:solidFill>
                  <a:schemeClr val="accent1"/>
                </a:solidFill>
                <a:latin typeface="Times New Roman" pitchFamily="18" charset="0"/>
                <a:cs typeface="Times New Roman" pitchFamily="18" charset="0"/>
              </a:rPr>
              <a:t>Hong Kong air pollution</a:t>
            </a:r>
            <a:r>
              <a:rPr lang="en-US" sz="2800" dirty="0" smtClean="0">
                <a:solidFill>
                  <a:schemeClr val="accent1"/>
                </a:solidFill>
                <a:latin typeface="Times New Roman" pitchFamily="18" charset="0"/>
                <a:cs typeface="Times New Roman" pitchFamily="18" charset="0"/>
              </a:rPr>
              <a:t/>
            </a:r>
            <a:br>
              <a:rPr lang="en-US" sz="2800" dirty="0" smtClean="0">
                <a:solidFill>
                  <a:schemeClr val="accent1"/>
                </a:solidFill>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be-BY"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neumonia-by-air-pollution3.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p:txBody>
          <a:bodyPr/>
          <a:lstStyle/>
          <a:p>
            <a:endParaRPr lang="be-BY"/>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фотографии\картинки\slipknоt.jpg"/>
          <p:cNvPicPr>
            <a:picLocks noChangeAspect="1" noChangeArrowheads="1"/>
          </p:cNvPicPr>
          <p:nvPr/>
        </p:nvPicPr>
        <p:blipFill>
          <a:blip r:embed="rId2" cstate="print"/>
          <a:srcRect/>
          <a:stretch>
            <a:fillRect/>
          </a:stretch>
        </p:blipFill>
        <p:spPr bwMode="auto">
          <a:xfrm>
            <a:off x="6444208" y="3258277"/>
            <a:ext cx="2699792" cy="3599723"/>
          </a:xfrm>
          <a:prstGeom prst="rect">
            <a:avLst/>
          </a:prstGeom>
          <a:noFill/>
        </p:spPr>
      </p:pic>
      <p:pic>
        <p:nvPicPr>
          <p:cNvPr id="4" name="Содержимое 3" descr="indoor-air-pollution-1.jpg"/>
          <p:cNvPicPr>
            <a:picLocks noGrp="1" noChangeAspect="1"/>
          </p:cNvPicPr>
          <p:nvPr>
            <p:ph idx="1"/>
          </p:nvPr>
        </p:nvPicPr>
        <p:blipFill>
          <a:blip r:embed="rId3" cstate="print"/>
          <a:stretch>
            <a:fillRect/>
          </a:stretch>
        </p:blipFill>
        <p:spPr>
          <a:xfrm>
            <a:off x="1" y="0"/>
            <a:ext cx="6444208" cy="4869160"/>
          </a:xfrm>
        </p:spPr>
      </p:pic>
      <p:sp>
        <p:nvSpPr>
          <p:cNvPr id="2" name="Заголовок 1"/>
          <p:cNvSpPr>
            <a:spLocks noGrp="1"/>
          </p:cNvSpPr>
          <p:nvPr>
            <p:ph type="title"/>
          </p:nvPr>
        </p:nvSpPr>
        <p:spPr/>
        <p:txBody>
          <a:bodyPr/>
          <a:lstStyle/>
          <a:p>
            <a:pPr algn="ctr"/>
            <a:r>
              <a:rPr lang="en-US" dirty="0" smtClean="0"/>
              <a:t>Save yourself</a:t>
            </a:r>
            <a:endParaRPr lang="be-B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be-BY"/>
          </a:p>
        </p:txBody>
      </p:sp>
      <p:pic>
        <p:nvPicPr>
          <p:cNvPr id="4" name="Содержимое 3" descr="air-pollution-illustration.jpg"/>
          <p:cNvPicPr>
            <a:picLocks noGrp="1" noChangeAspect="1"/>
          </p:cNvPicPr>
          <p:nvPr>
            <p:ph idx="1"/>
          </p:nvPr>
        </p:nvPicPr>
        <p:blipFill>
          <a:blip r:embed="rId2" cstate="print"/>
          <a:stretch>
            <a:fillRect/>
          </a:stretch>
        </p:blipFill>
        <p:spPr>
          <a:xfrm>
            <a:off x="0" y="0"/>
            <a:ext cx="9144000" cy="710140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TotalTime>
  <Words>96</Words>
  <Application>Microsoft Office PowerPoint</Application>
  <PresentationFormat>Экран (4:3)</PresentationFormat>
  <Paragraphs>7</Paragraphs>
  <Slides>11</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Яркая</vt:lpstr>
      <vt:lpstr>Air Pollution</vt:lpstr>
      <vt:lpstr>Air pollution is the release of chemicals, particular matter, or biological materials that cause harm or discomfort to humans or other living organisms, or cause damage to the natural environment or built environment, into the atmosphere. </vt:lpstr>
      <vt:lpstr>Презентация PowerPoint</vt:lpstr>
      <vt:lpstr>Презентация PowerPoint</vt:lpstr>
      <vt:lpstr>Smog is created by burning coal and heavy oil that contain sulphur impurities at power plants, industrial plants, etc... The smog consists mostly of a mixture of sulphur dioxide and fog. </vt:lpstr>
      <vt:lpstr>Hong Kong air pollution  </vt:lpstr>
      <vt:lpstr>Презентация PowerPoint</vt:lpstr>
      <vt:lpstr>Save yourself</vt:lpstr>
      <vt:lpstr>Презентация PowerPoint</vt:lpstr>
      <vt:lpstr>Film about air pollution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Pollution</dc:title>
  <dc:creator>Денис</dc:creator>
  <cp:lastModifiedBy>Admin</cp:lastModifiedBy>
  <cp:revision>9</cp:revision>
  <dcterms:created xsi:type="dcterms:W3CDTF">2011-04-27T05:11:21Z</dcterms:created>
  <dcterms:modified xsi:type="dcterms:W3CDTF">2015-11-08T18:37:22Z</dcterms:modified>
</cp:coreProperties>
</file>