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</p:sldMasterIdLst>
  <p:notesMasterIdLst>
    <p:notesMasterId r:id="rId15"/>
  </p:notesMasterIdLst>
  <p:sldIdLst>
    <p:sldId id="25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>
        <p:scale>
          <a:sx n="70" d="100"/>
          <a:sy n="70" d="100"/>
        </p:scale>
        <p:origin x="-52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6A1B-5B10-4579-A352-0584105AD939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1684C-1BA4-491E-876A-547795E8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 Entwürfe von roboterähnlichen Maschinen stammen aus dem 16. Jahrhundert von dem Universalgenie Leonardo da Vinci.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684C-1BA4-491E-876A-547795E8F0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Dabei wird zwischen Industrierobotern und den anderen Roboterklassen unterschieden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684C-1BA4-491E-876A-547795E8F0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9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Roboter und roboterähnliche Bestückungsautomaten haben auch in der Elektronikindustrie einen festen Platz.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684C-1BA4-491E-876A-547795E8F0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4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Bisher wurden weltweit etwa 1,1 Mio. Industrieroboter installiert.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684C-1BA4-491E-876A-547795E8F0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7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Bisher wurden etwa fünfzigtausend Systeme ausgeliefert.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684C-1BA4-491E-876A-547795E8F0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9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0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06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9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65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00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1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21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65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04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12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39AABFF-33AB-4B5D-AAD3-1747752AA27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DA15EAC-2871-4827-87AE-BB21DCB4885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unnygifts.ru/wp-content/uploads/2011/02/rob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14645"/>
            <a:ext cx="511256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en-US" dirty="0" smtClean="0"/>
              <a:t>Die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Robotertechnik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6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008112"/>
          </a:xfrm>
        </p:spPr>
        <p:txBody>
          <a:bodyPr/>
          <a:lstStyle/>
          <a:p>
            <a:r>
              <a:rPr lang="de-DE" sz="3600" dirty="0">
                <a:solidFill>
                  <a:schemeClr val="tx2"/>
                </a:solidFill>
              </a:rPr>
              <a:t>Universalgenie Leonardo da Vinci</a:t>
            </a:r>
            <a:endParaRPr lang="ru-RU" sz="3600" dirty="0"/>
          </a:p>
        </p:txBody>
      </p:sp>
      <p:pic>
        <p:nvPicPr>
          <p:cNvPr id="1026" name="Picture 2" descr="Автопортрет Леонардо да Винч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6" y="990023"/>
            <a:ext cx="2095500" cy="3286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gas.at/wp-content/uploads/DSC_3566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937620" cy="262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9396" y="1755923"/>
            <a:ext cx="650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Unser Model des Mechanischen Löwen von Leonardo Da </a:t>
            </a:r>
            <a:r>
              <a:rPr lang="de-DE" dirty="0" smtClean="0"/>
              <a:t>Vinci</a:t>
            </a:r>
            <a:endParaRPr lang="ru-RU" dirty="0" smtClean="0"/>
          </a:p>
          <a:p>
            <a:r>
              <a:rPr lang="de-DE" dirty="0" smtClean="0"/>
              <a:t>Vor rund fünf Jahrhunderten, im Jahr 1515, baute Leonardo da Vinci einen außergewöhnlichen mechanischen Löwen für den Krönungszug des französischen Königs in Lyon.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AutoShape 6" descr="data:image/jpeg;base64,/9j/4AAQSkZJRgABAQAAAQABAAD/2wCEAAkGBxQTEhQUExQWFhQXFRgaGRUXGRgaGBoYGCAWGBwYGBwYHCggGB4lGxcXITEhJSkrLi4uHB8zODMsNygtLisBCgoKDg0OGhAQGywlHCUsLCwsLCwsLCwsLCwsLCwsLCwsLCwsLCwsLCwsLCwsLCwsLCwsKywsLCwsLDcsNywsLP/AABEIAK4BAAMBIgACEQEDEQH/xAAcAAACAgMBAQAAAAAAAAAAAAAEBQMGAQIHAAj/xABFEAACAQIEAwYEAwQIBQMFAAABAhEAAwQSITEFQVEGEyJhcYEykaGxFELBB3LR8BUjJFJikuHxQ3OCosIzk9IWFzRTVP/EABoBAAIDAQEAAAAAAAAAAAAAAAIDAQQFAAb/xAAoEQACAgICAgEDBAMAAAAAAAAAAQIRAxIhMQRBEyIyUSNCYXEFFPD/2gAMAwEAAhEDEQA/AKlhuPX0RwHcW8w0kx8qIt4ovrO9D9pcZYuIThXzzLEi33aqDtbyk7jWTVd4XxVQIaQdt9/aq+uyGJ0yyM1as1C28Up51OGBpVUPTMqSOdZNw9a9kqSzgrjkhEZyBJCgnTqYrrJIWunrQ168etE3sFcEzbcRvKtp9Kg/COGGdHUHUFlYA+hI1rrS5CjHaSRvg7J3NB40eI1YcPh9J+VI+JLBNJjK5Go8ahCkLjU+CvZkeOTr9moFgbpKroo+JuVM+GWwLbgDTOvvo1PapFSOS8iijwFbrRC2x0qRbApbkX4wIFFSKKnGH86kGHpbkNUSBVreKmWwa27o9KGxiQPFYg0TkrGWosmgaDWCKIK1grUWdQMRWpFElK1y1NkUCsK1iiitRlamwGgciiOEg9/a/fFRlaL4Mv8AaLX74qb4E5F9LOj2Sepo+wT1NC2xsKYWxVeGFzMScqNzeI1JNG8NvZiIY7ikPF8cLajmWMaVv2Zdu+AggGCQddORpq8eKfIDbas5je7RXMTbu28SlsOTm72IMDQJbCwLYAmd5qjYi2FeE2HvTrFqskg6+tAYPDqzmd604ukJaIu/kyVBPIzEe1EriN/AdRGh09aY2+DK22U+1WHsx2IS+xzkqixohaTPnso8+dDsmyeUio2sQEPxvtz5emtdB/Za13vC7K5tPZjOdAWBkATqZ112p9g/2fWcJmeTdLaJ3uVsnoOZOmp6VvgnY3NCzMIdgOikgbbD4tKXKSfCGR6tjXiam5bbKcjxo/Q9dKDNh1AtZzCgkxA7xupOsSa9xS9DEDYnT30qPiPEfgt2x3l3KACJgEnUzVWL5pjaaXAkxmEXMBbOYOSc2yqsA+LpoZn2qj8btZ5ytpqZHMV0rEcOulCGINsqMy6ZVXUyBBkk7k+VVbG8MuXLjKLaogt/H8IHmT+Ymmwik7Q9+RJxcWVO3hlywhJH6+VH4e1lQjT4h67HeibPAsS8G0IA9CAfPXU097XpYBBs2btpiwzZ2DKQFjwxsZ1NE3/IvA/1EV1aISoFNOOF8Ge9b7xWQDMVh2ymRS5GzvGPMmCLUqimi9mMRyCN+66msN2exI/4LH0g/Y0ptBxzY37QAtb1JewN22Je26jqykD51EDQj4tPo3ArGUV4GpcLh3uMVtqWYAkiQNB61FNvg6U4wVy6Ie7HStDYFT8NsvfnJbaBMsRAkcp617iNlrJAujISJE8x1HWp0kha8nDLqSBDYrU2KnVwdRrXpobG8MI4F2euYt2S2VBVc3inrHIUZiuwONX/AIat+6w/WKffssH9pvf8pfua6NfuCY511syPK8ueLK4ro4Fjez+JtAl7DqBuY0HuKh4Ev9otfv12jtYw/CX/APltXH+z/wD+Ta/e/Q0Sk6djMWZ5ccmzogSIPnRi1ARRBYAT5UzB9pjT7EPaXDq4UAsHzaZf18qd8EtG2BDdJnX2pB+LHetz50euJzBVBgs660yya4o4Fh1k6axrOv60UOFXHGZeZ+lN+w/Zd8Y5y5guzFVmB1LN4R9fSuscM7N4XCADIrHYlvGSfU6D2FWcmVQAUU+jl/A+A4gmQl64OiCY6a10bsrbeygV8yXJ8StEgkDeKs9/jYs2SwA/wqOZ6egqrYDhtxs11ydQXzcy24AHrVSeZy4Q2GL2yxshBGbW54lB6iNB7QKq4JFx2QZS1pQZJ0glvInVqL7TLnIUswm3IKmDMkSCOegpbZvkKzEK7ZR/mPw7/M1MXQajfIW2Ihs7B7uaQEGUKhWdzAj3Jp81lLcKoU3AgZjsBMRPMCZ+VK+D4MAKcxcj8xEZmuEEgaagRM+lOMA+c3wwHhdQG3VwRA+TBhFTSYEma4S0RkBIdTmBg/kYyp9JkelVvi/BhmBNzNZYNBGgI0KgwYMaVaRh8xKOIB1mTB2Bmd9wYPnU4wucFCirbGYLO8yRqNtht50X9A3XZwrtjwt8Pca5h+8SwTBIZgA+n3mhODY65cRg7s4VhlDGYkGftXVOL8Ba9Yu2XkJCieakGFJn4pn6VR+xHDhZ73vtHFzKV/dn7zPvT4/XEOE9Jpga1a+AIGw1pTs2JYexIFa9orKFDCeJdZEe4NY4Hey2MN54pvuKryVOi7nyb4bLwvZKyfzOPQj+FZ/+lI+G9cHuP0inlu4N559aIW7r60lmapM5d2h4obdq7YYvcfvFCjXZSZMnalX4K6tsPcUL5AzTHi1lnu3TyF1hPQ6mmeHsAoUbWRHvXSjStF7B5MsTS9FWBp72UtEm8wRmAQAlRsJJMxrsKQ3FKkg7gx8qYcCt37hurYu93FvMwkgMNRGldj+7g1fL1lhdvgMHELVwQ9wqNdAcoynrty0pnw6/butka7avWwwNo3HtsbccwQZ3A0rlHaHiDHLZHgJIzTI0O0+VWDsz2Z7tG7xbbXGJGuwGsZepJq3TUbfZgyhic6g3XtjftCf7Td1U+LdYynQaiKXTWcRh2tsUdcrLoV00+VRFqovs9JjSUEkXj9lR/tF//lr92qT9ofaHFWbrCzkWyg8bb3CTy10AGlVHhXFzY7yEVjcXLLSCu+qkc9aJ4ZdRlJuEkkZWLsTmPnJ1NNwxjtyZPn4JOTyeuAHC/tFuXLd/D4g5ldDkcDUHo0bjz5VD2aM4m16/oaQ9ruGC1ctFAETKQABvzIJ9KddkI/EWY2/0o8+OKVoX4k3rKP8AB09TUWJJKEDc6V7NtQeMxBh40ifrS8P2lJr6iq3r7qfCAdIP2prhbbAIzGPFtSbhTEsdCddferXw20tzzy6fz8qa1wG3Rv2KxKLw3Ci34VyAmNJbmW6maaY4Z1nnvAriPZLthcw1prBti7bMsoLFSp5wddDV9xvHcVZt27mFt2rtu5bzi4xeAZg228SgMNNNz0qxkwObdFVS0Gtq0126AfhH8YNFLxFGtFlMhbZUx1DVVuFY3it1u8uYXIB4gwXupH5lKO2ZpG2mh6zRmEDZu6UEKS39YQCWJhvhPLyO81WeH4+y1HJ8iHGJwbGwgOrC0fFG+sxp11pXZs5yVHhzMJ1nSBr5elMreKZFLOSzXAD8J0yyuUATA8qr8G7iCoJRQCWHOBtPmfLzqEuQojuxjiLy27Xhtopz3PigCfAh+cnrpTjBYclVHwW1jKk66agsT6UiKJZVNQiQBrGoGmUDcksx0GulNbWLN3uwAVtlRmB0bXkfMwKJ8A9jnEqLiowkAkka7htB67TRGJvkDMVaSTCiC2m88hy1qGC2RdAVUx0mRy9BW+FLBT3jAxptAA6Aan1JNcLYvxOIY2g5BEqwJHiVPzEn+98OmlVXjvDEN3OPjygEjZ45jrAb61eLXiAH96ST6QDPnr9Kq/H+EXFK3AQckwANQAAIXXmN/OKZha25Ok2uUVi7wu/eQqijQ7EkEjrMR7UZgOGp3Hd3s39W7MSNIzdZqx2sWLihA+RwNYiY6gHlSDtdw/vClxbgUkFXUkgHLsxjfnvVrN48ddonYPJeR/HPhGbOEw8ELceP3h9KkbDZfgvX/wDNVGWKItYhl+FmHoaoUjS/0r6ZZcPiGVjbOzOGlhqY5z702t4he8HXNIjoBGvzqtYHEaoXJOh1OtXjh+Ez21YD+etMyY6jaRRtb0/RT+0VxWvsV5gSP8XOmHZK3cyYp0TMO7CkxMfETpInSn1/hCOfFbDHzGsetL7nBbSAsty5bWRIRjB9Qd6qxlrLlGhkzRnh+MrfGcBhsXfh1Y3ERF3KwvIkfmGhFN+EJhleLrkW1I8RP5iYUD3qT+iVa+byP4jbyBSCvOSSdvT3oXtFwx7dlFtIbhN5C8awqEGY3OvSrTls1TM9LVMX9o2H4m9lJIzaE7xA60tmmnam5N/zyik+aqvbPQYH+nH+h12Vwq3cSquAVhpB2p/j+zlotmtrlCtOnONNag7FvhtAqv8AiApzsT4Cs8vpTTD3y15resagjaNfruK0vD8aEls+zz/+T8rIsuqtIV4/hC31AdZXK5A2krH+tTcE4BaFtL0Fbqk7HSNQAR6UU2MIRZABDNb+fP6UxssEsS2gCkny3NWM+CPxmbi8iezp9kdRYy3oR1H2qS20wetSE6j+d6ycS+kvSfJXeFWMjXZAgrI9pppw5+7yMeYH8da9ibI7ydvCB6yanuWMyletNOcrPnrAyH9jXc/2fcdwQsLbRVsncq5nxDdlZt64bhvjFG4i+QoQbEGZq7GVMTlgmqO79oe0Nm2pY3Bl6kjX90bk1XuFBb9pLomLisQp5AKSB9K4+ijkPpXTuzrn8JhdYVfj6hTIP6VW8x8Rf8heNGnQfxjjJsWreRGYmbaA7ZjrBjkAKX4E3VIJuQPzNAkxyB8yaM4sjqLFtyCEzsu2YgwuZo0Eg6e9DXLcqIOk6etVZOlRfhFMMw94MTcaPCItqdWBExHuftTfA8SNvDg5ZuK5VF1OY8tegHPyJqtracsMqgchIOUebcyfIU3Fo95bMuyW9gQNXMZiRy6DoCetNg7iLyJJ8FysXSpl1OaNSIjfWdfepGxoctAOsMJB1CkB4pO+I/Eqty2rIpB8bghtJkKvLbczRmGtsCiKfhHxtqfCPFA0k+fnQ3+BWvthtvFqjtIaJGuU5QDoTO3nQva+0TakaZX26yD+sURj7TMBbA+IeLXUAgwBpua14ndBW7qIhYPLMCwMfSihadAy6s55iVKlGbMrBtGXqJn1BBOnpQWKTEOvIqJOadfFqJ08vvTbE4l1Zky5gzaDaD1BO0kEe1BXrb3VIHhJEKG0/wA0MRofKrkpNRaQqH3JsqoPOicJZzHVgqyJbf5DnUN7DvbOV1KkddvY8xXrPxD1qnXNHod/ouLLCotKoCXAW9NflyrofBIOHta/kHrrrXK8FhhnAA1M7/OK6dgFi2oA2Cj6CnytUYTabDOJ3gltm20geZO9c94rjriOCp8DQQDP5ftvVu7QXNk2MbT10+00pe2G+JRPIH/aqmR2x+P6ULbfaVhuo06aURa7SJOucfWt7vCrbbr8tPtQZ4Emhlonbf8A2oKDuIxtcdw9xQt5FaNBmSTzMSPWof6Hwd4E22ykAmFeJO4UBpFAYzhqbLIJ2gyBQI4ey+JDJB0jQ+1SmMjKUftbRY+AcNt2bpdL0yuXLcEEc910po1h+8zrlLeH4TOsgNv5AVTk4letjUSOjL/DWocL2ouO5VLByjd1Yge8j9as4M+SHESr5OH5ntN8l443aRQBzLsYnnyPpVO7Rcda3ba2jEypDdAOnqdRTu1YuXUUmUDZRB1J1Ex5a70j7UcIDIO7VjAdio2KzufOr7+TLj2kqKEfjwy1XLLVwVh3NuJgKBrvsKYudJ6Um4Til7tMzKJAgDoANfP1pj+KUgjMNaz3HRtFhPZWevsC3y+lTI2o9RS4MgM55PWamTEpI8Q361KaOZwHCfGKb2uG95DZgI5V7ifCHEC0h5zFa8IwV1LkupCwRuKdtatBNWwxuHkagg+m9Wfs9j0NoWmzA5T8SkCeWppWhHSm3CwDM7AA7TzFVcr2VMbiikz1+7lIQ6MVyxzbxbewBpxZt/E7DVQAByHt9aq9x5cvOYzvsI11/wBKtOMuFLUGMzAAnb13+XzpUlaLN0R4W+bkwxDBpneRp4Y9xrTgFVYT4TmUk7aHaPvVbwz5YWZmCzbaHU/YUZhuJop725J0aF1JPIKo66imY6oDIuR6MY7ZVXwW7RGduZgBii9ABAY+cU6GS3kZtLrghRMmDy05DUmq5wMsTbtuJ/qw9wbiXJMEjeWgT5Uc1x3uE94QQYYKAGPM6n4UA8IjoaOUKEXY+zs7ENqQiqWHNtdPLSPnVe4zj2LBQo7sAsACNWEnXygTAHPes4jjdu3mVQYiM06CeQA1k+kmqxxfiotA3LjRcKwtv8wXQkmOZ0BjQARTsWJ/dITkn6QXi8YndrcusEyuFZ9MszEeQkD50r4vxkCMpAuL+UKXJ5TlHxIRrMiIqvY/i9xraWr1lhbnNcYSSxOubaIkzRnBRajLZIZo/wCECWE7SBOvlT+xfRPbw967D4m5lGp/q0mJ5R+b03or+iUAK2kuXH/NduMgRAIMgCMs9W86ivi4+pzqoMM0ETEQFC6ncyR03qfg+O7t2PdhQdBmOgI2NxTr51Gl80NWaUVqnwSYDDZbkkgKATnOi+cE7/rXTrGHTKJcQUVl9Y1BnlXLe8Y3QpMKGkCCVg/mckeEHlIjSrDwTGF3ZFlgpJ7yfARtCdQNIjShlKo20Drs6TJOK4pWxGjBjAAEgnQCf58jXmfyP89aXXSBdLktm8pyxqJiPWKJ/FJpqP5iqE++C3FP2E2bzERA9f50rBuAjWd/lUK4les69R868LqzvPv86AmjS9rv8j161GbeuunnNSkCNCN/53rOTQkkGfOuRIsxzliEQwW9dANzQmNQWLeZ5yi5kKxtpIJohcPduFWtoxDPqREBV1G+8n7UVxnh926bo7pirKDoB8QrT8GGJxe7SZV8l5FKOvXsG4ZxolCFJPdBYU7wxn5CKK7QXL6Nh+4gsbTKynYyRp96D4fwTu7ZOUo75Qc0iAqkn2mmN5lAt5j4pUKZ6f71qzp4/pfRnZOJXXsi4BhMR3iNcVbaLPhnMWkRqeVWsGBUFpK2dq8rkyyySuRpxioqkasBWttRI0517NXlOo9aEk5qB61KlryrAmTUqzWhqTZlbI6USPCPCYOuvLXrUKrUl7RDoTptQSgFFg3CbMnXYeL/AFPsKbcXfwJqTA5bSwGg9JmPOl2DOWy2upOT3AHL3qS5ZZmgEBRBDGdogRHM5TSKpssd0T4Bg0sw0JIyjeBpA5TED3o7A2znNsjLAhgOQmWE8uVBXcSlrIR4cqyJ5N5++lAY3ihueMHQKo7sDwsNRN2dSZnSjxoGb/A9t4m4oW4ynuxbdHCglwGy6qAJaDrE9akxHESmHuAhxcKwLoESgBIknYwSCOtAcJssoKhjNw6ZiTlUAmBO2wozG4bMl4PrkVgvss/OTRKVtCnGkyt2mxV1fxCQiI0IrifiEZmk6tzzUz4d2RCMGxDFrjmCWM5WOo30MnltrR1pS2GCgGHTMEA+KVKwPmKYkC7bQSSGyeJupVhPkZ51qKjNbYNd4dcju5BUfkYaRP5TuPefaqvxPs2O9fNZayVAIZbhMg6EgZfL61dbGJLCdGOUaEbxBIPTVjWeK4tjmCrntBFaI8YDT8I2bQaqK5pHKRQlwuOt7XPCP73Py6bVnDX7zGDYVmiCQ5110JKNOw3Imn39Gkktauu1oQRaLeFl0mOYg8jNS28Xh0Z0KZCROU+E6zMFdJoEg2wDh128UNoFEJIlJzsw6+L4RruZ8hTfhK9zcCuWLGCQJ16DTUgeelLcKEzt3bkuYLAgBo8xlnTmZ0p7hcKAt64UKMASmshwAWB9AedJy9UOx9gneTAIMjQ6HznlUV3CrrMc+X3mq6vb6+dEtWiSoYjMwYltSBr4o6b14/tKu7HD255+Jp+oNVpYZ3wOjlVD9rNsn9NPLXbzrX8KNII/X70jP7SeuEXy/rP4pWv/ANxE/wD5f+5T/wCIoXhmH8qHbYGDsdddI3qE2RMEkDcwSPLUEx1pUe31k74Zh6Ff4itU7XWbj5RZuAnUEkcveh+LIvQSyxZ1Ts/gxaw9tYgwNPt9KZFZG2vOkHBMcXtWmb4oE+o0o7iGK8K27ejE+I/3V8upPL1oVjTsByaI+IcRtWtLros6AbsfQDU0lu47C3SC6PKnwuLVwR7xTj8NbtgN3Ylp8TasY13O5rR7haeQ+tQ/0+m7J4l2jZcWj6qwPkN/lULNQN9+oBH1HpUAxRXzXlP2NIRzx/gZzWyHUetJL3aG0hh8yzsYJU+hFT4bjuHYiLybjcgfej1YOkvwVxgJOnOt1A6VIbep9alS3WroV9yJVHSpRbHSpUtiplQdKhwO3K2qki4SdQ5nymBoNuVR8R4uLYCiSZEx/hH8TTgcK8UkkrmzZY8y2vuaQcSw0MwA+E7cyTJ9+VIeJXbLMcvFIFw6G4wJY6sSdTAgaAAmNCRrTvhdsZYOpYZyN4ykxp56fKlM5WyCMvj8XpH6mpcIM2YhoViADtoD9tqGSb6GKSRZrOMVHDkSEtGAoEs0DpsPPzqC1jmuIqqD/WOM7dQxygLOvxczQNl8yZpksyDn8JIiPWD9KlSVsiNGBU+0hvmJHzp+PGlVlXJO7oOshrU6nICpHVM3T/CSfaj8A5zMgBKmGCjcZjuvlmExy96TvjvjGXRlyRr1OtF4HHgCCIJtZC/QSTVhyVlfV0McQ+Rhk1kkk8x1J8p36RWnDHkqFMq6kCN1ZJ5zrEnbyoy6FNlrm/8AWCCJjYbTtO/vQS3QlzI0yjaaREz08zRSAjz0HYUi3clYU+JspGjK3xjXcq8+zVLicKjvbUhVzmEubEMdQG/wnX39aWcRtZ7WV2iLkq8xlbcH3BiKi/FHK1t2h0nNbI1jkyE8tKVY2vZnilju81wLlbKc8cyuhirL+CZcPrBQIwka+GJHppVO41jJLKWz94zMmpDLn0MdQYET51dcHinGAynwFLDAgkNoFJmRv05UE1FvkJNpcHHTwGw4lbjFhoBpBA0GsjUc/Otm4VaeFfvA8fmif+lgYcfOtcPxdioyjDMSNihB131DTzqW7x9pi9h7eXrDaHygnn6VdqIlSkuwc9nLUau4PSCfsKjbs9a//Y/+Vv8A4U3HHLbQAqz/AHWME/unY+k1s/EAdbaKwG4NwqynzBFdUA9pf9RXjwpUYgHNsQT001ggUwuYJe8tvrIRRGkRBNE4rFIELlCQSFYZpIyhYj+eVR2cWrsPA6nIYzaCBH12peVRp0MxyurLxwO/lsW9ydemkE9atfAbfgN+5BLBsvOIJgt61S+EsTYWIgZvXUmrjibfd21thwVhR5nJpy9SazcdJyY7Lbpfk1vOWAzH93yneg2sknSNtj5a+5otEmZI02HmaEuEBt48ifn9qrz5dsZDgDvDbSTrz6xyFAOsSfPUfxps1uJy8/L+daHv2dJjT28t5HnSRyYg4iitCnVW5EayOnQ0vw3Z6zdgK7K3QwR7SKeiwrsFcaTHz5j0pXj8BcsOJPhJ8Nwcj0b6VZx3VoGWSnVjY4USfWpFwoojD2y0mPzGjLeENahk2AphhUow1MFwhqVcL51xFio4Wq12n4eQyuC0EidNBEQCZ5zV8OFqDFcPV1IK5tDAO0kEfrQSVhwnTOWcUtQq5dgfp/rFQ4RgQEbRROvmY1+QNH43BtaHdXI7xNwNo5R133pekRr5/rEUtLgsN8ja5fkbjw5TsNxGg+QrIvTII0Mfp/AUBhrxKFZ1BUz1gbVNcAmSSNdxtGn21qLZNIb2LaSX1+IaRoZkaEeY096lSMt0DRo2MaKNff8ANQCcRFtCrDMTlygAycpJJAEyBOsdfOjWuqSL65sqhi6qBqn9XKsI5DMfMbUbSfItWgnC3siKskJ4TtMldY8unWi8XjAzO1uczkDoNAB89QaQ3scFvaqWQwSNtNT4CdDG3ypniUVWWNVJAB8wsnQ+gB9q5za/o7RMke2boA5Noy9RtzFQY22Fe3mMuFZV5+HYgncx4d+orGHuxEscwbxbb7wfKW+1A4m94Gca6OdtfETJHvEUuUrDiqYNwu0TftTMLcGkzGQhvlXSMfj1Fh2cA6PvoNQQfTQ1zzh7A3la2AEBmDvBEaa9ab8TuXSl9PCtsrCtMmTuT0pUpPZIP41JWVF+yltiGw9yU6tDDzjSj7XBmCwSpPUSv8R9KCPB7nPGH2ZR/wCVZ/oRIlsa3/uKP/KtJJroXcPaBsZwZxq1uf8AFbOo9RvQzYOy+jT6iAw9ZFFtwvDzBxFwjXxBwV6xMUHf4NZYSt7KeWY5mPrG3pUVIXLX1wNMQts2kAb/ANJIAOhKgkkNykydRtQli3F1ixbPkEg7RpEGByH0pf8Ahbtvwlp10M5hHUjdeUetG4W26vcD6sFXXeV1Kn76UGV/Q+Aofci5cKXwWzrsJAMaa/pVpChssE5j184kUn4cyW3s226baaZY6+ZplauwxOXSTG/PaKyn+S4+w2W2/n5moG59ZHUzOkfWthjCRAjXfSaWfiGmToOU/rOxpciYpheIlTInQ7c5n+FaG6SOeg51H3pY7/z51tcYAfzyoGGLbrwQSdiNasL2A/hYSDuDVcxpAmP9qtdkar7fpV3xVaZV8p1TB8IILDzJ+9GqtL2fLeIGuh+9HW7/AJVo6mdsTBa3C1F3/lUqXJrtWDZnLWMlbzXs3nXak2UvtxwdQrYmWLbMNwFj8vSCPrVEK6npEieY1H8a652gwZu4e7bUjMy6etcovYdrYSy4JZvAkgq0nfRtyCY9xSpRotY5WjSze7ljnBCsjTMaMIyDXnrE+lNMIvf2URI7zxHWAVHg01+InXTXasdpODOgQ3ii5gYHIt4ZBIMg+GY9axw3hy3ILfEJmDAJ0ghhEGKGctVbDgtnwZ4Wjs9tA8NbuHMZiF28M7zT/A8NZXZ2JVdYRY1zefQSSPU8qn4ZgUy5gRpprvA6nc86MOKkDLELvNZ88rb4LigqoUjggKEICfi8ObTXfceHWk47y6hgZgihhrqG1Iidzp9qtgV1nLJBE66CfL1HSsYfhi2dFMyZ1PWTUrKyJRRXMY47s8xIaRz2gz70uxNyCFnUF1Ma85B/7RT38I3iBtkW0B3B8RWYUeVVu5fXvWVddAZ5zB0HppVmDsTJUScK8Vy2hEgkjQ8vONtaf8XabeQRBIXXbfY0g4DiUW5KwRIhucQfrtVjtYtCwYojZdYMgGOpG5k7UM1+om+got6Ouxf/AEUNPBaPy/hWRwUtOVFM8hsD6hZG9WW3xsZZCWV/6Wb9QKyO0DKSwuhSQAcllBMTHxAwd6vPy8Pqyp8XkP0hFh+yFyFy2Q53nXfqZETXuIcCu2VzXLdtf+pc2vpTPGdoMwIe/dI/eCD/ALQKVXMdhZnw+7E+s0D8yP7YsOOHJ+5ormNQkt4fzKcwiNIEGiVtTdJO0ID6Lmmm/wDTWHmFQN5Kpb02FC8UDBWudzcVFABJtsACZnlSpZpTTWvY1RjFp2A8Txs31cScpyx5Nv8AWKtmAxecCTB3nlr1HPnXNnvsVYSQSZ9KtnDsXnVWGhy/XmPWq+bHSQ3FLZssPeMrfqef8BU1i+rg8jGvr70rt4kMB5ECSNY6eVFWrAGoAMDbXUnzqq0PoMR1VSB1nWaGxeK5AnU7j9OVYFvNoQY9P50r1y6BlJ1jfbT/AHk1FEEHD8J3t0LrEyfQVcUtwR6ilXZmxOd+nhHvqf0qwW08Q9RWnghUTN8nJc6KzhLme6xjl0jmab27dHWuBqhOWOk60QvD/SrydIpPkXC3UiW55UxGCPlWfwh6ios4BFnyrYWqM/CnqK8MKfKuOBGs0g7S9m1xXdEtkuWnDK4mYkFl355RVs/CnqKifCnyoZIJOitdreAnF2e7DBSHVgSJ23HuNK5zgcJicJeW3fRlW4IkeJZGxDDQcxrXavwh8q1OEPlQTgpKhsMjgyiYG4fTffbT0oqzh/HMQBE8wRrtRN7A91ea2IK6GD0OsVv3Zg7aCPX+dax5w1dGqp2rJMMgzcwANNNI5VLjZAJVdSszoToBoAeuta4ZTIUcl+u36Uzv4UhQNNN5577dKhdAy4ZSuM8QuKtwOsEKSCNtKo2D7PYi6oZMPfKnxLcA0M8wZq/9oMMTYcmJdSOfSf1q29mMIRhMOBEd0n29Ku+IrTEeTLWjlXDOyOMVi1uwwJ/v5VHrqdPamdvsnxFyQ/dqJ3VxDDTc6mZrq34U9RWfwp8qt/Gn2VPml6OcYPsBdP8A6t+ByCydPUxRqfs+SQTfuEDlA19Z8qvX4U9RWfwp6iu0RDyy/JTl7A4WPEbrGInPH2FHYbslg0iLCkjmxLdOunKrF+FPUV4YU9RU0Ds37A7WHVRCqqjyAH2rdhPnRP4U+Ve/CnqK6iLZzPtb2BBD3sLoRLGyBpy+CPcxVa7Ms3dlG2DH230Osj0ruP4Q9RVH7W8AFq8l5IHetldRtmAPiHTSkZ09S142T6qYgt3Mr77aRy9RReHx5HL+fbeoMZY1kR/PLbWtLalnygwI29az2afYy746ZdPnv+hoK8ST5846iPbma0dSqzpr6+da92c0A9a6C5Blwi9dnLMWF/xSf5+VNba+IeoqTDcOKoqgiAoHPpUtvCGRqN614qlRiSdt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jpeg;base64,/9j/4AAQSkZJRgABAQAAAQABAAD/2wCEAAkGBxQTEhQUExQWFhQXFRgaGRUXGRgaGBoYGCAWGBwYGBwYHCggGB4lGxcXITEhJSkrLi4uHB8zODMsNygtLisBCgoKDg0OGhAQGywlHCUsLCwsLCwsLCwsLCwsLCwsLCwsLCwsLCwsLCwsLCwsLCwsLCwsKywsLCwsLDcsNywsLP/AABEIAK4BAAMBIgACEQEDEQH/xAAcAAACAgMBAQAAAAAAAAAAAAAEBQMGAQIHAAj/xABFEAACAQIEAwYEAwQIBQMFAAABAhEAAwQSITEFQVEGEyJhcYEykaGxFELBB3LR8BUjJFJikuHxQ3OCosIzk9IWFzRTVP/EABoBAAIDAQEAAAAAAAAAAAAAAAIDAQQFAAb/xAAoEQACAgICAgEDBAMAAAAAAAAAAQIRAxIhMQRBEyIyUSNCYXEFFPD/2gAMAwEAAhEDEQA/AKlhuPX0RwHcW8w0kx8qIt4ovrO9D9pcZYuIThXzzLEi33aqDtbyk7jWTVd4XxVQIaQdt9/aq+uyGJ0yyM1as1C28Up51OGBpVUPTMqSOdZNw9a9kqSzgrjkhEZyBJCgnTqYrrJIWunrQ168etE3sFcEzbcRvKtp9Kg/COGGdHUHUFlYA+hI1rrS5CjHaSRvg7J3NB40eI1YcPh9J+VI+JLBNJjK5Go8ahCkLjU+CvZkeOTr9moFgbpKroo+JuVM+GWwLbgDTOvvo1PapFSOS8iijwFbrRC2x0qRbApbkX4wIFFSKKnGH86kGHpbkNUSBVreKmWwa27o9KGxiQPFYg0TkrGWosmgaDWCKIK1grUWdQMRWpFElK1y1NkUCsK1iiitRlamwGgciiOEg9/a/fFRlaL4Mv8AaLX74qb4E5F9LOj2Sepo+wT1NC2xsKYWxVeGFzMScqNzeI1JNG8NvZiIY7ikPF8cLajmWMaVv2Zdu+AggGCQddORpq8eKfIDbas5je7RXMTbu28SlsOTm72IMDQJbCwLYAmd5qjYi2FeE2HvTrFqskg6+tAYPDqzmd604ukJaIu/kyVBPIzEe1EriN/AdRGh09aY2+DK22U+1WHsx2IS+xzkqixohaTPnso8+dDsmyeUio2sQEPxvtz5emtdB/Za13vC7K5tPZjOdAWBkATqZ112p9g/2fWcJmeTdLaJ3uVsnoOZOmp6VvgnY3NCzMIdgOikgbbD4tKXKSfCGR6tjXiam5bbKcjxo/Q9dKDNh1AtZzCgkxA7xupOsSa9xS9DEDYnT30qPiPEfgt2x3l3KACJgEnUzVWL5pjaaXAkxmEXMBbOYOSc2yqsA+LpoZn2qj8btZ5ytpqZHMV0rEcOulCGINsqMy6ZVXUyBBkk7k+VVbG8MuXLjKLaogt/H8IHmT+Ymmwik7Q9+RJxcWVO3hlywhJH6+VH4e1lQjT4h67HeibPAsS8G0IA9CAfPXU097XpYBBs2btpiwzZ2DKQFjwxsZ1NE3/IvA/1EV1aISoFNOOF8Ge9b7xWQDMVh2ymRS5GzvGPMmCLUqimi9mMRyCN+66msN2exI/4LH0g/Y0ptBxzY37QAtb1JewN22Je26jqykD51EDQj4tPo3ArGUV4GpcLh3uMVtqWYAkiQNB61FNvg6U4wVy6Ie7HStDYFT8NsvfnJbaBMsRAkcp617iNlrJAujISJE8x1HWp0kha8nDLqSBDYrU2KnVwdRrXpobG8MI4F2euYt2S2VBVc3inrHIUZiuwONX/AIat+6w/WKffssH9pvf8pfua6NfuCY511syPK8ueLK4ro4Fjez+JtAl7DqBuY0HuKh4Ev9otfv12jtYw/CX/APltXH+z/wD+Ta/e/Q0Sk6djMWZ5ccmzogSIPnRi1ARRBYAT5UzB9pjT7EPaXDq4UAsHzaZf18qd8EtG2BDdJnX2pB+LHetz50euJzBVBgs660yya4o4Fh1k6axrOv60UOFXHGZeZ+lN+w/Zd8Y5y5guzFVmB1LN4R9fSuscM7N4XCADIrHYlvGSfU6D2FWcmVQAUU+jl/A+A4gmQl64OiCY6a10bsrbeygV8yXJ8StEgkDeKs9/jYs2SwA/wqOZ6egqrYDhtxs11ydQXzcy24AHrVSeZy4Q2GL2yxshBGbW54lB6iNB7QKq4JFx2QZS1pQZJ0glvInVqL7TLnIUswm3IKmDMkSCOegpbZvkKzEK7ZR/mPw7/M1MXQajfIW2Ihs7B7uaQEGUKhWdzAj3Jp81lLcKoU3AgZjsBMRPMCZ+VK+D4MAKcxcj8xEZmuEEgaagRM+lOMA+c3wwHhdQG3VwRA+TBhFTSYEma4S0RkBIdTmBg/kYyp9JkelVvi/BhmBNzNZYNBGgI0KgwYMaVaRh8xKOIB1mTB2Bmd9wYPnU4wucFCirbGYLO8yRqNtht50X9A3XZwrtjwt8Pca5h+8SwTBIZgA+n3mhODY65cRg7s4VhlDGYkGftXVOL8Ba9Yu2XkJCieakGFJn4pn6VR+xHDhZ73vtHFzKV/dn7zPvT4/XEOE9Jpga1a+AIGw1pTs2JYexIFa9orKFDCeJdZEe4NY4Hey2MN54pvuKryVOi7nyb4bLwvZKyfzOPQj+FZ/+lI+G9cHuP0inlu4N559aIW7r60lmapM5d2h4obdq7YYvcfvFCjXZSZMnalX4K6tsPcUL5AzTHi1lnu3TyF1hPQ6mmeHsAoUbWRHvXSjStF7B5MsTS9FWBp72UtEm8wRmAQAlRsJJMxrsKQ3FKkg7gx8qYcCt37hurYu93FvMwkgMNRGldj+7g1fL1lhdvgMHELVwQ9wqNdAcoynrty0pnw6/butka7avWwwNo3HtsbccwQZ3A0rlHaHiDHLZHgJIzTI0O0+VWDsz2Z7tG7xbbXGJGuwGsZepJq3TUbfZgyhic6g3XtjftCf7Td1U+LdYynQaiKXTWcRh2tsUdcrLoV00+VRFqovs9JjSUEkXj9lR/tF//lr92qT9ofaHFWbrCzkWyg8bb3CTy10AGlVHhXFzY7yEVjcXLLSCu+qkc9aJ4ZdRlJuEkkZWLsTmPnJ1NNwxjtyZPn4JOTyeuAHC/tFuXLd/D4g5ldDkcDUHo0bjz5VD2aM4m16/oaQ9ruGC1ctFAETKQABvzIJ9KddkI/EWY2/0o8+OKVoX4k3rKP8AB09TUWJJKEDc6V7NtQeMxBh40ifrS8P2lJr6iq3r7qfCAdIP2prhbbAIzGPFtSbhTEsdCddferXw20tzzy6fz8qa1wG3Rv2KxKLw3Ci34VyAmNJbmW6maaY4Z1nnvAriPZLthcw1prBti7bMsoLFSp5wddDV9xvHcVZt27mFt2rtu5bzi4xeAZg228SgMNNNz0qxkwObdFVS0Gtq0126AfhH8YNFLxFGtFlMhbZUx1DVVuFY3it1u8uYXIB4gwXupH5lKO2ZpG2mh6zRmEDZu6UEKS39YQCWJhvhPLyO81WeH4+y1HJ8iHGJwbGwgOrC0fFG+sxp11pXZs5yVHhzMJ1nSBr5elMreKZFLOSzXAD8J0yyuUATA8qr8G7iCoJRQCWHOBtPmfLzqEuQojuxjiLy27Xhtopz3PigCfAh+cnrpTjBYclVHwW1jKk66agsT6UiKJZVNQiQBrGoGmUDcksx0GulNbWLN3uwAVtlRmB0bXkfMwKJ8A9jnEqLiowkAkka7htB67TRGJvkDMVaSTCiC2m88hy1qGC2RdAVUx0mRy9BW+FLBT3jAxptAA6Aan1JNcLYvxOIY2g5BEqwJHiVPzEn+98OmlVXjvDEN3OPjygEjZ45jrAb61eLXiAH96ST6QDPnr9Kq/H+EXFK3AQckwANQAAIXXmN/OKZha25Ok2uUVi7wu/eQqijQ7EkEjrMR7UZgOGp3Hd3s39W7MSNIzdZqx2sWLihA+RwNYiY6gHlSDtdw/vClxbgUkFXUkgHLsxjfnvVrN48ddonYPJeR/HPhGbOEw8ELceP3h9KkbDZfgvX/wDNVGWKItYhl+FmHoaoUjS/0r6ZZcPiGVjbOzOGlhqY5z702t4he8HXNIjoBGvzqtYHEaoXJOh1OtXjh+Ez21YD+etMyY6jaRRtb0/RT+0VxWvsV5gSP8XOmHZK3cyYp0TMO7CkxMfETpInSn1/hCOfFbDHzGsetL7nBbSAsty5bWRIRjB9Qd6qxlrLlGhkzRnh+MrfGcBhsXfh1Y3ERF3KwvIkfmGhFN+EJhleLrkW1I8RP5iYUD3qT+iVa+byP4jbyBSCvOSSdvT3oXtFwx7dlFtIbhN5C8awqEGY3OvSrTls1TM9LVMX9o2H4m9lJIzaE7xA60tmmnam5N/zyik+aqvbPQYH+nH+h12Vwq3cSquAVhpB2p/j+zlotmtrlCtOnONNag7FvhtAqv8AiApzsT4Cs8vpTTD3y15resagjaNfruK0vD8aEls+zz/+T8rIsuqtIV4/hC31AdZXK5A2krH+tTcE4BaFtL0Fbqk7HSNQAR6UU2MIRZABDNb+fP6UxssEsS2gCkny3NWM+CPxmbi8iezp9kdRYy3oR1H2qS20wetSE6j+d6ycS+kvSfJXeFWMjXZAgrI9pppw5+7yMeYH8da9ibI7ydvCB6yanuWMyletNOcrPnrAyH9jXc/2fcdwQsLbRVsncq5nxDdlZt64bhvjFG4i+QoQbEGZq7GVMTlgmqO79oe0Nm2pY3Bl6kjX90bk1XuFBb9pLomLisQp5AKSB9K4+ijkPpXTuzrn8JhdYVfj6hTIP6VW8x8Rf8heNGnQfxjjJsWreRGYmbaA7ZjrBjkAKX4E3VIJuQPzNAkxyB8yaM4sjqLFtyCEzsu2YgwuZo0Eg6e9DXLcqIOk6etVZOlRfhFMMw94MTcaPCItqdWBExHuftTfA8SNvDg5ZuK5VF1OY8tegHPyJqtracsMqgchIOUebcyfIU3Fo95bMuyW9gQNXMZiRy6DoCetNg7iLyJJ8FysXSpl1OaNSIjfWdfepGxoctAOsMJB1CkB4pO+I/Eqty2rIpB8bghtJkKvLbczRmGtsCiKfhHxtqfCPFA0k+fnQ3+BWvthtvFqjtIaJGuU5QDoTO3nQva+0TakaZX26yD+sURj7TMBbA+IeLXUAgwBpua14ndBW7qIhYPLMCwMfSihadAy6s55iVKlGbMrBtGXqJn1BBOnpQWKTEOvIqJOadfFqJ08vvTbE4l1Zky5gzaDaD1BO0kEe1BXrb3VIHhJEKG0/wA0MRofKrkpNRaQqH3JsqoPOicJZzHVgqyJbf5DnUN7DvbOV1KkddvY8xXrPxD1qnXNHod/ouLLCotKoCXAW9NflyrofBIOHta/kHrrrXK8FhhnAA1M7/OK6dgFi2oA2Cj6CnytUYTabDOJ3gltm20geZO9c94rjriOCp8DQQDP5ftvVu7QXNk2MbT10+00pe2G+JRPIH/aqmR2x+P6ULbfaVhuo06aURa7SJOucfWt7vCrbbr8tPtQZ4Emhlonbf8A2oKDuIxtcdw9xQt5FaNBmSTzMSPWof6Hwd4E22ykAmFeJO4UBpFAYzhqbLIJ2gyBQI4ey+JDJB0jQ+1SmMjKUftbRY+AcNt2bpdL0yuXLcEEc910po1h+8zrlLeH4TOsgNv5AVTk4letjUSOjL/DWocL2ouO5VLByjd1Yge8j9as4M+SHESr5OH5ntN8l443aRQBzLsYnnyPpVO7Rcda3ba2jEypDdAOnqdRTu1YuXUUmUDZRB1J1Ex5a70j7UcIDIO7VjAdio2KzufOr7+TLj2kqKEfjwy1XLLVwVh3NuJgKBrvsKYudJ6Um4Til7tMzKJAgDoANfP1pj+KUgjMNaz3HRtFhPZWevsC3y+lTI2o9RS4MgM55PWamTEpI8Q361KaOZwHCfGKb2uG95DZgI5V7ifCHEC0h5zFa8IwV1LkupCwRuKdtatBNWwxuHkagg+m9Wfs9j0NoWmzA5T8SkCeWppWhHSm3CwDM7AA7TzFVcr2VMbiikz1+7lIQ6MVyxzbxbewBpxZt/E7DVQAByHt9aq9x5cvOYzvsI11/wBKtOMuFLUGMzAAnb13+XzpUlaLN0R4W+bkwxDBpneRp4Y9xrTgFVYT4TmUk7aHaPvVbwz5YWZmCzbaHU/YUZhuJop725J0aF1JPIKo66imY6oDIuR6MY7ZVXwW7RGduZgBii9ABAY+cU6GS3kZtLrghRMmDy05DUmq5wMsTbtuJ/qw9wbiXJMEjeWgT5Uc1x3uE94QQYYKAGPM6n4UA8IjoaOUKEXY+zs7ENqQiqWHNtdPLSPnVe4zj2LBQo7sAsACNWEnXygTAHPes4jjdu3mVQYiM06CeQA1k+kmqxxfiotA3LjRcKwtv8wXQkmOZ0BjQARTsWJ/dITkn6QXi8YndrcusEyuFZ9MszEeQkD50r4vxkCMpAuL+UKXJ5TlHxIRrMiIqvY/i9xraWr1lhbnNcYSSxOubaIkzRnBRajLZIZo/wCECWE7SBOvlT+xfRPbw967D4m5lGp/q0mJ5R+b03or+iUAK2kuXH/NduMgRAIMgCMs9W86ivi4+pzqoMM0ETEQFC6ncyR03qfg+O7t2PdhQdBmOgI2NxTr51Gl80NWaUVqnwSYDDZbkkgKATnOi+cE7/rXTrGHTKJcQUVl9Y1BnlXLe8Y3QpMKGkCCVg/mckeEHlIjSrDwTGF3ZFlgpJ7yfARtCdQNIjShlKo20Drs6TJOK4pWxGjBjAAEgnQCf58jXmfyP89aXXSBdLktm8pyxqJiPWKJ/FJpqP5iqE++C3FP2E2bzERA9f50rBuAjWd/lUK4les69R868LqzvPv86AmjS9rv8j161GbeuunnNSkCNCN/53rOTQkkGfOuRIsxzliEQwW9dANzQmNQWLeZ5yi5kKxtpIJohcPduFWtoxDPqREBV1G+8n7UVxnh926bo7pirKDoB8QrT8GGJxe7SZV8l5FKOvXsG4ZxolCFJPdBYU7wxn5CKK7QXL6Nh+4gsbTKynYyRp96D4fwTu7ZOUo75Qc0iAqkn2mmN5lAt5j4pUKZ6f71qzp4/pfRnZOJXXsi4BhMR3iNcVbaLPhnMWkRqeVWsGBUFpK2dq8rkyyySuRpxioqkasBWttRI0517NXlOo9aEk5qB61KlryrAmTUqzWhqTZlbI6USPCPCYOuvLXrUKrUl7RDoTptQSgFFg3CbMnXYeL/AFPsKbcXfwJqTA5bSwGg9JmPOl2DOWy2upOT3AHL3qS5ZZmgEBRBDGdogRHM5TSKpssd0T4Bg0sw0JIyjeBpA5TED3o7A2znNsjLAhgOQmWE8uVBXcSlrIR4cqyJ5N5++lAY3ihueMHQKo7sDwsNRN2dSZnSjxoGb/A9t4m4oW4ynuxbdHCglwGy6qAJaDrE9akxHESmHuAhxcKwLoESgBIknYwSCOtAcJssoKhjNw6ZiTlUAmBO2wozG4bMl4PrkVgvss/OTRKVtCnGkyt2mxV1fxCQiI0IrifiEZmk6tzzUz4d2RCMGxDFrjmCWM5WOo30MnltrR1pS2GCgGHTMEA+KVKwPmKYkC7bQSSGyeJupVhPkZ51qKjNbYNd4dcju5BUfkYaRP5TuPefaqvxPs2O9fNZayVAIZbhMg6EgZfL61dbGJLCdGOUaEbxBIPTVjWeK4tjmCrntBFaI8YDT8I2bQaqK5pHKRQlwuOt7XPCP73Py6bVnDX7zGDYVmiCQ5110JKNOw3Imn39Gkktauu1oQRaLeFl0mOYg8jNS28Xh0Z0KZCROU+E6zMFdJoEg2wDh128UNoFEJIlJzsw6+L4RruZ8hTfhK9zcCuWLGCQJ16DTUgeelLcKEzt3bkuYLAgBo8xlnTmZ0p7hcKAt64UKMASmshwAWB9AedJy9UOx9gneTAIMjQ6HznlUV3CrrMc+X3mq6vb6+dEtWiSoYjMwYltSBr4o6b14/tKu7HD255+Jp+oNVpYZ3wOjlVD9rNsn9NPLXbzrX8KNII/X70jP7SeuEXy/rP4pWv/ANxE/wD5f+5T/wCIoXhmH8qHbYGDsdddI3qE2RMEkDcwSPLUEx1pUe31k74Zh6Ff4itU7XWbj5RZuAnUEkcveh+LIvQSyxZ1Ts/gxaw9tYgwNPt9KZFZG2vOkHBMcXtWmb4oE+o0o7iGK8K27ejE+I/3V8upPL1oVjTsByaI+IcRtWtLros6AbsfQDU0lu47C3SC6PKnwuLVwR7xTj8NbtgN3Ylp8TasY13O5rR7haeQ+tQ/0+m7J4l2jZcWj6qwPkN/lULNQN9+oBH1HpUAxRXzXlP2NIRzx/gZzWyHUetJL3aG0hh8yzsYJU+hFT4bjuHYiLybjcgfej1YOkvwVxgJOnOt1A6VIbep9alS3WroV9yJVHSpRbHSpUtiplQdKhwO3K2qki4SdQ5nymBoNuVR8R4uLYCiSZEx/hH8TTgcK8UkkrmzZY8y2vuaQcSw0MwA+E7cyTJ9+VIeJXbLMcvFIFw6G4wJY6sSdTAgaAAmNCRrTvhdsZYOpYZyN4ykxp56fKlM5WyCMvj8XpH6mpcIM2YhoViADtoD9tqGSb6GKSRZrOMVHDkSEtGAoEs0DpsPPzqC1jmuIqqD/WOM7dQxygLOvxczQNl8yZpksyDn8JIiPWD9KlSVsiNGBU+0hvmJHzp+PGlVlXJO7oOshrU6nICpHVM3T/CSfaj8A5zMgBKmGCjcZjuvlmExy96TvjvjGXRlyRr1OtF4HHgCCIJtZC/QSTVhyVlfV0McQ+Rhk1kkk8x1J8p36RWnDHkqFMq6kCN1ZJ5zrEnbyoy6FNlrm/8AWCCJjYbTtO/vQS3QlzI0yjaaREz08zRSAjz0HYUi3clYU+JspGjK3xjXcq8+zVLicKjvbUhVzmEubEMdQG/wnX39aWcRtZ7WV2iLkq8xlbcH3BiKi/FHK1t2h0nNbI1jkyE8tKVY2vZnilju81wLlbKc8cyuhirL+CZcPrBQIwka+GJHppVO41jJLKWz94zMmpDLn0MdQYET51dcHinGAynwFLDAgkNoFJmRv05UE1FvkJNpcHHTwGw4lbjFhoBpBA0GsjUc/Otm4VaeFfvA8fmif+lgYcfOtcPxdioyjDMSNihB131DTzqW7x9pi9h7eXrDaHygnn6VdqIlSkuwc9nLUau4PSCfsKjbs9a//Y/+Vv8A4U3HHLbQAqz/AHWME/unY+k1s/EAdbaKwG4NwqynzBFdUA9pf9RXjwpUYgHNsQT001ggUwuYJe8tvrIRRGkRBNE4rFIELlCQSFYZpIyhYj+eVR2cWrsPA6nIYzaCBH12peVRp0MxyurLxwO/lsW9ydemkE9atfAbfgN+5BLBsvOIJgt61S+EsTYWIgZvXUmrjibfd21thwVhR5nJpy9SazcdJyY7Lbpfk1vOWAzH93yneg2sknSNtj5a+5otEmZI02HmaEuEBt48ifn9qrz5dsZDgDvDbSTrz6xyFAOsSfPUfxps1uJy8/L+daHv2dJjT28t5HnSRyYg4iitCnVW5EayOnQ0vw3Z6zdgK7K3QwR7SKeiwrsFcaTHz5j0pXj8BcsOJPhJ8Nwcj0b6VZx3VoGWSnVjY4USfWpFwoojD2y0mPzGjLeENahk2AphhUow1MFwhqVcL51xFio4Wq12n4eQyuC0EidNBEQCZ5zV8OFqDFcPV1IK5tDAO0kEfrQSVhwnTOWcUtQq5dgfp/rFQ4RgQEbRROvmY1+QNH43BtaHdXI7xNwNo5R133pekRr5/rEUtLgsN8ja5fkbjw5TsNxGg+QrIvTII0Mfp/AUBhrxKFZ1BUz1gbVNcAmSSNdxtGn21qLZNIb2LaSX1+IaRoZkaEeY096lSMt0DRo2MaKNff8ANQCcRFtCrDMTlygAycpJJAEyBOsdfOjWuqSL65sqhi6qBqn9XKsI5DMfMbUbSfItWgnC3siKskJ4TtMldY8unWi8XjAzO1uczkDoNAB89QaQ3scFvaqWQwSNtNT4CdDG3ypniUVWWNVJAB8wsnQ+gB9q5za/o7RMke2boA5Noy9RtzFQY22Fe3mMuFZV5+HYgncx4d+orGHuxEscwbxbb7wfKW+1A4m94Gca6OdtfETJHvEUuUrDiqYNwu0TftTMLcGkzGQhvlXSMfj1Fh2cA6PvoNQQfTQ1zzh7A3la2AEBmDvBEaa9ab8TuXSl9PCtsrCtMmTuT0pUpPZIP41JWVF+yltiGw9yU6tDDzjSj7XBmCwSpPUSv8R9KCPB7nPGH2ZR/wCVZ/oRIlsa3/uKP/KtJJroXcPaBsZwZxq1uf8AFbOo9RvQzYOy+jT6iAw9ZFFtwvDzBxFwjXxBwV6xMUHf4NZYSt7KeWY5mPrG3pUVIXLX1wNMQts2kAb/ANJIAOhKgkkNykydRtQli3F1ixbPkEg7RpEGByH0pf8Ahbtvwlp10M5hHUjdeUetG4W26vcD6sFXXeV1Kn76UGV/Q+Aofci5cKXwWzrsJAMaa/pVpChssE5j184kUn4cyW3s226baaZY6+ZplauwxOXSTG/PaKyn+S4+w2W2/n5moG59ZHUzOkfWthjCRAjXfSaWfiGmToOU/rOxpciYpheIlTInQ7c5n+FaG6SOeg51H3pY7/z51tcYAfzyoGGLbrwQSdiNasL2A/hYSDuDVcxpAmP9qtdkar7fpV3xVaZV8p1TB8IILDzJ+9GqtL2fLeIGuh+9HW7/AJVo6mdsTBa3C1F3/lUqXJrtWDZnLWMlbzXs3nXak2UvtxwdQrYmWLbMNwFj8vSCPrVEK6npEieY1H8a652gwZu4e7bUjMy6etcovYdrYSy4JZvAkgq0nfRtyCY9xSpRotY5WjSze7ljnBCsjTMaMIyDXnrE+lNMIvf2URI7zxHWAVHg01+InXTXasdpODOgQ3ii5gYHIt4ZBIMg+GY9axw3hy3ILfEJmDAJ0ghhEGKGctVbDgtnwZ4Wjs9tA8NbuHMZiF28M7zT/A8NZXZ2JVdYRY1zefQSSPU8qn4ZgUy5gRpprvA6nc86MOKkDLELvNZ88rb4LigqoUjggKEICfi8ObTXfceHWk47y6hgZgihhrqG1Iidzp9qtgV1nLJBE66CfL1HSsYfhi2dFMyZ1PWTUrKyJRRXMY47s8xIaRz2gz70uxNyCFnUF1Ma85B/7RT38I3iBtkW0B3B8RWYUeVVu5fXvWVddAZ5zB0HppVmDsTJUScK8Vy2hEgkjQ8vONtaf8XabeQRBIXXbfY0g4DiUW5KwRIhucQfrtVjtYtCwYojZdYMgGOpG5k7UM1+om+got6Ouxf/AEUNPBaPy/hWRwUtOVFM8hsD6hZG9WW3xsZZCWV/6Wb9QKyO0DKSwuhSQAcllBMTHxAwd6vPy8Pqyp8XkP0hFh+yFyFy2Q53nXfqZETXuIcCu2VzXLdtf+pc2vpTPGdoMwIe/dI/eCD/ALQKVXMdhZnw+7E+s0D8yP7YsOOHJ+5ormNQkt4fzKcwiNIEGiVtTdJO0ID6Lmmm/wDTWHmFQN5Kpb02FC8UDBWudzcVFABJtsACZnlSpZpTTWvY1RjFp2A8Txs31cScpyx5Nv8AWKtmAxecCTB3nlr1HPnXNnvsVYSQSZ9KtnDsXnVWGhy/XmPWq+bHSQ3FLZssPeMrfqef8BU1i+rg8jGvr70rt4kMB5ECSNY6eVFWrAGoAMDbXUnzqq0PoMR1VSB1nWaGxeK5AnU7j9OVYFvNoQY9P50r1y6BlJ1jfbT/AHk1FEEHD8J3t0LrEyfQVcUtwR6ilXZmxOd+nhHvqf0qwW08Q9RWnghUTN8nJc6KzhLme6xjl0jmab27dHWuBqhOWOk60QvD/SrydIpPkXC3UiW55UxGCPlWfwh6ios4BFnyrYWqM/CnqK8MKfKuOBGs0g7S9m1xXdEtkuWnDK4mYkFl355RVs/CnqKifCnyoZIJOitdreAnF2e7DBSHVgSJ23HuNK5zgcJicJeW3fRlW4IkeJZGxDDQcxrXavwh8q1OEPlQTgpKhsMjgyiYG4fTffbT0oqzh/HMQBE8wRrtRN7A91ea2IK6GD0OsVv3Zg7aCPX+dax5w1dGqp2rJMMgzcwANNNI5VLjZAJVdSszoToBoAeuta4ZTIUcl+u36Uzv4UhQNNN5577dKhdAy4ZSuM8QuKtwOsEKSCNtKo2D7PYi6oZMPfKnxLcA0M8wZq/9oMMTYcmJdSOfSf1q29mMIRhMOBEd0n29Ku+IrTEeTLWjlXDOyOMVi1uwwJ/v5VHrqdPamdvsnxFyQ/dqJ3VxDDTc6mZrq34U9RWfwp8qt/Gn2VPml6OcYPsBdP8A6t+ByCydPUxRqfs+SQTfuEDlA19Z8qvX4U9RWfwp6iu0RDyy/JTl7A4WPEbrGInPH2FHYbslg0iLCkjmxLdOunKrF+FPUV4YU9RU0Ds37A7WHVRCqqjyAH2rdhPnRP4U+Ve/CnqK6iLZzPtb2BBD3sLoRLGyBpy+CPcxVa7Ms3dlG2DH230Osj0ruP4Q9RVH7W8AFq8l5IHetldRtmAPiHTSkZ09S142T6qYgt3Mr77aRy9RReHx5HL+fbeoMZY1kR/PLbWtLalnygwI29az2afYy746ZdPnv+hoK8ST5846iPbma0dSqzpr6+da92c0A9a6C5Blwi9dnLMWF/xSf5+VNba+IeoqTDcOKoqgiAoHPpUtvCGRqN614qlRiSdt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pics.livejournal.com/romzo/pic/0004z8xz/s320x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6" y="4491496"/>
            <a:ext cx="3048000" cy="207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17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martcity21.ru/img/tile-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72" y="3038995"/>
            <a:ext cx="2733675" cy="3838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nowire.ru/wp-content/uploads/2012/08/n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6926"/>
            <a:ext cx="4355976" cy="327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lfa-pet.ru/robots/images/promishlennie%20robot%20Fanuc%20palletirov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541">
            <a:off x="377923" y="521664"/>
            <a:ext cx="3848099" cy="289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Richtungen der Robotertechnik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412776"/>
            <a:ext cx="8229600" cy="4525963"/>
          </a:xfrm>
        </p:spPr>
        <p:txBody>
          <a:bodyPr/>
          <a:lstStyle/>
          <a:p>
            <a:r>
              <a:rPr lang="de-DE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Industrierobotern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Die Militär- und kosmischen Roboter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Die Haushaltsroboter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de-DE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Die Androiden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104" name="Picture 8" descr="Российский робот-андроид. Фото с сайта Смена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48607"/>
            <a:ext cx="3219450" cy="241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160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b2.stb.s-msn.com/i/10/21E6762E33EDF99514770A65D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Vernetzung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Ein weiterer wichtiger Aspekt ist die Vernetzung. Sie begann zwar bereits in den achtziger Jahren: mit der Anwendung der für Personal Computer entwickelten Standards für Hardware und Software. In der Steuerungstechnik wurden die Möglichkeiten zur Vernetzung wesentlich verbessert. Heute kann fast jede Industriesteuerung für Wartungs- und Diagnosezwecke über das Internet erreicht werden.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0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igpicture.ru/wp-content/uploads/2009/07/r29_1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233">
            <a:off x="364091" y="1132078"/>
            <a:ext cx="4343673" cy="2895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924800" cy="1143000"/>
          </a:xfrm>
        </p:spPr>
        <p:txBody>
          <a:bodyPr/>
          <a:lstStyle/>
          <a:p>
            <a:r>
              <a:rPr lang="de-DE" sz="36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Das erste bedeutende Anwendungsgebiet für die Industrieroboter sind Schweißen und Handhaben in der Automobilindustrie. </a:t>
            </a:r>
            <a:endParaRPr lang="ru-RU" sz="36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8" name="Picture 4" descr="https://encrypted-tbn0.gstatic.com/images?q=tbn:ANd9GcTZTn0zNwlneGN-md4G3jDAev8c-VKfqltoMnzhkq63qoS-AR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54476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28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oduktion.de/wp-content/uploads/2013/06/Brauerei-Rothaus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94490"/>
            <a:ext cx="5292080" cy="344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Anwendung der Roboter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e-D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Metallindustrie</a:t>
            </a:r>
          </a:p>
          <a:p>
            <a:r>
              <a:rPr lang="de-D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Glasindustrie</a:t>
            </a:r>
          </a:p>
          <a:p>
            <a:r>
              <a:rPr lang="de-D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Nahrungsmittelindustrie</a:t>
            </a:r>
          </a:p>
          <a:p>
            <a:r>
              <a:rPr lang="de-DE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Getränkeindustrie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maxigadget.com/wp-content/uploads/2013/01/robot-qui-sert-dans-restaurant-chino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robini-hannover.de/robini_glossar/images/serviceroboter_Care-O-bot_fraunhofer_I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33400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e-health-com.eu/fileadmin/user_upload/Bilder/Newsletter_update/Servicerobo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672"/>
            <a:ext cx="3995936" cy="30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2.f.ix.de/imgs/18/7/8/0/2/4/1/P1060601.JPG-58d24decb248102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7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aerzteblatt.de/bilder/2011/04/img1540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2150"/>
            <a:ext cx="399593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8700" y="207339"/>
            <a:ext cx="8091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Serviceroboter wurden in den vergangenen Jahrzehnten nur für Dienstleistungen eingesetzt.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0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1.gstatic.com/images?q=tbn:ANd9GcRR3daGQH13EZ_CIFTiVKznsB9CeoAIL5QS-cpYY9WRd5ycnVxj4I3SK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4" y="4365104"/>
            <a:ext cx="4451622" cy="2184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wo.de/images/roboter/7287666/2-format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8" y="4657725"/>
            <a:ext cx="3905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In eine völlig andere Richtung geht die Entwicklung von einfachen, aber kostengünstigen Robotern für den privaten Gebrauch. Verwendet werden sie für einfache Dienste wie Staubsaugen oder für Hobby und Unterhaltung.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08920"/>
            <a:ext cx="7680960" cy="1066800"/>
          </a:xfrm>
        </p:spPr>
        <p:txBody>
          <a:bodyPr/>
          <a:lstStyle/>
          <a:p>
            <a:r>
              <a:rPr lang="de-DE" dirty="0"/>
              <a:t>Danke für Aufmerksam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4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421</Template>
  <TotalTime>441</TotalTime>
  <Words>246</Words>
  <Application>Microsoft Office PowerPoint</Application>
  <PresentationFormat>Экран (4:3)</PresentationFormat>
  <Paragraphs>30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Горизонт</vt:lpstr>
      <vt:lpstr>Литейная</vt:lpstr>
      <vt:lpstr>Diseño predeterminado</vt:lpstr>
      <vt:lpstr>Волна</vt:lpstr>
      <vt:lpstr>Mylar</vt:lpstr>
      <vt:lpstr>Die Robotertechnik</vt:lpstr>
      <vt:lpstr>Universalgenie Leonardo da Vinci</vt:lpstr>
      <vt:lpstr>Die Richtungen der Robotertechnik</vt:lpstr>
      <vt:lpstr>Die Vernetzung </vt:lpstr>
      <vt:lpstr>Das erste bedeutende Anwendungsgebiet für die Industrieroboter sind Schweißen und Handhaben in der Automobilindustrie. </vt:lpstr>
      <vt:lpstr>Die Anwendung der Roboter</vt:lpstr>
      <vt:lpstr>Презентация PowerPoint</vt:lpstr>
      <vt:lpstr>In eine völlig andere Richtung geht die Entwicklung von einfachen, aber kostengünstigen Robotern für den privaten Gebrauch. Verwendet werden sie für einfache Dienste wie Staubsaugen oder für Hobby und Unterhaltung. </vt:lpstr>
      <vt:lpstr>Danke für Aufmerksam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Robotertechnik</dc:title>
  <dc:creator>Alex</dc:creator>
  <cp:lastModifiedBy>Admin</cp:lastModifiedBy>
  <cp:revision>16</cp:revision>
  <dcterms:created xsi:type="dcterms:W3CDTF">2014-03-24T03:34:55Z</dcterms:created>
  <dcterms:modified xsi:type="dcterms:W3CDTF">2015-01-29T22:04:52Z</dcterms:modified>
</cp:coreProperties>
</file>