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522" y="-7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142E23F0-FEEC-454F-9F66-560CFDA5D1FC}" type="datetimeFigureOut">
              <a:rPr lang="ru-RU" smtClean="0"/>
              <a:t>30.01.2015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FF5C0-603E-494A-81AA-CCA27A6EDBA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E23F0-FEEC-454F-9F66-560CFDA5D1FC}" type="datetimeFigureOut">
              <a:rPr lang="ru-RU" smtClean="0"/>
              <a:t>30.01.2015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FF5C0-603E-494A-81AA-CCA27A6EDBA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E23F0-FEEC-454F-9F66-560CFDA5D1FC}" type="datetimeFigureOut">
              <a:rPr lang="ru-RU" smtClean="0"/>
              <a:t>30.01.2015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FF5C0-603E-494A-81AA-CCA27A6EDBA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E23F0-FEEC-454F-9F66-560CFDA5D1FC}" type="datetimeFigureOut">
              <a:rPr lang="ru-RU" smtClean="0"/>
              <a:t>30.01.2015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FF5C0-603E-494A-81AA-CCA27A6EDBAE}" type="slidenum">
              <a:rPr lang="ru-RU" smtClean="0"/>
              <a:t>‹#›</a:t>
            </a:fld>
            <a:endParaRPr lang="ru-RU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E23F0-FEEC-454F-9F66-560CFDA5D1FC}" type="datetimeFigureOut">
              <a:rPr lang="ru-RU" smtClean="0"/>
              <a:t>30.01.2015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FF5C0-603E-494A-81AA-CCA27A6EDBAE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E23F0-FEEC-454F-9F66-560CFDA5D1FC}" type="datetimeFigureOut">
              <a:rPr lang="ru-RU" smtClean="0"/>
              <a:t>30.01.2015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FF5C0-603E-494A-81AA-CCA27A6EDBAE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E23F0-FEEC-454F-9F66-560CFDA5D1FC}" type="datetimeFigureOut">
              <a:rPr lang="ru-RU" smtClean="0"/>
              <a:t>30.01.2015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FF5C0-603E-494A-81AA-CCA27A6EDBA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E23F0-FEEC-454F-9F66-560CFDA5D1FC}" type="datetimeFigureOut">
              <a:rPr lang="ru-RU" smtClean="0"/>
              <a:t>30.01.2015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FF5C0-603E-494A-81AA-CCA27A6EDBAE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E23F0-FEEC-454F-9F66-560CFDA5D1FC}" type="datetimeFigureOut">
              <a:rPr lang="ru-RU" smtClean="0"/>
              <a:t>30.01.2015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FF5C0-603E-494A-81AA-CCA27A6EDBA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E23F0-FEEC-454F-9F66-560CFDA5D1FC}" type="datetimeFigureOut">
              <a:rPr lang="ru-RU" smtClean="0"/>
              <a:t>30.01.2015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FF5C0-603E-494A-81AA-CCA27A6EDBAE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E23F0-FEEC-454F-9F66-560CFDA5D1FC}" type="datetimeFigureOut">
              <a:rPr lang="ru-RU" smtClean="0"/>
              <a:t>30.01.2015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FF5C0-603E-494A-81AA-CCA27A6EDBA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142E23F0-FEEC-454F-9F66-560CFDA5D1FC}" type="datetimeFigureOut">
              <a:rPr lang="ru-RU" smtClean="0"/>
              <a:t>30.01.2015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471FF5C0-603E-494A-81AA-CCA27A6EDBA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>
    <mc:Choice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Elektroauto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800" dirty="0" err="1" smtClean="0"/>
              <a:t>Vorteile</a:t>
            </a:r>
            <a:r>
              <a:rPr lang="en-US" sz="2800" dirty="0" smtClean="0"/>
              <a:t> und </a:t>
            </a:r>
            <a:r>
              <a:rPr lang="en-US" sz="2800" dirty="0" err="1" smtClean="0"/>
              <a:t>Nachteile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631646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Elektroauto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72616">
            <a:off x="1165545" y="3358538"/>
            <a:ext cx="3347864" cy="188735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03249">
            <a:off x="4662927" y="3049230"/>
            <a:ext cx="3256535" cy="2165596"/>
          </a:xfrm>
          <a:prstGeom prst="rect">
            <a:avLst/>
          </a:prstGeom>
        </p:spPr>
      </p:pic>
      <p:sp>
        <p:nvSpPr>
          <p:cNvPr id="7" name="Объект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2420888"/>
            <a:ext cx="3794800" cy="2169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1102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1839 - </a:t>
            </a:r>
            <a:r>
              <a:rPr lang="en-US" dirty="0"/>
              <a:t>das </a:t>
            </a:r>
            <a:r>
              <a:rPr lang="en-US" dirty="0" err="1"/>
              <a:t>erste</a:t>
            </a:r>
            <a:r>
              <a:rPr lang="en-US" dirty="0"/>
              <a:t> </a:t>
            </a:r>
            <a:r>
              <a:rPr lang="en-US" dirty="0" err="1" smtClean="0"/>
              <a:t>Elektrofahrzeug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2276872"/>
            <a:ext cx="4536504" cy="3402378"/>
          </a:xfrm>
        </p:spPr>
      </p:pic>
    </p:spTree>
    <p:extLst>
      <p:ext uri="{BB962C8B-B14F-4D97-AF65-F5344CB8AC3E}">
        <p14:creationId xmlns:p14="http://schemas.microsoft.com/office/powerpoint/2010/main" val="13720196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Vorteile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endParaRPr lang="en-US" sz="1400" dirty="0" smtClean="0"/>
          </a:p>
          <a:p>
            <a:pPr marL="285750" indent="-285750"/>
            <a:endParaRPr lang="en-US" sz="1400" dirty="0" smtClean="0"/>
          </a:p>
          <a:p>
            <a:pPr marL="285750" indent="-285750"/>
            <a:r>
              <a:rPr lang="en-US" dirty="0" err="1" smtClean="0"/>
              <a:t>Geringe</a:t>
            </a:r>
            <a:r>
              <a:rPr lang="en-US" dirty="0" smtClean="0"/>
              <a:t> </a:t>
            </a:r>
            <a:r>
              <a:rPr lang="en-US" dirty="0" err="1"/>
              <a:t>Betriebs</a:t>
            </a:r>
            <a:r>
              <a:rPr lang="en-US" dirty="0"/>
              <a:t>-, und </a:t>
            </a:r>
            <a:r>
              <a:rPr lang="en-US" dirty="0" err="1" smtClean="0"/>
              <a:t>Unterhaltskosten</a:t>
            </a:r>
            <a:r>
              <a:rPr lang="en-US" dirty="0" smtClean="0"/>
              <a:t>.</a:t>
            </a:r>
          </a:p>
          <a:p>
            <a:pPr lvl="0"/>
            <a:r>
              <a:rPr lang="en-US" dirty="0" err="1" smtClean="0"/>
              <a:t>Niedrige</a:t>
            </a:r>
            <a:r>
              <a:rPr lang="en-US" dirty="0" smtClean="0"/>
              <a:t> </a:t>
            </a:r>
            <a:r>
              <a:rPr lang="en-US" dirty="0" err="1"/>
              <a:t>Steuerlast</a:t>
            </a:r>
            <a:r>
              <a:rPr lang="en-US" dirty="0"/>
              <a:t> und </a:t>
            </a:r>
            <a:r>
              <a:rPr lang="en-US" dirty="0" err="1" smtClean="0"/>
              <a:t>Versicherungsbeiträge</a:t>
            </a:r>
            <a:r>
              <a:rPr lang="en-US" dirty="0"/>
              <a:t>. </a:t>
            </a:r>
            <a:endParaRPr lang="en-US" dirty="0" smtClean="0"/>
          </a:p>
          <a:p>
            <a:pPr lvl="0"/>
            <a:r>
              <a:rPr lang="en-US" dirty="0" err="1" smtClean="0"/>
              <a:t>Hohe</a:t>
            </a:r>
            <a:r>
              <a:rPr lang="en-US" dirty="0" smtClean="0"/>
              <a:t> </a:t>
            </a:r>
            <a:r>
              <a:rPr lang="en-US" dirty="0" err="1" smtClean="0"/>
              <a:t>Umweltfreundlichkeit</a:t>
            </a:r>
            <a:r>
              <a:rPr lang="en-US" dirty="0"/>
              <a:t>.</a:t>
            </a:r>
            <a:endParaRPr lang="ru-RU" dirty="0"/>
          </a:p>
          <a:p>
            <a:pPr lvl="0"/>
            <a:endParaRPr lang="en-US" sz="1400" dirty="0" smtClean="0"/>
          </a:p>
          <a:p>
            <a:pPr lvl="0"/>
            <a:endParaRPr lang="ru-RU" dirty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7489" y="2911601"/>
            <a:ext cx="2339833" cy="175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2712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NAchteile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err="1"/>
              <a:t>Hoher</a:t>
            </a:r>
            <a:r>
              <a:rPr lang="en-US" sz="2000" dirty="0"/>
              <a:t> </a:t>
            </a:r>
            <a:r>
              <a:rPr lang="en-US" sz="2000" dirty="0" err="1" smtClean="0"/>
              <a:t>Kaufpreis</a:t>
            </a:r>
            <a:r>
              <a:rPr lang="en-US" sz="2000" dirty="0" smtClean="0"/>
              <a:t>.</a:t>
            </a:r>
          </a:p>
          <a:p>
            <a:r>
              <a:rPr lang="en-US" sz="2000" dirty="0"/>
              <a:t>Lange </a:t>
            </a:r>
            <a:r>
              <a:rPr lang="en-US" sz="2000" dirty="0" err="1"/>
              <a:t>Ladezeit</a:t>
            </a:r>
            <a:r>
              <a:rPr lang="en-US" sz="2000" dirty="0"/>
              <a:t> der </a:t>
            </a:r>
            <a:r>
              <a:rPr lang="en-US" sz="2000" dirty="0" err="1"/>
              <a:t>eingesetzten</a:t>
            </a:r>
            <a:r>
              <a:rPr lang="en-US" sz="2000" dirty="0"/>
              <a:t> </a:t>
            </a:r>
            <a:r>
              <a:rPr lang="en-US" sz="2000" dirty="0" err="1" smtClean="0"/>
              <a:t>Batterien</a:t>
            </a:r>
            <a:r>
              <a:rPr lang="en-US" sz="2000" dirty="0" smtClean="0"/>
              <a:t>.</a:t>
            </a:r>
          </a:p>
          <a:p>
            <a:r>
              <a:rPr lang="en-US" sz="2000" dirty="0" err="1"/>
              <a:t>Niedrige</a:t>
            </a:r>
            <a:r>
              <a:rPr lang="en-US" sz="2000" dirty="0"/>
              <a:t> </a:t>
            </a:r>
            <a:r>
              <a:rPr lang="en-US" sz="2000" dirty="0" err="1"/>
              <a:t>Lebensdauer</a:t>
            </a:r>
            <a:r>
              <a:rPr lang="en-US" sz="2000" dirty="0"/>
              <a:t> </a:t>
            </a:r>
          </a:p>
          <a:p>
            <a:pPr indent="0">
              <a:buNone/>
            </a:pPr>
            <a:r>
              <a:rPr lang="en-US" sz="2000" dirty="0" smtClean="0"/>
              <a:t>    der </a:t>
            </a:r>
            <a:r>
              <a:rPr lang="en-US" sz="2000" dirty="0" err="1" smtClean="0"/>
              <a:t>Batterien</a:t>
            </a:r>
            <a:r>
              <a:rPr lang="en-US" sz="2000" dirty="0" smtClean="0"/>
              <a:t>.</a:t>
            </a:r>
          </a:p>
          <a:p>
            <a:r>
              <a:rPr lang="en-US" sz="2000" dirty="0" err="1" smtClean="0"/>
              <a:t>Geringe</a:t>
            </a:r>
            <a:r>
              <a:rPr lang="en-US" sz="2000" dirty="0" smtClean="0"/>
              <a:t> </a:t>
            </a:r>
            <a:r>
              <a:rPr lang="en-US" sz="2000" dirty="0" err="1" smtClean="0"/>
              <a:t>Reichweite</a:t>
            </a:r>
            <a:r>
              <a:rPr lang="en-US" sz="1400" dirty="0" smtClean="0"/>
              <a:t>.</a:t>
            </a:r>
          </a:p>
          <a:p>
            <a:endParaRPr lang="en-US" dirty="0" smtClean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32591">
            <a:off x="5171722" y="3175367"/>
            <a:ext cx="2955838" cy="1969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5862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Elektroautos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2276872"/>
            <a:ext cx="3127924" cy="2174885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7222" y="2348880"/>
            <a:ext cx="3780531" cy="283883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9788" y="2617008"/>
            <a:ext cx="3312368" cy="2302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1634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elektroautos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7" y="3604486"/>
            <a:ext cx="3312367" cy="1951285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2932" y="2708920"/>
            <a:ext cx="3270696" cy="218046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4639" y="2290242"/>
            <a:ext cx="4301380" cy="3010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42813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утюр">
  <a:themeElements>
    <a:clrScheme name="Кутюр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Смокинг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Кутюр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266</TotalTime>
  <Words>46</Words>
  <Application>Microsoft Office PowerPoint</Application>
  <PresentationFormat>Экран (4:3)</PresentationFormat>
  <Paragraphs>19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Кутюр</vt:lpstr>
      <vt:lpstr>Elektroauto</vt:lpstr>
      <vt:lpstr>Elektroauto</vt:lpstr>
      <vt:lpstr>1839 - das erste Elektrofahrzeug</vt:lpstr>
      <vt:lpstr>Vorteile</vt:lpstr>
      <vt:lpstr>NAchteile</vt:lpstr>
      <vt:lpstr>Elektroautos</vt:lpstr>
      <vt:lpstr>elektroautos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Elektroauto</dc:title>
  <dc:creator>Дмитрий Каленюк</dc:creator>
  <cp:lastModifiedBy>Admin</cp:lastModifiedBy>
  <cp:revision>25</cp:revision>
  <dcterms:created xsi:type="dcterms:W3CDTF">2013-04-22T22:11:12Z</dcterms:created>
  <dcterms:modified xsi:type="dcterms:W3CDTF">2015-01-29T21:57:46Z</dcterms:modified>
</cp:coreProperties>
</file>