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3" r:id="rId10"/>
    <p:sldId id="274" r:id="rId11"/>
    <p:sldId id="265" r:id="rId12"/>
    <p:sldId id="266" r:id="rId13"/>
    <p:sldId id="267" r:id="rId14"/>
    <p:sldId id="269" r:id="rId15"/>
    <p:sldId id="270" r:id="rId16"/>
    <p:sldId id="275" r:id="rId17"/>
    <p:sldId id="276" r:id="rId18"/>
    <p:sldId id="271" r:id="rId19"/>
    <p:sldId id="268" r:id="rId20"/>
    <p:sldId id="27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ashkovv@gmail.com" initials="m" lastIdx="1" clrIdx="0">
    <p:extLst>
      <p:ext uri="{19B8F6BF-5375-455C-9EA6-DF929625EA0E}">
        <p15:presenceInfo xmlns="" xmlns:p15="http://schemas.microsoft.com/office/powerpoint/2012/main" userId="malashkovv@gmail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84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3-13T20:59:09.303" idx="1">
    <p:pos x="10" y="10"/>
    <p:text/>
    <p:extLst>
      <p:ext uri="{C676402C-5697-4E1C-873F-D02D1690AC5C}">
        <p15:threadingInfo xmlns=""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C545C8-7898-4712-A29E-DAD22EE772B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6D51A1C-C7CD-42BC-B475-2D09E03C1FA6}">
      <dgm:prSet phldrT="[Текст]"/>
      <dgm:spPr/>
      <dgm:t>
        <a:bodyPr/>
        <a:lstStyle/>
        <a:p>
          <a:r>
            <a:rPr lang="en-US" dirty="0" smtClean="0"/>
            <a:t>Preparing a design file</a:t>
          </a:r>
          <a:endParaRPr lang="ru-RU" dirty="0"/>
        </a:p>
      </dgm:t>
    </dgm:pt>
    <dgm:pt modelId="{77441E09-CD57-4643-AEFD-69F6FB744792}" type="parTrans" cxnId="{71901FB9-A81B-44D8-90B7-5DF344959787}">
      <dgm:prSet/>
      <dgm:spPr/>
      <dgm:t>
        <a:bodyPr/>
        <a:lstStyle/>
        <a:p>
          <a:endParaRPr lang="ru-RU"/>
        </a:p>
      </dgm:t>
    </dgm:pt>
    <dgm:pt modelId="{BDDCE688-7533-45CA-84CC-AB0927D9EA09}" type="sibTrans" cxnId="{71901FB9-A81B-44D8-90B7-5DF344959787}">
      <dgm:prSet/>
      <dgm:spPr/>
      <dgm:t>
        <a:bodyPr/>
        <a:lstStyle/>
        <a:p>
          <a:endParaRPr lang="ru-RU"/>
        </a:p>
      </dgm:t>
    </dgm:pt>
    <dgm:pt modelId="{A1FD4618-36E0-48CB-925C-130A822492AF}">
      <dgm:prSet phldrT="[Текст]"/>
      <dgm:spPr/>
      <dgm:t>
        <a:bodyPr/>
        <a:lstStyle/>
        <a:p>
          <a:r>
            <a:rPr lang="en-US" dirty="0" smtClean="0"/>
            <a:t>Calculating a mechanical path</a:t>
          </a:r>
          <a:endParaRPr lang="ru-RU" dirty="0"/>
        </a:p>
      </dgm:t>
    </dgm:pt>
    <dgm:pt modelId="{8C253CF4-F320-491B-9853-8A25668EEDE7}" type="parTrans" cxnId="{A508E63A-89B8-4BF5-832C-A4D10B935DB5}">
      <dgm:prSet/>
      <dgm:spPr/>
      <dgm:t>
        <a:bodyPr/>
        <a:lstStyle/>
        <a:p>
          <a:endParaRPr lang="ru-RU"/>
        </a:p>
      </dgm:t>
    </dgm:pt>
    <dgm:pt modelId="{A503C834-3594-4B18-80CA-F2E86F1E1A65}" type="sibTrans" cxnId="{A508E63A-89B8-4BF5-832C-A4D10B935DB5}">
      <dgm:prSet/>
      <dgm:spPr/>
      <dgm:t>
        <a:bodyPr/>
        <a:lstStyle/>
        <a:p>
          <a:endParaRPr lang="ru-RU"/>
        </a:p>
      </dgm:t>
    </dgm:pt>
    <dgm:pt modelId="{33C49A67-8664-4B3C-981D-F8A410C5A9EA}">
      <dgm:prSet phldrT="[Текст]"/>
      <dgm:spPr/>
      <dgm:t>
        <a:bodyPr/>
        <a:lstStyle/>
        <a:p>
          <a:r>
            <a:rPr lang="en-US" dirty="0" smtClean="0"/>
            <a:t>Printing</a:t>
          </a:r>
          <a:endParaRPr lang="ru-RU" dirty="0"/>
        </a:p>
      </dgm:t>
    </dgm:pt>
    <dgm:pt modelId="{78B91773-9EC5-499B-9B8C-47D54A561D45}" type="parTrans" cxnId="{D50F760B-CE18-4F09-93D6-1CF87313AFB5}">
      <dgm:prSet/>
      <dgm:spPr/>
      <dgm:t>
        <a:bodyPr/>
        <a:lstStyle/>
        <a:p>
          <a:endParaRPr lang="ru-RU"/>
        </a:p>
      </dgm:t>
    </dgm:pt>
    <dgm:pt modelId="{C06FCB4C-FBA5-4D9E-B5A8-C9D81B5DD2AE}" type="sibTrans" cxnId="{D50F760B-CE18-4F09-93D6-1CF87313AFB5}">
      <dgm:prSet/>
      <dgm:spPr/>
      <dgm:t>
        <a:bodyPr/>
        <a:lstStyle/>
        <a:p>
          <a:endParaRPr lang="ru-RU"/>
        </a:p>
      </dgm:t>
    </dgm:pt>
    <dgm:pt modelId="{E7150F4F-8FBE-4A3B-B46C-32B13FC7DDF3}" type="pres">
      <dgm:prSet presAssocID="{4DC545C8-7898-4712-A29E-DAD22EE772B2}" presName="Name0" presStyleCnt="0">
        <dgm:presLayoutVars>
          <dgm:dir/>
          <dgm:resizeHandles val="exact"/>
        </dgm:presLayoutVars>
      </dgm:prSet>
      <dgm:spPr/>
    </dgm:pt>
    <dgm:pt modelId="{AFF50F3F-7F9B-49D5-A801-728BE26A288A}" type="pres">
      <dgm:prSet presAssocID="{96D51A1C-C7CD-42BC-B475-2D09E03C1FA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BA806-F66F-4710-8EBA-0CEDF188CA22}" type="pres">
      <dgm:prSet presAssocID="{BDDCE688-7533-45CA-84CC-AB0927D9EA0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37DF220-026A-4BA1-A5B2-970557D60D74}" type="pres">
      <dgm:prSet presAssocID="{BDDCE688-7533-45CA-84CC-AB0927D9EA09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6451E20-9237-4859-BF9B-28018542FBFB}" type="pres">
      <dgm:prSet presAssocID="{A1FD4618-36E0-48CB-925C-130A822492A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AD980-4BAB-4ADA-8673-71A493E93F28}" type="pres">
      <dgm:prSet presAssocID="{A503C834-3594-4B18-80CA-F2E86F1E1A6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A0072C5-6796-4D7A-B817-3EE8C165EB8D}" type="pres">
      <dgm:prSet presAssocID="{A503C834-3594-4B18-80CA-F2E86F1E1A6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60DB401-8B02-47DF-A589-D43905670BD8}" type="pres">
      <dgm:prSet presAssocID="{33C49A67-8664-4B3C-981D-F8A410C5A9E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08E63A-89B8-4BF5-832C-A4D10B935DB5}" srcId="{4DC545C8-7898-4712-A29E-DAD22EE772B2}" destId="{A1FD4618-36E0-48CB-925C-130A822492AF}" srcOrd="1" destOrd="0" parTransId="{8C253CF4-F320-491B-9853-8A25668EEDE7}" sibTransId="{A503C834-3594-4B18-80CA-F2E86F1E1A65}"/>
    <dgm:cxn modelId="{71901FB9-A81B-44D8-90B7-5DF344959787}" srcId="{4DC545C8-7898-4712-A29E-DAD22EE772B2}" destId="{96D51A1C-C7CD-42BC-B475-2D09E03C1FA6}" srcOrd="0" destOrd="0" parTransId="{77441E09-CD57-4643-AEFD-69F6FB744792}" sibTransId="{BDDCE688-7533-45CA-84CC-AB0927D9EA09}"/>
    <dgm:cxn modelId="{06D2FCD7-178A-4A41-9092-F649A7B53B68}" type="presOf" srcId="{4DC545C8-7898-4712-A29E-DAD22EE772B2}" destId="{E7150F4F-8FBE-4A3B-B46C-32B13FC7DDF3}" srcOrd="0" destOrd="0" presId="urn:microsoft.com/office/officeart/2005/8/layout/process1"/>
    <dgm:cxn modelId="{476E445B-FA09-4248-9A1B-9EA72416C44D}" type="presOf" srcId="{BDDCE688-7533-45CA-84CC-AB0927D9EA09}" destId="{137DF220-026A-4BA1-A5B2-970557D60D74}" srcOrd="1" destOrd="0" presId="urn:microsoft.com/office/officeart/2005/8/layout/process1"/>
    <dgm:cxn modelId="{A0FB8582-BFF5-44A2-859F-3C910BF00F7F}" type="presOf" srcId="{33C49A67-8664-4B3C-981D-F8A410C5A9EA}" destId="{160DB401-8B02-47DF-A589-D43905670BD8}" srcOrd="0" destOrd="0" presId="urn:microsoft.com/office/officeart/2005/8/layout/process1"/>
    <dgm:cxn modelId="{8067271E-28B3-4210-BE5E-D119DE8D2E6D}" type="presOf" srcId="{96D51A1C-C7CD-42BC-B475-2D09E03C1FA6}" destId="{AFF50F3F-7F9B-49D5-A801-728BE26A288A}" srcOrd="0" destOrd="0" presId="urn:microsoft.com/office/officeart/2005/8/layout/process1"/>
    <dgm:cxn modelId="{1B16F5B2-C0EE-433B-B802-4F36D9F73D45}" type="presOf" srcId="{A1FD4618-36E0-48CB-925C-130A822492AF}" destId="{86451E20-9237-4859-BF9B-28018542FBFB}" srcOrd="0" destOrd="0" presId="urn:microsoft.com/office/officeart/2005/8/layout/process1"/>
    <dgm:cxn modelId="{0F1EEC00-014C-46A5-BCCE-62D489951D39}" type="presOf" srcId="{A503C834-3594-4B18-80CA-F2E86F1E1A65}" destId="{EA0072C5-6796-4D7A-B817-3EE8C165EB8D}" srcOrd="1" destOrd="0" presId="urn:microsoft.com/office/officeart/2005/8/layout/process1"/>
    <dgm:cxn modelId="{39D94762-2071-49B8-AA06-139F29286F30}" type="presOf" srcId="{BDDCE688-7533-45CA-84CC-AB0927D9EA09}" destId="{2ABBA806-F66F-4710-8EBA-0CEDF188CA22}" srcOrd="0" destOrd="0" presId="urn:microsoft.com/office/officeart/2005/8/layout/process1"/>
    <dgm:cxn modelId="{D50F760B-CE18-4F09-93D6-1CF87313AFB5}" srcId="{4DC545C8-7898-4712-A29E-DAD22EE772B2}" destId="{33C49A67-8664-4B3C-981D-F8A410C5A9EA}" srcOrd="2" destOrd="0" parTransId="{78B91773-9EC5-499B-9B8C-47D54A561D45}" sibTransId="{C06FCB4C-FBA5-4D9E-B5A8-C9D81B5DD2AE}"/>
    <dgm:cxn modelId="{F946D877-92C9-4E72-9DE8-C2B6FC582CC8}" type="presOf" srcId="{A503C834-3594-4B18-80CA-F2E86F1E1A65}" destId="{AE3AD980-4BAB-4ADA-8673-71A493E93F28}" srcOrd="0" destOrd="0" presId="urn:microsoft.com/office/officeart/2005/8/layout/process1"/>
    <dgm:cxn modelId="{9331AE91-3393-4A98-9927-0BA45A412C9E}" type="presParOf" srcId="{E7150F4F-8FBE-4A3B-B46C-32B13FC7DDF3}" destId="{AFF50F3F-7F9B-49D5-A801-728BE26A288A}" srcOrd="0" destOrd="0" presId="urn:microsoft.com/office/officeart/2005/8/layout/process1"/>
    <dgm:cxn modelId="{5A046775-A9A7-4FCC-8073-5ABD19228C88}" type="presParOf" srcId="{E7150F4F-8FBE-4A3B-B46C-32B13FC7DDF3}" destId="{2ABBA806-F66F-4710-8EBA-0CEDF188CA22}" srcOrd="1" destOrd="0" presId="urn:microsoft.com/office/officeart/2005/8/layout/process1"/>
    <dgm:cxn modelId="{1ED070D1-A5B8-4D68-9866-E14CA94B083E}" type="presParOf" srcId="{2ABBA806-F66F-4710-8EBA-0CEDF188CA22}" destId="{137DF220-026A-4BA1-A5B2-970557D60D74}" srcOrd="0" destOrd="0" presId="urn:microsoft.com/office/officeart/2005/8/layout/process1"/>
    <dgm:cxn modelId="{A34B605D-B22F-4FF3-A872-C54660EE11B7}" type="presParOf" srcId="{E7150F4F-8FBE-4A3B-B46C-32B13FC7DDF3}" destId="{86451E20-9237-4859-BF9B-28018542FBFB}" srcOrd="2" destOrd="0" presId="urn:microsoft.com/office/officeart/2005/8/layout/process1"/>
    <dgm:cxn modelId="{5B03D31F-42CE-4C7B-8F13-D4A366303160}" type="presParOf" srcId="{E7150F4F-8FBE-4A3B-B46C-32B13FC7DDF3}" destId="{AE3AD980-4BAB-4ADA-8673-71A493E93F28}" srcOrd="3" destOrd="0" presId="urn:microsoft.com/office/officeart/2005/8/layout/process1"/>
    <dgm:cxn modelId="{E93B6645-5709-4D7E-B60D-B7EE0D565AEB}" type="presParOf" srcId="{AE3AD980-4BAB-4ADA-8673-71A493E93F28}" destId="{EA0072C5-6796-4D7A-B817-3EE8C165EB8D}" srcOrd="0" destOrd="0" presId="urn:microsoft.com/office/officeart/2005/8/layout/process1"/>
    <dgm:cxn modelId="{AAF80B33-A672-4EEF-A3C0-A3BE995F3E14}" type="presParOf" srcId="{E7150F4F-8FBE-4A3B-B46C-32B13FC7DDF3}" destId="{160DB401-8B02-47DF-A589-D43905670BD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58666D-A157-4968-9766-C6D2B220C546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45DF24-6445-49DF-BF27-7318498357F4}">
      <dgm:prSet phldrT="[Текст]"/>
      <dgm:spPr/>
      <dgm:t>
        <a:bodyPr/>
        <a:lstStyle/>
        <a:p>
          <a:r>
            <a:rPr lang="ru-RU" dirty="0" smtClean="0"/>
            <a:t>3</a:t>
          </a:r>
          <a:r>
            <a:rPr lang="en-US" dirty="0" smtClean="0"/>
            <a:t>D printers</a:t>
          </a:r>
          <a:endParaRPr lang="ru-RU" dirty="0"/>
        </a:p>
      </dgm:t>
    </dgm:pt>
    <dgm:pt modelId="{2641263C-4242-489B-BE10-E5586CECBA28}" type="parTrans" cxnId="{DDAEC8E5-3681-457A-9DF5-666E0328A452}">
      <dgm:prSet/>
      <dgm:spPr/>
      <dgm:t>
        <a:bodyPr/>
        <a:lstStyle/>
        <a:p>
          <a:endParaRPr lang="ru-RU"/>
        </a:p>
      </dgm:t>
    </dgm:pt>
    <dgm:pt modelId="{F00735AE-7710-4837-9BC9-CABEDDB167C1}" type="sibTrans" cxnId="{DDAEC8E5-3681-457A-9DF5-666E0328A452}">
      <dgm:prSet/>
      <dgm:spPr/>
      <dgm:t>
        <a:bodyPr/>
        <a:lstStyle/>
        <a:p>
          <a:endParaRPr lang="ru-RU"/>
        </a:p>
      </dgm:t>
    </dgm:pt>
    <dgm:pt modelId="{46577E3B-3A86-411B-92BC-E0AD416DDE8B}">
      <dgm:prSet phldrT="[Текст]"/>
      <dgm:spPr/>
      <dgm:t>
        <a:bodyPr/>
        <a:lstStyle/>
        <a:p>
          <a:r>
            <a:rPr lang="en-US" dirty="0" smtClean="0"/>
            <a:t>Selective deposition printers </a:t>
          </a:r>
          <a:endParaRPr lang="ru-RU" dirty="0"/>
        </a:p>
      </dgm:t>
    </dgm:pt>
    <dgm:pt modelId="{EE2C8005-77BA-459A-B59B-0FEF369596DB}" type="parTrans" cxnId="{4E306114-FB06-4ADD-BE90-7DB8D1927C44}">
      <dgm:prSet/>
      <dgm:spPr/>
      <dgm:t>
        <a:bodyPr/>
        <a:lstStyle/>
        <a:p>
          <a:endParaRPr lang="ru-RU"/>
        </a:p>
      </dgm:t>
    </dgm:pt>
    <dgm:pt modelId="{7E9546EA-069A-46F5-A9E3-C1B8069BE4C8}" type="sibTrans" cxnId="{4E306114-FB06-4ADD-BE90-7DB8D1927C44}">
      <dgm:prSet/>
      <dgm:spPr/>
      <dgm:t>
        <a:bodyPr/>
        <a:lstStyle/>
        <a:p>
          <a:endParaRPr lang="ru-RU"/>
        </a:p>
      </dgm:t>
    </dgm:pt>
    <dgm:pt modelId="{1A0BF9AB-78B9-4D34-953F-0DFB65B34ADC}">
      <dgm:prSet phldrT="[Текст]"/>
      <dgm:spPr/>
      <dgm:t>
        <a:bodyPr/>
        <a:lstStyle/>
        <a:p>
          <a:r>
            <a:rPr lang="en-US" dirty="0" smtClean="0"/>
            <a:t>Selective binding printers</a:t>
          </a:r>
          <a:endParaRPr lang="ru-RU" dirty="0"/>
        </a:p>
      </dgm:t>
    </dgm:pt>
    <dgm:pt modelId="{22CEA486-33EB-460C-81D9-F7A5F6B54535}" type="parTrans" cxnId="{F53C70AB-3D18-4C52-BB27-A0B42B3E59BF}">
      <dgm:prSet/>
      <dgm:spPr/>
      <dgm:t>
        <a:bodyPr/>
        <a:lstStyle/>
        <a:p>
          <a:endParaRPr lang="ru-RU"/>
        </a:p>
      </dgm:t>
    </dgm:pt>
    <dgm:pt modelId="{B13B1EE7-513F-404F-A51B-A1C8E0963F68}" type="sibTrans" cxnId="{F53C70AB-3D18-4C52-BB27-A0B42B3E59BF}">
      <dgm:prSet/>
      <dgm:spPr/>
      <dgm:t>
        <a:bodyPr/>
        <a:lstStyle/>
        <a:p>
          <a:endParaRPr lang="ru-RU"/>
        </a:p>
      </dgm:t>
    </dgm:pt>
    <dgm:pt modelId="{0C740A05-694F-407F-9E31-E34213789DED}" type="pres">
      <dgm:prSet presAssocID="{C058666D-A157-4968-9766-C6D2B220C5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6E34F11-746F-43C1-8BDA-1DDB79C6F2D8}" type="pres">
      <dgm:prSet presAssocID="{8345DF24-6445-49DF-BF27-7318498357F4}" presName="hierRoot1" presStyleCnt="0">
        <dgm:presLayoutVars>
          <dgm:hierBranch/>
        </dgm:presLayoutVars>
      </dgm:prSet>
      <dgm:spPr/>
    </dgm:pt>
    <dgm:pt modelId="{D29C6212-50BB-4E4A-902B-5F200F016159}" type="pres">
      <dgm:prSet presAssocID="{8345DF24-6445-49DF-BF27-7318498357F4}" presName="rootComposite1" presStyleCnt="0"/>
      <dgm:spPr/>
    </dgm:pt>
    <dgm:pt modelId="{BFD38350-1F08-417E-91C0-F79EB53F5D90}" type="pres">
      <dgm:prSet presAssocID="{8345DF24-6445-49DF-BF27-7318498357F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42BB5C-FC1C-44B6-83CD-223787045F1E}" type="pres">
      <dgm:prSet presAssocID="{8345DF24-6445-49DF-BF27-7318498357F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88EE377-8427-48A4-A92C-565B8E3572B1}" type="pres">
      <dgm:prSet presAssocID="{8345DF24-6445-49DF-BF27-7318498357F4}" presName="hierChild2" presStyleCnt="0"/>
      <dgm:spPr/>
    </dgm:pt>
    <dgm:pt modelId="{3F860D25-E7B2-494E-A243-154F4AF91E52}" type="pres">
      <dgm:prSet presAssocID="{EE2C8005-77BA-459A-B59B-0FEF369596DB}" presName="Name35" presStyleLbl="parChTrans1D2" presStyleIdx="0" presStyleCnt="2"/>
      <dgm:spPr/>
      <dgm:t>
        <a:bodyPr/>
        <a:lstStyle/>
        <a:p>
          <a:endParaRPr lang="ru-RU"/>
        </a:p>
      </dgm:t>
    </dgm:pt>
    <dgm:pt modelId="{4167D6A3-5A93-45F7-9E59-2D3B7AE3F32A}" type="pres">
      <dgm:prSet presAssocID="{46577E3B-3A86-411B-92BC-E0AD416DDE8B}" presName="hierRoot2" presStyleCnt="0">
        <dgm:presLayoutVars>
          <dgm:hierBranch val="init"/>
        </dgm:presLayoutVars>
      </dgm:prSet>
      <dgm:spPr/>
    </dgm:pt>
    <dgm:pt modelId="{DFD10AE5-B4FA-4995-A333-DD3E0E795AB8}" type="pres">
      <dgm:prSet presAssocID="{46577E3B-3A86-411B-92BC-E0AD416DDE8B}" presName="rootComposite" presStyleCnt="0"/>
      <dgm:spPr/>
    </dgm:pt>
    <dgm:pt modelId="{512BCAC0-104D-4AE5-B7A0-0C0A66327D47}" type="pres">
      <dgm:prSet presAssocID="{46577E3B-3A86-411B-92BC-E0AD416DDE8B}" presName="rootText" presStyleLbl="node2" presStyleIdx="0" presStyleCnt="2" custLinFactX="-20146" custLinFactNeighborX="-100000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18F249-D81D-4177-8364-AE9223A4AE3A}" type="pres">
      <dgm:prSet presAssocID="{46577E3B-3A86-411B-92BC-E0AD416DDE8B}" presName="rootConnector" presStyleLbl="node2" presStyleIdx="0" presStyleCnt="2"/>
      <dgm:spPr/>
      <dgm:t>
        <a:bodyPr/>
        <a:lstStyle/>
        <a:p>
          <a:endParaRPr lang="ru-RU"/>
        </a:p>
      </dgm:t>
    </dgm:pt>
    <dgm:pt modelId="{C5986E0F-95E6-4D10-B503-6A81F130B121}" type="pres">
      <dgm:prSet presAssocID="{46577E3B-3A86-411B-92BC-E0AD416DDE8B}" presName="hierChild4" presStyleCnt="0"/>
      <dgm:spPr/>
    </dgm:pt>
    <dgm:pt modelId="{8275DE51-94A5-4709-9E8F-6C3CDB66D552}" type="pres">
      <dgm:prSet presAssocID="{46577E3B-3A86-411B-92BC-E0AD416DDE8B}" presName="hierChild5" presStyleCnt="0"/>
      <dgm:spPr/>
    </dgm:pt>
    <dgm:pt modelId="{4ECEC34A-A501-4EF7-8FD0-7889F6246A00}" type="pres">
      <dgm:prSet presAssocID="{22CEA486-33EB-460C-81D9-F7A5F6B54535}" presName="Name35" presStyleLbl="parChTrans1D2" presStyleIdx="1" presStyleCnt="2"/>
      <dgm:spPr/>
      <dgm:t>
        <a:bodyPr/>
        <a:lstStyle/>
        <a:p>
          <a:endParaRPr lang="ru-RU"/>
        </a:p>
      </dgm:t>
    </dgm:pt>
    <dgm:pt modelId="{5A0DE53B-4937-41FB-A7D2-5FF5BCB9230A}" type="pres">
      <dgm:prSet presAssocID="{1A0BF9AB-78B9-4D34-953F-0DFB65B34ADC}" presName="hierRoot2" presStyleCnt="0">
        <dgm:presLayoutVars>
          <dgm:hierBranch val="init"/>
        </dgm:presLayoutVars>
      </dgm:prSet>
      <dgm:spPr/>
    </dgm:pt>
    <dgm:pt modelId="{74F743DE-8893-4574-AC83-AEBD7A393835}" type="pres">
      <dgm:prSet presAssocID="{1A0BF9AB-78B9-4D34-953F-0DFB65B34ADC}" presName="rootComposite" presStyleCnt="0"/>
      <dgm:spPr/>
    </dgm:pt>
    <dgm:pt modelId="{665DFFDD-BFE6-45CB-AEE6-6AD5A19234FB}" type="pres">
      <dgm:prSet presAssocID="{1A0BF9AB-78B9-4D34-953F-0DFB65B34ADC}" presName="rootText" presStyleLbl="node2" presStyleIdx="1" presStyleCnt="2" custLinFactX="15295" custLinFactNeighborX="100000" custLinFactNeighborY="39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698716-AEA6-4CA6-941E-6F52EB4E020C}" type="pres">
      <dgm:prSet presAssocID="{1A0BF9AB-78B9-4D34-953F-0DFB65B34ADC}" presName="rootConnector" presStyleLbl="node2" presStyleIdx="1" presStyleCnt="2"/>
      <dgm:spPr/>
      <dgm:t>
        <a:bodyPr/>
        <a:lstStyle/>
        <a:p>
          <a:endParaRPr lang="ru-RU"/>
        </a:p>
      </dgm:t>
    </dgm:pt>
    <dgm:pt modelId="{4225020F-069A-44A4-8C97-38DB38D846E2}" type="pres">
      <dgm:prSet presAssocID="{1A0BF9AB-78B9-4D34-953F-0DFB65B34ADC}" presName="hierChild4" presStyleCnt="0"/>
      <dgm:spPr/>
    </dgm:pt>
    <dgm:pt modelId="{20072B97-66FE-4C05-B1E0-78FE3AC5DA72}" type="pres">
      <dgm:prSet presAssocID="{1A0BF9AB-78B9-4D34-953F-0DFB65B34ADC}" presName="hierChild5" presStyleCnt="0"/>
      <dgm:spPr/>
    </dgm:pt>
    <dgm:pt modelId="{78059EAB-4264-4B4B-B02A-81FCB11BD6D2}" type="pres">
      <dgm:prSet presAssocID="{8345DF24-6445-49DF-BF27-7318498357F4}" presName="hierChild3" presStyleCnt="0"/>
      <dgm:spPr/>
    </dgm:pt>
  </dgm:ptLst>
  <dgm:cxnLst>
    <dgm:cxn modelId="{01E8D43F-71A2-43F3-9B56-5D836AD78C85}" type="presOf" srcId="{22CEA486-33EB-460C-81D9-F7A5F6B54535}" destId="{4ECEC34A-A501-4EF7-8FD0-7889F6246A00}" srcOrd="0" destOrd="0" presId="urn:microsoft.com/office/officeart/2005/8/layout/orgChart1"/>
    <dgm:cxn modelId="{DDAEC8E5-3681-457A-9DF5-666E0328A452}" srcId="{C058666D-A157-4968-9766-C6D2B220C546}" destId="{8345DF24-6445-49DF-BF27-7318498357F4}" srcOrd="0" destOrd="0" parTransId="{2641263C-4242-489B-BE10-E5586CECBA28}" sibTransId="{F00735AE-7710-4837-9BC9-CABEDDB167C1}"/>
    <dgm:cxn modelId="{B75A63C1-2864-4452-BFDD-9550FFD08A9C}" type="presOf" srcId="{1A0BF9AB-78B9-4D34-953F-0DFB65B34ADC}" destId="{665DFFDD-BFE6-45CB-AEE6-6AD5A19234FB}" srcOrd="0" destOrd="0" presId="urn:microsoft.com/office/officeart/2005/8/layout/orgChart1"/>
    <dgm:cxn modelId="{C5889304-38FB-4BEC-A520-AA66C2F254B7}" type="presOf" srcId="{EE2C8005-77BA-459A-B59B-0FEF369596DB}" destId="{3F860D25-E7B2-494E-A243-154F4AF91E52}" srcOrd="0" destOrd="0" presId="urn:microsoft.com/office/officeart/2005/8/layout/orgChart1"/>
    <dgm:cxn modelId="{CAFC27EA-DF95-4A20-A739-AF0BC0BE9747}" type="presOf" srcId="{46577E3B-3A86-411B-92BC-E0AD416DDE8B}" destId="{512BCAC0-104D-4AE5-B7A0-0C0A66327D47}" srcOrd="0" destOrd="0" presId="urn:microsoft.com/office/officeart/2005/8/layout/orgChart1"/>
    <dgm:cxn modelId="{9D162134-840C-41BE-A007-3E8DAF86C2CA}" type="presOf" srcId="{1A0BF9AB-78B9-4D34-953F-0DFB65B34ADC}" destId="{02698716-AEA6-4CA6-941E-6F52EB4E020C}" srcOrd="1" destOrd="0" presId="urn:microsoft.com/office/officeart/2005/8/layout/orgChart1"/>
    <dgm:cxn modelId="{A62A5E52-9BF2-48F1-99CC-D12B378643CA}" type="presOf" srcId="{8345DF24-6445-49DF-BF27-7318498357F4}" destId="{7642BB5C-FC1C-44B6-83CD-223787045F1E}" srcOrd="1" destOrd="0" presId="urn:microsoft.com/office/officeart/2005/8/layout/orgChart1"/>
    <dgm:cxn modelId="{BB028616-060E-4A0C-A68D-54E9B85CB92D}" type="presOf" srcId="{46577E3B-3A86-411B-92BC-E0AD416DDE8B}" destId="{7018F249-D81D-4177-8364-AE9223A4AE3A}" srcOrd="1" destOrd="0" presId="urn:microsoft.com/office/officeart/2005/8/layout/orgChart1"/>
    <dgm:cxn modelId="{F53C70AB-3D18-4C52-BB27-A0B42B3E59BF}" srcId="{8345DF24-6445-49DF-BF27-7318498357F4}" destId="{1A0BF9AB-78B9-4D34-953F-0DFB65B34ADC}" srcOrd="1" destOrd="0" parTransId="{22CEA486-33EB-460C-81D9-F7A5F6B54535}" sibTransId="{B13B1EE7-513F-404F-A51B-A1C8E0963F68}"/>
    <dgm:cxn modelId="{47D621C6-5021-40BC-85FA-29818C64E9F1}" type="presOf" srcId="{8345DF24-6445-49DF-BF27-7318498357F4}" destId="{BFD38350-1F08-417E-91C0-F79EB53F5D90}" srcOrd="0" destOrd="0" presId="urn:microsoft.com/office/officeart/2005/8/layout/orgChart1"/>
    <dgm:cxn modelId="{3DACA882-9E13-4BC3-BAE0-E55058C1759C}" type="presOf" srcId="{C058666D-A157-4968-9766-C6D2B220C546}" destId="{0C740A05-694F-407F-9E31-E34213789DED}" srcOrd="0" destOrd="0" presId="urn:microsoft.com/office/officeart/2005/8/layout/orgChart1"/>
    <dgm:cxn modelId="{4E306114-FB06-4ADD-BE90-7DB8D1927C44}" srcId="{8345DF24-6445-49DF-BF27-7318498357F4}" destId="{46577E3B-3A86-411B-92BC-E0AD416DDE8B}" srcOrd="0" destOrd="0" parTransId="{EE2C8005-77BA-459A-B59B-0FEF369596DB}" sibTransId="{7E9546EA-069A-46F5-A9E3-C1B8069BE4C8}"/>
    <dgm:cxn modelId="{DBC1FACE-7E26-4224-B2D4-121393236905}" type="presParOf" srcId="{0C740A05-694F-407F-9E31-E34213789DED}" destId="{E6E34F11-746F-43C1-8BDA-1DDB79C6F2D8}" srcOrd="0" destOrd="0" presId="urn:microsoft.com/office/officeart/2005/8/layout/orgChart1"/>
    <dgm:cxn modelId="{650C9EB8-AB9A-4E99-91EB-491357707EFB}" type="presParOf" srcId="{E6E34F11-746F-43C1-8BDA-1DDB79C6F2D8}" destId="{D29C6212-50BB-4E4A-902B-5F200F016159}" srcOrd="0" destOrd="0" presId="urn:microsoft.com/office/officeart/2005/8/layout/orgChart1"/>
    <dgm:cxn modelId="{EBD264F7-7FBB-4675-917C-092E139F72FC}" type="presParOf" srcId="{D29C6212-50BB-4E4A-902B-5F200F016159}" destId="{BFD38350-1F08-417E-91C0-F79EB53F5D90}" srcOrd="0" destOrd="0" presId="urn:microsoft.com/office/officeart/2005/8/layout/orgChart1"/>
    <dgm:cxn modelId="{A2ED4E56-C73B-451E-B6B0-3DE51D1E1F28}" type="presParOf" srcId="{D29C6212-50BB-4E4A-902B-5F200F016159}" destId="{7642BB5C-FC1C-44B6-83CD-223787045F1E}" srcOrd="1" destOrd="0" presId="urn:microsoft.com/office/officeart/2005/8/layout/orgChart1"/>
    <dgm:cxn modelId="{6690A433-B9B0-4DA5-8670-C09139801301}" type="presParOf" srcId="{E6E34F11-746F-43C1-8BDA-1DDB79C6F2D8}" destId="{088EE377-8427-48A4-A92C-565B8E3572B1}" srcOrd="1" destOrd="0" presId="urn:microsoft.com/office/officeart/2005/8/layout/orgChart1"/>
    <dgm:cxn modelId="{A7503604-6863-4C37-B7BF-1CAEA48232EC}" type="presParOf" srcId="{088EE377-8427-48A4-A92C-565B8E3572B1}" destId="{3F860D25-E7B2-494E-A243-154F4AF91E52}" srcOrd="0" destOrd="0" presId="urn:microsoft.com/office/officeart/2005/8/layout/orgChart1"/>
    <dgm:cxn modelId="{F72B7600-A4A3-4D0F-B37A-B137B2280522}" type="presParOf" srcId="{088EE377-8427-48A4-A92C-565B8E3572B1}" destId="{4167D6A3-5A93-45F7-9E59-2D3B7AE3F32A}" srcOrd="1" destOrd="0" presId="urn:microsoft.com/office/officeart/2005/8/layout/orgChart1"/>
    <dgm:cxn modelId="{82540916-0FF3-4A12-A148-7D5F145097FC}" type="presParOf" srcId="{4167D6A3-5A93-45F7-9E59-2D3B7AE3F32A}" destId="{DFD10AE5-B4FA-4995-A333-DD3E0E795AB8}" srcOrd="0" destOrd="0" presId="urn:microsoft.com/office/officeart/2005/8/layout/orgChart1"/>
    <dgm:cxn modelId="{E47BCC2F-882E-4900-A281-6BE81E05404B}" type="presParOf" srcId="{DFD10AE5-B4FA-4995-A333-DD3E0E795AB8}" destId="{512BCAC0-104D-4AE5-B7A0-0C0A66327D47}" srcOrd="0" destOrd="0" presId="urn:microsoft.com/office/officeart/2005/8/layout/orgChart1"/>
    <dgm:cxn modelId="{EACDBC9A-64BB-4996-998F-C29FEC77520A}" type="presParOf" srcId="{DFD10AE5-B4FA-4995-A333-DD3E0E795AB8}" destId="{7018F249-D81D-4177-8364-AE9223A4AE3A}" srcOrd="1" destOrd="0" presId="urn:microsoft.com/office/officeart/2005/8/layout/orgChart1"/>
    <dgm:cxn modelId="{594E3D6C-A63D-4F92-AAD5-AEDAC65CA0E1}" type="presParOf" srcId="{4167D6A3-5A93-45F7-9E59-2D3B7AE3F32A}" destId="{C5986E0F-95E6-4D10-B503-6A81F130B121}" srcOrd="1" destOrd="0" presId="urn:microsoft.com/office/officeart/2005/8/layout/orgChart1"/>
    <dgm:cxn modelId="{B7100C53-5606-4615-942F-21A80FA06C28}" type="presParOf" srcId="{4167D6A3-5A93-45F7-9E59-2D3B7AE3F32A}" destId="{8275DE51-94A5-4709-9E8F-6C3CDB66D552}" srcOrd="2" destOrd="0" presId="urn:microsoft.com/office/officeart/2005/8/layout/orgChart1"/>
    <dgm:cxn modelId="{D03C04B9-3F99-4085-AD83-16946E4B78C7}" type="presParOf" srcId="{088EE377-8427-48A4-A92C-565B8E3572B1}" destId="{4ECEC34A-A501-4EF7-8FD0-7889F6246A00}" srcOrd="2" destOrd="0" presId="urn:microsoft.com/office/officeart/2005/8/layout/orgChart1"/>
    <dgm:cxn modelId="{A9F7603A-2CA9-479B-957B-7632D6194F12}" type="presParOf" srcId="{088EE377-8427-48A4-A92C-565B8E3572B1}" destId="{5A0DE53B-4937-41FB-A7D2-5FF5BCB9230A}" srcOrd="3" destOrd="0" presId="urn:microsoft.com/office/officeart/2005/8/layout/orgChart1"/>
    <dgm:cxn modelId="{074992AB-8050-459F-85D5-58EDAE3F43DC}" type="presParOf" srcId="{5A0DE53B-4937-41FB-A7D2-5FF5BCB9230A}" destId="{74F743DE-8893-4574-AC83-AEBD7A393835}" srcOrd="0" destOrd="0" presId="urn:microsoft.com/office/officeart/2005/8/layout/orgChart1"/>
    <dgm:cxn modelId="{E24D7068-C945-475F-8A88-2586F60E3DF7}" type="presParOf" srcId="{74F743DE-8893-4574-AC83-AEBD7A393835}" destId="{665DFFDD-BFE6-45CB-AEE6-6AD5A19234FB}" srcOrd="0" destOrd="0" presId="urn:microsoft.com/office/officeart/2005/8/layout/orgChart1"/>
    <dgm:cxn modelId="{EAFDA6D2-6078-452D-8382-4A9172A54F70}" type="presParOf" srcId="{74F743DE-8893-4574-AC83-AEBD7A393835}" destId="{02698716-AEA6-4CA6-941E-6F52EB4E020C}" srcOrd="1" destOrd="0" presId="urn:microsoft.com/office/officeart/2005/8/layout/orgChart1"/>
    <dgm:cxn modelId="{E9B3157D-6FBE-44D6-AAF2-04AA7D94B1DD}" type="presParOf" srcId="{5A0DE53B-4937-41FB-A7D2-5FF5BCB9230A}" destId="{4225020F-069A-44A4-8C97-38DB38D846E2}" srcOrd="1" destOrd="0" presId="urn:microsoft.com/office/officeart/2005/8/layout/orgChart1"/>
    <dgm:cxn modelId="{3F1D2D5E-DD1A-40FD-8965-04800A05CAEB}" type="presParOf" srcId="{5A0DE53B-4937-41FB-A7D2-5FF5BCB9230A}" destId="{20072B97-66FE-4C05-B1E0-78FE3AC5DA72}" srcOrd="2" destOrd="0" presId="urn:microsoft.com/office/officeart/2005/8/layout/orgChart1"/>
    <dgm:cxn modelId="{CBB9B18F-1EC6-4CB5-A837-F9EA51372AB8}" type="presParOf" srcId="{E6E34F11-746F-43C1-8BDA-1DDB79C6F2D8}" destId="{78059EAB-4264-4B4B-B02A-81FCB11BD6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8BB369-432D-4BB8-A502-FCB80F64272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D648E7-F327-4A39-BB65-C1C2A4083E87}">
      <dgm:prSet phldrT="[Текст]"/>
      <dgm:spPr/>
      <dgm:t>
        <a:bodyPr/>
        <a:lstStyle/>
        <a:p>
          <a:r>
            <a:rPr lang="en-US" dirty="0" smtClean="0"/>
            <a:t>Selective deposition printers</a:t>
          </a:r>
          <a:endParaRPr lang="ru-RU" dirty="0"/>
        </a:p>
      </dgm:t>
    </dgm:pt>
    <dgm:pt modelId="{1F5A35EB-2147-4ADA-BD93-663795210CE8}" type="parTrans" cxnId="{64AAC196-7713-4928-9EB5-D07234BF97B6}">
      <dgm:prSet/>
      <dgm:spPr/>
      <dgm:t>
        <a:bodyPr/>
        <a:lstStyle/>
        <a:p>
          <a:endParaRPr lang="ru-RU"/>
        </a:p>
      </dgm:t>
    </dgm:pt>
    <dgm:pt modelId="{912B557C-CACA-4BE3-9B2B-ABC5FD9DE81F}" type="sibTrans" cxnId="{64AAC196-7713-4928-9EB5-D07234BF97B6}">
      <dgm:prSet/>
      <dgm:spPr/>
      <dgm:t>
        <a:bodyPr/>
        <a:lstStyle/>
        <a:p>
          <a:endParaRPr lang="ru-RU"/>
        </a:p>
      </dgm:t>
    </dgm:pt>
    <dgm:pt modelId="{A98CAC6A-237C-4175-9FE9-E8B466FF7EB8}">
      <dgm:prSet phldrT="[Текст]"/>
      <dgm:spPr/>
      <dgm:t>
        <a:bodyPr/>
        <a:lstStyle/>
        <a:p>
          <a:r>
            <a:rPr lang="en-US" dirty="0" smtClean="0"/>
            <a:t>Fused Deposition Modeling</a:t>
          </a:r>
          <a:endParaRPr lang="ru-RU" dirty="0"/>
        </a:p>
      </dgm:t>
    </dgm:pt>
    <dgm:pt modelId="{96D3D6A5-57A4-4319-8EE2-DAF22ACB50AA}" type="parTrans" cxnId="{3187A0B2-46BC-477C-AB79-E061B7110663}">
      <dgm:prSet/>
      <dgm:spPr/>
      <dgm:t>
        <a:bodyPr/>
        <a:lstStyle/>
        <a:p>
          <a:endParaRPr lang="ru-RU"/>
        </a:p>
      </dgm:t>
    </dgm:pt>
    <dgm:pt modelId="{619F940B-83BF-476F-AEE3-47F88D3653AE}" type="sibTrans" cxnId="{3187A0B2-46BC-477C-AB79-E061B7110663}">
      <dgm:prSet/>
      <dgm:spPr/>
      <dgm:t>
        <a:bodyPr/>
        <a:lstStyle/>
        <a:p>
          <a:endParaRPr lang="ru-RU"/>
        </a:p>
      </dgm:t>
    </dgm:pt>
    <dgm:pt modelId="{B64E7EA7-2722-4B89-BE1D-B6C37238B2A4}">
      <dgm:prSet phldrT="[Текст]"/>
      <dgm:spPr/>
      <dgm:t>
        <a:bodyPr/>
        <a:lstStyle/>
        <a:p>
          <a:r>
            <a:rPr lang="en-US" dirty="0" err="1" smtClean="0"/>
            <a:t>PolyJet</a:t>
          </a:r>
          <a:endParaRPr lang="ru-RU" dirty="0"/>
        </a:p>
      </dgm:t>
    </dgm:pt>
    <dgm:pt modelId="{B02C2CA1-DF03-4811-9139-B1BCD95D7416}" type="parTrans" cxnId="{D8350BAB-B0D4-42C9-8968-154D8095AC52}">
      <dgm:prSet/>
      <dgm:spPr/>
      <dgm:t>
        <a:bodyPr/>
        <a:lstStyle/>
        <a:p>
          <a:endParaRPr lang="ru-RU"/>
        </a:p>
      </dgm:t>
    </dgm:pt>
    <dgm:pt modelId="{A59A85A4-87FD-47F2-AE37-F1DBA6EF3D82}" type="sibTrans" cxnId="{D8350BAB-B0D4-42C9-8968-154D8095AC52}">
      <dgm:prSet/>
      <dgm:spPr/>
      <dgm:t>
        <a:bodyPr/>
        <a:lstStyle/>
        <a:p>
          <a:endParaRPr lang="ru-RU"/>
        </a:p>
      </dgm:t>
    </dgm:pt>
    <dgm:pt modelId="{0E61D6A0-375C-421F-AB9F-E1FA051BB928}">
      <dgm:prSet phldrT="[Текст]"/>
      <dgm:spPr/>
      <dgm:t>
        <a:bodyPr/>
        <a:lstStyle/>
        <a:p>
          <a:r>
            <a:rPr lang="en-US" dirty="0" smtClean="0"/>
            <a:t>Laser Engineered Net Shaping</a:t>
          </a:r>
          <a:endParaRPr lang="ru-RU" dirty="0"/>
        </a:p>
      </dgm:t>
    </dgm:pt>
    <dgm:pt modelId="{27CCB717-0CD6-48AD-8267-7DA8A24AFE82}" type="parTrans" cxnId="{EC072F73-8122-4532-82A5-BA2721A00BB2}">
      <dgm:prSet/>
      <dgm:spPr/>
      <dgm:t>
        <a:bodyPr/>
        <a:lstStyle/>
        <a:p>
          <a:endParaRPr lang="ru-RU"/>
        </a:p>
      </dgm:t>
    </dgm:pt>
    <dgm:pt modelId="{5645E6B2-A7E9-4E6E-889B-68D42A70B7CD}" type="sibTrans" cxnId="{EC072F73-8122-4532-82A5-BA2721A00BB2}">
      <dgm:prSet/>
      <dgm:spPr/>
      <dgm:t>
        <a:bodyPr/>
        <a:lstStyle/>
        <a:p>
          <a:endParaRPr lang="ru-RU"/>
        </a:p>
      </dgm:t>
    </dgm:pt>
    <dgm:pt modelId="{F3884DAD-CDAC-45F5-9097-3502F70F917A}" type="pres">
      <dgm:prSet presAssocID="{748BB369-432D-4BB8-A502-FCB80F64272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0BDE33-1A10-450A-BC34-290C44ECFFC9}" type="pres">
      <dgm:prSet presAssocID="{2FD648E7-F327-4A39-BB65-C1C2A4083E87}" presName="root1" presStyleCnt="0"/>
      <dgm:spPr/>
    </dgm:pt>
    <dgm:pt modelId="{3CE6DCCF-6892-4795-AD6C-C55D31C16516}" type="pres">
      <dgm:prSet presAssocID="{2FD648E7-F327-4A39-BB65-C1C2A4083E8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E7146C-F346-4DEE-B949-8F5113F46CF8}" type="pres">
      <dgm:prSet presAssocID="{2FD648E7-F327-4A39-BB65-C1C2A4083E87}" presName="level2hierChild" presStyleCnt="0"/>
      <dgm:spPr/>
    </dgm:pt>
    <dgm:pt modelId="{BF528FC5-2408-44FD-8199-BD7585720F81}" type="pres">
      <dgm:prSet presAssocID="{96D3D6A5-57A4-4319-8EE2-DAF22ACB50AA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A1E78939-B593-4C53-A3EA-A89E2778326B}" type="pres">
      <dgm:prSet presAssocID="{96D3D6A5-57A4-4319-8EE2-DAF22ACB50AA}" presName="connTx" presStyleLbl="parChTrans1D2" presStyleIdx="0" presStyleCnt="3"/>
      <dgm:spPr/>
      <dgm:t>
        <a:bodyPr/>
        <a:lstStyle/>
        <a:p>
          <a:endParaRPr lang="ru-RU"/>
        </a:p>
      </dgm:t>
    </dgm:pt>
    <dgm:pt modelId="{FFB50149-3585-472E-AE4D-F1BFFF48AFF5}" type="pres">
      <dgm:prSet presAssocID="{A98CAC6A-237C-4175-9FE9-E8B466FF7EB8}" presName="root2" presStyleCnt="0"/>
      <dgm:spPr/>
    </dgm:pt>
    <dgm:pt modelId="{962FECC0-5BB6-429C-B68D-4B538FB4B830}" type="pres">
      <dgm:prSet presAssocID="{A98CAC6A-237C-4175-9FE9-E8B466FF7EB8}" presName="LevelTwoTextNode" presStyleLbl="node2" presStyleIdx="0" presStyleCnt="3" custScaleX="204400" custLinFactNeighborX="528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24BCDA-3D81-46BA-AE15-C96BC9C8D2D0}" type="pres">
      <dgm:prSet presAssocID="{A98CAC6A-237C-4175-9FE9-E8B466FF7EB8}" presName="level3hierChild" presStyleCnt="0"/>
      <dgm:spPr/>
    </dgm:pt>
    <dgm:pt modelId="{E3D1E177-8BAE-48E8-BF4E-8727ABAABB78}" type="pres">
      <dgm:prSet presAssocID="{B02C2CA1-DF03-4811-9139-B1BCD95D7416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FEDAEEE6-D38F-4C42-81EC-B2BC7E2C47C0}" type="pres">
      <dgm:prSet presAssocID="{B02C2CA1-DF03-4811-9139-B1BCD95D741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0B80F82F-0C7A-4987-B022-92BAB9484A6D}" type="pres">
      <dgm:prSet presAssocID="{B64E7EA7-2722-4B89-BE1D-B6C37238B2A4}" presName="root2" presStyleCnt="0"/>
      <dgm:spPr/>
    </dgm:pt>
    <dgm:pt modelId="{0A1781AF-2B89-4472-B693-EFA685A05240}" type="pres">
      <dgm:prSet presAssocID="{B64E7EA7-2722-4B89-BE1D-B6C37238B2A4}" presName="LevelTwoTextNode" presStyleLbl="node2" presStyleIdx="1" presStyleCnt="3" custScaleX="204400" custLinFactNeighborX="528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DB3CCB-52BC-4773-96AE-080C2753DD84}" type="pres">
      <dgm:prSet presAssocID="{B64E7EA7-2722-4B89-BE1D-B6C37238B2A4}" presName="level3hierChild" presStyleCnt="0"/>
      <dgm:spPr/>
    </dgm:pt>
    <dgm:pt modelId="{F89D6492-EAAC-4CEE-87A0-E345004358BF}" type="pres">
      <dgm:prSet presAssocID="{27CCB717-0CD6-48AD-8267-7DA8A24AFE82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D7B8790-9850-4E8B-8D09-D1773D8526A6}" type="pres">
      <dgm:prSet presAssocID="{27CCB717-0CD6-48AD-8267-7DA8A24AFE82}" presName="connTx" presStyleLbl="parChTrans1D2" presStyleIdx="2" presStyleCnt="3"/>
      <dgm:spPr/>
      <dgm:t>
        <a:bodyPr/>
        <a:lstStyle/>
        <a:p>
          <a:endParaRPr lang="ru-RU"/>
        </a:p>
      </dgm:t>
    </dgm:pt>
    <dgm:pt modelId="{99472A92-9423-463A-91B1-9E3E22ECB3C7}" type="pres">
      <dgm:prSet presAssocID="{0E61D6A0-375C-421F-AB9F-E1FA051BB928}" presName="root2" presStyleCnt="0"/>
      <dgm:spPr/>
    </dgm:pt>
    <dgm:pt modelId="{A1296E9B-4239-4106-B9E3-C54ACB5AD827}" type="pres">
      <dgm:prSet presAssocID="{0E61D6A0-375C-421F-AB9F-E1FA051BB928}" presName="LevelTwoTextNode" presStyleLbl="node2" presStyleIdx="2" presStyleCnt="3" custScaleX="204400" custLinFactNeighborX="528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B67404-FD24-4AF9-8D80-44AA6A5419D4}" type="pres">
      <dgm:prSet presAssocID="{0E61D6A0-375C-421F-AB9F-E1FA051BB928}" presName="level3hierChild" presStyleCnt="0"/>
      <dgm:spPr/>
    </dgm:pt>
  </dgm:ptLst>
  <dgm:cxnLst>
    <dgm:cxn modelId="{F8744166-902A-4FA8-8204-77CAB1C1D36A}" type="presOf" srcId="{A98CAC6A-237C-4175-9FE9-E8B466FF7EB8}" destId="{962FECC0-5BB6-429C-B68D-4B538FB4B830}" srcOrd="0" destOrd="0" presId="urn:microsoft.com/office/officeart/2008/layout/HorizontalMultiLevelHierarchy"/>
    <dgm:cxn modelId="{70427164-F4EE-4A6F-90EA-F065EBA4A9DB}" type="presOf" srcId="{748BB369-432D-4BB8-A502-FCB80F642720}" destId="{F3884DAD-CDAC-45F5-9097-3502F70F917A}" srcOrd="0" destOrd="0" presId="urn:microsoft.com/office/officeart/2008/layout/HorizontalMultiLevelHierarchy"/>
    <dgm:cxn modelId="{DE11DB66-9246-4207-8492-6453B168E25B}" type="presOf" srcId="{B02C2CA1-DF03-4811-9139-B1BCD95D7416}" destId="{FEDAEEE6-D38F-4C42-81EC-B2BC7E2C47C0}" srcOrd="1" destOrd="0" presId="urn:microsoft.com/office/officeart/2008/layout/HorizontalMultiLevelHierarchy"/>
    <dgm:cxn modelId="{F123D9EF-AAAB-4B36-9256-0B0C7B606A79}" type="presOf" srcId="{96D3D6A5-57A4-4319-8EE2-DAF22ACB50AA}" destId="{A1E78939-B593-4C53-A3EA-A89E2778326B}" srcOrd="1" destOrd="0" presId="urn:microsoft.com/office/officeart/2008/layout/HorizontalMultiLevelHierarchy"/>
    <dgm:cxn modelId="{C1DD5E0A-CEEF-4821-9FFC-BC26E9066748}" type="presOf" srcId="{2FD648E7-F327-4A39-BB65-C1C2A4083E87}" destId="{3CE6DCCF-6892-4795-AD6C-C55D31C16516}" srcOrd="0" destOrd="0" presId="urn:microsoft.com/office/officeart/2008/layout/HorizontalMultiLevelHierarchy"/>
    <dgm:cxn modelId="{D8350BAB-B0D4-42C9-8968-154D8095AC52}" srcId="{2FD648E7-F327-4A39-BB65-C1C2A4083E87}" destId="{B64E7EA7-2722-4B89-BE1D-B6C37238B2A4}" srcOrd="1" destOrd="0" parTransId="{B02C2CA1-DF03-4811-9139-B1BCD95D7416}" sibTransId="{A59A85A4-87FD-47F2-AE37-F1DBA6EF3D82}"/>
    <dgm:cxn modelId="{64AAC196-7713-4928-9EB5-D07234BF97B6}" srcId="{748BB369-432D-4BB8-A502-FCB80F642720}" destId="{2FD648E7-F327-4A39-BB65-C1C2A4083E87}" srcOrd="0" destOrd="0" parTransId="{1F5A35EB-2147-4ADA-BD93-663795210CE8}" sibTransId="{912B557C-CACA-4BE3-9B2B-ABC5FD9DE81F}"/>
    <dgm:cxn modelId="{84B05056-AEBC-4E7D-878C-1256E5991791}" type="presOf" srcId="{B64E7EA7-2722-4B89-BE1D-B6C37238B2A4}" destId="{0A1781AF-2B89-4472-B693-EFA685A05240}" srcOrd="0" destOrd="0" presId="urn:microsoft.com/office/officeart/2008/layout/HorizontalMultiLevelHierarchy"/>
    <dgm:cxn modelId="{771F6ACB-D1BF-415C-978F-DD1F88DAFCAD}" type="presOf" srcId="{B02C2CA1-DF03-4811-9139-B1BCD95D7416}" destId="{E3D1E177-8BAE-48E8-BF4E-8727ABAABB78}" srcOrd="0" destOrd="0" presId="urn:microsoft.com/office/officeart/2008/layout/HorizontalMultiLevelHierarchy"/>
    <dgm:cxn modelId="{3187A0B2-46BC-477C-AB79-E061B7110663}" srcId="{2FD648E7-F327-4A39-BB65-C1C2A4083E87}" destId="{A98CAC6A-237C-4175-9FE9-E8B466FF7EB8}" srcOrd="0" destOrd="0" parTransId="{96D3D6A5-57A4-4319-8EE2-DAF22ACB50AA}" sibTransId="{619F940B-83BF-476F-AEE3-47F88D3653AE}"/>
    <dgm:cxn modelId="{69E460C2-9F5F-47F4-A55E-CC280FBB8A55}" type="presOf" srcId="{96D3D6A5-57A4-4319-8EE2-DAF22ACB50AA}" destId="{BF528FC5-2408-44FD-8199-BD7585720F81}" srcOrd="0" destOrd="0" presId="urn:microsoft.com/office/officeart/2008/layout/HorizontalMultiLevelHierarchy"/>
    <dgm:cxn modelId="{18098797-840C-410E-9196-136E0F203583}" type="presOf" srcId="{27CCB717-0CD6-48AD-8267-7DA8A24AFE82}" destId="{7D7B8790-9850-4E8B-8D09-D1773D8526A6}" srcOrd="1" destOrd="0" presId="urn:microsoft.com/office/officeart/2008/layout/HorizontalMultiLevelHierarchy"/>
    <dgm:cxn modelId="{9FFF3495-8D8F-4A23-9847-AE51F3C0C913}" type="presOf" srcId="{0E61D6A0-375C-421F-AB9F-E1FA051BB928}" destId="{A1296E9B-4239-4106-B9E3-C54ACB5AD827}" srcOrd="0" destOrd="0" presId="urn:microsoft.com/office/officeart/2008/layout/HorizontalMultiLevelHierarchy"/>
    <dgm:cxn modelId="{EC072F73-8122-4532-82A5-BA2721A00BB2}" srcId="{2FD648E7-F327-4A39-BB65-C1C2A4083E87}" destId="{0E61D6A0-375C-421F-AB9F-E1FA051BB928}" srcOrd="2" destOrd="0" parTransId="{27CCB717-0CD6-48AD-8267-7DA8A24AFE82}" sibTransId="{5645E6B2-A7E9-4E6E-889B-68D42A70B7CD}"/>
    <dgm:cxn modelId="{39E281B0-9E02-4A01-99F9-E74E842140B5}" type="presOf" srcId="{27CCB717-0CD6-48AD-8267-7DA8A24AFE82}" destId="{F89D6492-EAAC-4CEE-87A0-E345004358BF}" srcOrd="0" destOrd="0" presId="urn:microsoft.com/office/officeart/2008/layout/HorizontalMultiLevelHierarchy"/>
    <dgm:cxn modelId="{1BE0B9EA-F974-4126-A63A-A58321CD4509}" type="presParOf" srcId="{F3884DAD-CDAC-45F5-9097-3502F70F917A}" destId="{860BDE33-1A10-450A-BC34-290C44ECFFC9}" srcOrd="0" destOrd="0" presId="urn:microsoft.com/office/officeart/2008/layout/HorizontalMultiLevelHierarchy"/>
    <dgm:cxn modelId="{849A98B3-8190-46F2-9A02-126BA6482955}" type="presParOf" srcId="{860BDE33-1A10-450A-BC34-290C44ECFFC9}" destId="{3CE6DCCF-6892-4795-AD6C-C55D31C16516}" srcOrd="0" destOrd="0" presId="urn:microsoft.com/office/officeart/2008/layout/HorizontalMultiLevelHierarchy"/>
    <dgm:cxn modelId="{CA611A88-C87F-4475-A9D3-75EB2C36BDC4}" type="presParOf" srcId="{860BDE33-1A10-450A-BC34-290C44ECFFC9}" destId="{F8E7146C-F346-4DEE-B949-8F5113F46CF8}" srcOrd="1" destOrd="0" presId="urn:microsoft.com/office/officeart/2008/layout/HorizontalMultiLevelHierarchy"/>
    <dgm:cxn modelId="{21A93A4B-F09C-40B0-A47C-5F84B08BB093}" type="presParOf" srcId="{F8E7146C-F346-4DEE-B949-8F5113F46CF8}" destId="{BF528FC5-2408-44FD-8199-BD7585720F81}" srcOrd="0" destOrd="0" presId="urn:microsoft.com/office/officeart/2008/layout/HorizontalMultiLevelHierarchy"/>
    <dgm:cxn modelId="{39F81F99-E3F6-4DB8-9C73-5070B0F06704}" type="presParOf" srcId="{BF528FC5-2408-44FD-8199-BD7585720F81}" destId="{A1E78939-B593-4C53-A3EA-A89E2778326B}" srcOrd="0" destOrd="0" presId="urn:microsoft.com/office/officeart/2008/layout/HorizontalMultiLevelHierarchy"/>
    <dgm:cxn modelId="{46A21C99-7FFD-46DD-B3BD-B888E38B037E}" type="presParOf" srcId="{F8E7146C-F346-4DEE-B949-8F5113F46CF8}" destId="{FFB50149-3585-472E-AE4D-F1BFFF48AFF5}" srcOrd="1" destOrd="0" presId="urn:microsoft.com/office/officeart/2008/layout/HorizontalMultiLevelHierarchy"/>
    <dgm:cxn modelId="{238068C1-8D15-43E8-9A9D-FE5830B64892}" type="presParOf" srcId="{FFB50149-3585-472E-AE4D-F1BFFF48AFF5}" destId="{962FECC0-5BB6-429C-B68D-4B538FB4B830}" srcOrd="0" destOrd="0" presId="urn:microsoft.com/office/officeart/2008/layout/HorizontalMultiLevelHierarchy"/>
    <dgm:cxn modelId="{1F12E3BF-2EA2-4AB9-B722-7D7A7B67BBF8}" type="presParOf" srcId="{FFB50149-3585-472E-AE4D-F1BFFF48AFF5}" destId="{0C24BCDA-3D81-46BA-AE15-C96BC9C8D2D0}" srcOrd="1" destOrd="0" presId="urn:microsoft.com/office/officeart/2008/layout/HorizontalMultiLevelHierarchy"/>
    <dgm:cxn modelId="{C4E88DA0-90FF-481E-B0EC-5C62865E1121}" type="presParOf" srcId="{F8E7146C-F346-4DEE-B949-8F5113F46CF8}" destId="{E3D1E177-8BAE-48E8-BF4E-8727ABAABB78}" srcOrd="2" destOrd="0" presId="urn:microsoft.com/office/officeart/2008/layout/HorizontalMultiLevelHierarchy"/>
    <dgm:cxn modelId="{F840D5CB-054B-4CB4-AB44-9AE0B6AD1522}" type="presParOf" srcId="{E3D1E177-8BAE-48E8-BF4E-8727ABAABB78}" destId="{FEDAEEE6-D38F-4C42-81EC-B2BC7E2C47C0}" srcOrd="0" destOrd="0" presId="urn:microsoft.com/office/officeart/2008/layout/HorizontalMultiLevelHierarchy"/>
    <dgm:cxn modelId="{AAC20396-83EC-4A31-AB1F-71A414B7C2B1}" type="presParOf" srcId="{F8E7146C-F346-4DEE-B949-8F5113F46CF8}" destId="{0B80F82F-0C7A-4987-B022-92BAB9484A6D}" srcOrd="3" destOrd="0" presId="urn:microsoft.com/office/officeart/2008/layout/HorizontalMultiLevelHierarchy"/>
    <dgm:cxn modelId="{E2D60C8F-1B2D-4816-9FCA-F24A6E1BF1F6}" type="presParOf" srcId="{0B80F82F-0C7A-4987-B022-92BAB9484A6D}" destId="{0A1781AF-2B89-4472-B693-EFA685A05240}" srcOrd="0" destOrd="0" presId="urn:microsoft.com/office/officeart/2008/layout/HorizontalMultiLevelHierarchy"/>
    <dgm:cxn modelId="{3896C08F-292F-49F5-A1C9-9A1857A9D6F8}" type="presParOf" srcId="{0B80F82F-0C7A-4987-B022-92BAB9484A6D}" destId="{BADB3CCB-52BC-4773-96AE-080C2753DD84}" srcOrd="1" destOrd="0" presId="urn:microsoft.com/office/officeart/2008/layout/HorizontalMultiLevelHierarchy"/>
    <dgm:cxn modelId="{4D23AD78-21A5-4B2B-9A31-70B2E80A0B0C}" type="presParOf" srcId="{F8E7146C-F346-4DEE-B949-8F5113F46CF8}" destId="{F89D6492-EAAC-4CEE-87A0-E345004358BF}" srcOrd="4" destOrd="0" presId="urn:microsoft.com/office/officeart/2008/layout/HorizontalMultiLevelHierarchy"/>
    <dgm:cxn modelId="{D37C6EEC-D2FD-4D2E-8CA8-A864DD50B6B8}" type="presParOf" srcId="{F89D6492-EAAC-4CEE-87A0-E345004358BF}" destId="{7D7B8790-9850-4E8B-8D09-D1773D8526A6}" srcOrd="0" destOrd="0" presId="urn:microsoft.com/office/officeart/2008/layout/HorizontalMultiLevelHierarchy"/>
    <dgm:cxn modelId="{83F1F62A-DEAE-419B-B1FC-ED2A7CA63019}" type="presParOf" srcId="{F8E7146C-F346-4DEE-B949-8F5113F46CF8}" destId="{99472A92-9423-463A-91B1-9E3E22ECB3C7}" srcOrd="5" destOrd="0" presId="urn:microsoft.com/office/officeart/2008/layout/HorizontalMultiLevelHierarchy"/>
    <dgm:cxn modelId="{CF5B0108-6A9F-49A1-8FE3-12E3C0C503F2}" type="presParOf" srcId="{99472A92-9423-463A-91B1-9E3E22ECB3C7}" destId="{A1296E9B-4239-4106-B9E3-C54ACB5AD827}" srcOrd="0" destOrd="0" presId="urn:microsoft.com/office/officeart/2008/layout/HorizontalMultiLevelHierarchy"/>
    <dgm:cxn modelId="{0A8BB725-3DB4-4465-9D01-FA31E2422E8F}" type="presParOf" srcId="{99472A92-9423-463A-91B1-9E3E22ECB3C7}" destId="{D1B67404-FD24-4AF9-8D80-44AA6A5419D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8BB369-432D-4BB8-A502-FCB80F64272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D648E7-F327-4A39-BB65-C1C2A4083E87}">
      <dgm:prSet phldrT="[Текст]"/>
      <dgm:spPr/>
      <dgm:t>
        <a:bodyPr/>
        <a:lstStyle/>
        <a:p>
          <a:r>
            <a:rPr lang="en-US" dirty="0" smtClean="0"/>
            <a:t>Selective Deposition Printers</a:t>
          </a:r>
          <a:endParaRPr lang="ru-RU" dirty="0"/>
        </a:p>
      </dgm:t>
    </dgm:pt>
    <dgm:pt modelId="{1F5A35EB-2147-4ADA-BD93-663795210CE8}" type="parTrans" cxnId="{64AAC196-7713-4928-9EB5-D07234BF97B6}">
      <dgm:prSet/>
      <dgm:spPr/>
      <dgm:t>
        <a:bodyPr/>
        <a:lstStyle/>
        <a:p>
          <a:endParaRPr lang="ru-RU"/>
        </a:p>
      </dgm:t>
    </dgm:pt>
    <dgm:pt modelId="{912B557C-CACA-4BE3-9B2B-ABC5FD9DE81F}" type="sibTrans" cxnId="{64AAC196-7713-4928-9EB5-D07234BF97B6}">
      <dgm:prSet/>
      <dgm:spPr/>
      <dgm:t>
        <a:bodyPr/>
        <a:lstStyle/>
        <a:p>
          <a:endParaRPr lang="ru-RU"/>
        </a:p>
      </dgm:t>
    </dgm:pt>
    <dgm:pt modelId="{A98CAC6A-237C-4175-9FE9-E8B466FF7EB8}">
      <dgm:prSet phldrT="[Текст]"/>
      <dgm:spPr/>
      <dgm:t>
        <a:bodyPr/>
        <a:lstStyle/>
        <a:p>
          <a:r>
            <a:rPr lang="en-US" dirty="0" err="1" smtClean="0"/>
            <a:t>Stereolithography</a:t>
          </a:r>
          <a:endParaRPr lang="ru-RU" dirty="0"/>
        </a:p>
      </dgm:t>
    </dgm:pt>
    <dgm:pt modelId="{96D3D6A5-57A4-4319-8EE2-DAF22ACB50AA}" type="parTrans" cxnId="{3187A0B2-46BC-477C-AB79-E061B7110663}">
      <dgm:prSet/>
      <dgm:spPr/>
      <dgm:t>
        <a:bodyPr/>
        <a:lstStyle/>
        <a:p>
          <a:endParaRPr lang="ru-RU"/>
        </a:p>
      </dgm:t>
    </dgm:pt>
    <dgm:pt modelId="{619F940B-83BF-476F-AEE3-47F88D3653AE}" type="sibTrans" cxnId="{3187A0B2-46BC-477C-AB79-E061B7110663}">
      <dgm:prSet/>
      <dgm:spPr/>
      <dgm:t>
        <a:bodyPr/>
        <a:lstStyle/>
        <a:p>
          <a:endParaRPr lang="ru-RU"/>
        </a:p>
      </dgm:t>
    </dgm:pt>
    <dgm:pt modelId="{0E61D6A0-375C-421F-AB9F-E1FA051BB928}">
      <dgm:prSet phldrT="[Текст]"/>
      <dgm:spPr/>
      <dgm:t>
        <a:bodyPr/>
        <a:lstStyle/>
        <a:p>
          <a:r>
            <a:rPr lang="en-US" dirty="0" smtClean="0"/>
            <a:t>Selective Laser Sintering</a:t>
          </a:r>
          <a:endParaRPr lang="ru-RU" dirty="0"/>
        </a:p>
      </dgm:t>
    </dgm:pt>
    <dgm:pt modelId="{27CCB717-0CD6-48AD-8267-7DA8A24AFE82}" type="parTrans" cxnId="{EC072F73-8122-4532-82A5-BA2721A00BB2}">
      <dgm:prSet/>
      <dgm:spPr/>
      <dgm:t>
        <a:bodyPr/>
        <a:lstStyle/>
        <a:p>
          <a:endParaRPr lang="ru-RU"/>
        </a:p>
      </dgm:t>
    </dgm:pt>
    <dgm:pt modelId="{5645E6B2-A7E9-4E6E-889B-68D42A70B7CD}" type="sibTrans" cxnId="{EC072F73-8122-4532-82A5-BA2721A00BB2}">
      <dgm:prSet/>
      <dgm:spPr/>
      <dgm:t>
        <a:bodyPr/>
        <a:lstStyle/>
        <a:p>
          <a:endParaRPr lang="ru-RU"/>
        </a:p>
      </dgm:t>
    </dgm:pt>
    <dgm:pt modelId="{F3884DAD-CDAC-45F5-9097-3502F70F917A}" type="pres">
      <dgm:prSet presAssocID="{748BB369-432D-4BB8-A502-FCB80F64272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0BDE33-1A10-450A-BC34-290C44ECFFC9}" type="pres">
      <dgm:prSet presAssocID="{2FD648E7-F327-4A39-BB65-C1C2A4083E87}" presName="root1" presStyleCnt="0"/>
      <dgm:spPr/>
    </dgm:pt>
    <dgm:pt modelId="{3CE6DCCF-6892-4795-AD6C-C55D31C16516}" type="pres">
      <dgm:prSet presAssocID="{2FD648E7-F327-4A39-BB65-C1C2A4083E8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E7146C-F346-4DEE-B949-8F5113F46CF8}" type="pres">
      <dgm:prSet presAssocID="{2FD648E7-F327-4A39-BB65-C1C2A4083E87}" presName="level2hierChild" presStyleCnt="0"/>
      <dgm:spPr/>
    </dgm:pt>
    <dgm:pt modelId="{BF528FC5-2408-44FD-8199-BD7585720F81}" type="pres">
      <dgm:prSet presAssocID="{96D3D6A5-57A4-4319-8EE2-DAF22ACB50AA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A1E78939-B593-4C53-A3EA-A89E2778326B}" type="pres">
      <dgm:prSet presAssocID="{96D3D6A5-57A4-4319-8EE2-DAF22ACB50AA}" presName="connTx" presStyleLbl="parChTrans1D2" presStyleIdx="0" presStyleCnt="2"/>
      <dgm:spPr/>
      <dgm:t>
        <a:bodyPr/>
        <a:lstStyle/>
        <a:p>
          <a:endParaRPr lang="ru-RU"/>
        </a:p>
      </dgm:t>
    </dgm:pt>
    <dgm:pt modelId="{FFB50149-3585-472E-AE4D-F1BFFF48AFF5}" type="pres">
      <dgm:prSet presAssocID="{A98CAC6A-237C-4175-9FE9-E8B466FF7EB8}" presName="root2" presStyleCnt="0"/>
      <dgm:spPr/>
    </dgm:pt>
    <dgm:pt modelId="{962FECC0-5BB6-429C-B68D-4B538FB4B830}" type="pres">
      <dgm:prSet presAssocID="{A98CAC6A-237C-4175-9FE9-E8B466FF7EB8}" presName="LevelTwoTextNode" presStyleLbl="node2" presStyleIdx="0" presStyleCnt="2" custScaleX="204400" custLinFactNeighborX="29245" custLinFactNeighborY="-942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24BCDA-3D81-46BA-AE15-C96BC9C8D2D0}" type="pres">
      <dgm:prSet presAssocID="{A98CAC6A-237C-4175-9FE9-E8B466FF7EB8}" presName="level3hierChild" presStyleCnt="0"/>
      <dgm:spPr/>
    </dgm:pt>
    <dgm:pt modelId="{F89D6492-EAAC-4CEE-87A0-E345004358BF}" type="pres">
      <dgm:prSet presAssocID="{27CCB717-0CD6-48AD-8267-7DA8A24AFE82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7D7B8790-9850-4E8B-8D09-D1773D8526A6}" type="pres">
      <dgm:prSet presAssocID="{27CCB717-0CD6-48AD-8267-7DA8A24AFE82}" presName="connTx" presStyleLbl="parChTrans1D2" presStyleIdx="1" presStyleCnt="2"/>
      <dgm:spPr/>
      <dgm:t>
        <a:bodyPr/>
        <a:lstStyle/>
        <a:p>
          <a:endParaRPr lang="ru-RU"/>
        </a:p>
      </dgm:t>
    </dgm:pt>
    <dgm:pt modelId="{99472A92-9423-463A-91B1-9E3E22ECB3C7}" type="pres">
      <dgm:prSet presAssocID="{0E61D6A0-375C-421F-AB9F-E1FA051BB928}" presName="root2" presStyleCnt="0"/>
      <dgm:spPr/>
    </dgm:pt>
    <dgm:pt modelId="{A1296E9B-4239-4106-B9E3-C54ACB5AD827}" type="pres">
      <dgm:prSet presAssocID="{0E61D6A0-375C-421F-AB9F-E1FA051BB928}" presName="LevelTwoTextNode" presStyleLbl="node2" presStyleIdx="1" presStyleCnt="2" custScaleX="204400" custLinFactNeighborX="29245" custLinFactNeighborY="796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B67404-FD24-4AF9-8D80-44AA6A5419D4}" type="pres">
      <dgm:prSet presAssocID="{0E61D6A0-375C-421F-AB9F-E1FA051BB928}" presName="level3hierChild" presStyleCnt="0"/>
      <dgm:spPr/>
    </dgm:pt>
  </dgm:ptLst>
  <dgm:cxnLst>
    <dgm:cxn modelId="{4D5966FA-007C-4BE4-8462-3B07E5486C74}" type="presOf" srcId="{A98CAC6A-237C-4175-9FE9-E8B466FF7EB8}" destId="{962FECC0-5BB6-429C-B68D-4B538FB4B830}" srcOrd="0" destOrd="0" presId="urn:microsoft.com/office/officeart/2008/layout/HorizontalMultiLevelHierarchy"/>
    <dgm:cxn modelId="{3187A0B2-46BC-477C-AB79-E061B7110663}" srcId="{2FD648E7-F327-4A39-BB65-C1C2A4083E87}" destId="{A98CAC6A-237C-4175-9FE9-E8B466FF7EB8}" srcOrd="0" destOrd="0" parTransId="{96D3D6A5-57A4-4319-8EE2-DAF22ACB50AA}" sibTransId="{619F940B-83BF-476F-AEE3-47F88D3653AE}"/>
    <dgm:cxn modelId="{EC072F73-8122-4532-82A5-BA2721A00BB2}" srcId="{2FD648E7-F327-4A39-BB65-C1C2A4083E87}" destId="{0E61D6A0-375C-421F-AB9F-E1FA051BB928}" srcOrd="1" destOrd="0" parTransId="{27CCB717-0CD6-48AD-8267-7DA8A24AFE82}" sibTransId="{5645E6B2-A7E9-4E6E-889B-68D42A70B7CD}"/>
    <dgm:cxn modelId="{F92E0677-A68D-4BCE-91E9-13BDBEF4E873}" type="presOf" srcId="{27CCB717-0CD6-48AD-8267-7DA8A24AFE82}" destId="{F89D6492-EAAC-4CEE-87A0-E345004358BF}" srcOrd="0" destOrd="0" presId="urn:microsoft.com/office/officeart/2008/layout/HorizontalMultiLevelHierarchy"/>
    <dgm:cxn modelId="{94FF71C8-B31B-4FC4-86D2-802FE396130A}" type="presOf" srcId="{2FD648E7-F327-4A39-BB65-C1C2A4083E87}" destId="{3CE6DCCF-6892-4795-AD6C-C55D31C16516}" srcOrd="0" destOrd="0" presId="urn:microsoft.com/office/officeart/2008/layout/HorizontalMultiLevelHierarchy"/>
    <dgm:cxn modelId="{F2C82624-C6CC-4D22-A55C-BBBEA4B6E738}" type="presOf" srcId="{96D3D6A5-57A4-4319-8EE2-DAF22ACB50AA}" destId="{A1E78939-B593-4C53-A3EA-A89E2778326B}" srcOrd="1" destOrd="0" presId="urn:microsoft.com/office/officeart/2008/layout/HorizontalMultiLevelHierarchy"/>
    <dgm:cxn modelId="{E4F57270-228A-4976-92F9-FEE8DB797740}" type="presOf" srcId="{27CCB717-0CD6-48AD-8267-7DA8A24AFE82}" destId="{7D7B8790-9850-4E8B-8D09-D1773D8526A6}" srcOrd="1" destOrd="0" presId="urn:microsoft.com/office/officeart/2008/layout/HorizontalMultiLevelHierarchy"/>
    <dgm:cxn modelId="{2275771D-96A0-4C05-B6A7-C1A62988DCCD}" type="presOf" srcId="{0E61D6A0-375C-421F-AB9F-E1FA051BB928}" destId="{A1296E9B-4239-4106-B9E3-C54ACB5AD827}" srcOrd="0" destOrd="0" presId="urn:microsoft.com/office/officeart/2008/layout/HorizontalMultiLevelHierarchy"/>
    <dgm:cxn modelId="{64AAC196-7713-4928-9EB5-D07234BF97B6}" srcId="{748BB369-432D-4BB8-A502-FCB80F642720}" destId="{2FD648E7-F327-4A39-BB65-C1C2A4083E87}" srcOrd="0" destOrd="0" parTransId="{1F5A35EB-2147-4ADA-BD93-663795210CE8}" sibTransId="{912B557C-CACA-4BE3-9B2B-ABC5FD9DE81F}"/>
    <dgm:cxn modelId="{6375C23E-D181-489F-BAB9-1A0CC781870C}" type="presOf" srcId="{748BB369-432D-4BB8-A502-FCB80F642720}" destId="{F3884DAD-CDAC-45F5-9097-3502F70F917A}" srcOrd="0" destOrd="0" presId="urn:microsoft.com/office/officeart/2008/layout/HorizontalMultiLevelHierarchy"/>
    <dgm:cxn modelId="{B37908BC-723C-4DF8-82F0-A72FE7A56A64}" type="presOf" srcId="{96D3D6A5-57A4-4319-8EE2-DAF22ACB50AA}" destId="{BF528FC5-2408-44FD-8199-BD7585720F81}" srcOrd="0" destOrd="0" presId="urn:microsoft.com/office/officeart/2008/layout/HorizontalMultiLevelHierarchy"/>
    <dgm:cxn modelId="{1DBFCD19-DC24-4B96-A088-C762F3A68FB5}" type="presParOf" srcId="{F3884DAD-CDAC-45F5-9097-3502F70F917A}" destId="{860BDE33-1A10-450A-BC34-290C44ECFFC9}" srcOrd="0" destOrd="0" presId="urn:microsoft.com/office/officeart/2008/layout/HorizontalMultiLevelHierarchy"/>
    <dgm:cxn modelId="{B57910D9-7089-4E36-B927-6DE9DF7B411A}" type="presParOf" srcId="{860BDE33-1A10-450A-BC34-290C44ECFFC9}" destId="{3CE6DCCF-6892-4795-AD6C-C55D31C16516}" srcOrd="0" destOrd="0" presId="urn:microsoft.com/office/officeart/2008/layout/HorizontalMultiLevelHierarchy"/>
    <dgm:cxn modelId="{B2DD5B07-5540-434A-B5CF-FABE97DB54B4}" type="presParOf" srcId="{860BDE33-1A10-450A-BC34-290C44ECFFC9}" destId="{F8E7146C-F346-4DEE-B949-8F5113F46CF8}" srcOrd="1" destOrd="0" presId="urn:microsoft.com/office/officeart/2008/layout/HorizontalMultiLevelHierarchy"/>
    <dgm:cxn modelId="{ED1C1D0E-4693-4119-B571-BB5F5D1A778A}" type="presParOf" srcId="{F8E7146C-F346-4DEE-B949-8F5113F46CF8}" destId="{BF528FC5-2408-44FD-8199-BD7585720F81}" srcOrd="0" destOrd="0" presId="urn:microsoft.com/office/officeart/2008/layout/HorizontalMultiLevelHierarchy"/>
    <dgm:cxn modelId="{8ED57ECB-EA9D-4C1E-830E-95555B1AAB78}" type="presParOf" srcId="{BF528FC5-2408-44FD-8199-BD7585720F81}" destId="{A1E78939-B593-4C53-A3EA-A89E2778326B}" srcOrd="0" destOrd="0" presId="urn:microsoft.com/office/officeart/2008/layout/HorizontalMultiLevelHierarchy"/>
    <dgm:cxn modelId="{8CCE0160-8166-48D2-BDCC-373FF1347505}" type="presParOf" srcId="{F8E7146C-F346-4DEE-B949-8F5113F46CF8}" destId="{FFB50149-3585-472E-AE4D-F1BFFF48AFF5}" srcOrd="1" destOrd="0" presId="urn:microsoft.com/office/officeart/2008/layout/HorizontalMultiLevelHierarchy"/>
    <dgm:cxn modelId="{86F3BE8A-4164-48F7-BC4D-599F9CD1CF0A}" type="presParOf" srcId="{FFB50149-3585-472E-AE4D-F1BFFF48AFF5}" destId="{962FECC0-5BB6-429C-B68D-4B538FB4B830}" srcOrd="0" destOrd="0" presId="urn:microsoft.com/office/officeart/2008/layout/HorizontalMultiLevelHierarchy"/>
    <dgm:cxn modelId="{6085B48C-4D67-4DA1-88CC-2E96A2A1FC99}" type="presParOf" srcId="{FFB50149-3585-472E-AE4D-F1BFFF48AFF5}" destId="{0C24BCDA-3D81-46BA-AE15-C96BC9C8D2D0}" srcOrd="1" destOrd="0" presId="urn:microsoft.com/office/officeart/2008/layout/HorizontalMultiLevelHierarchy"/>
    <dgm:cxn modelId="{92BA6A0D-8866-4F87-96FF-6A73436C186F}" type="presParOf" srcId="{F8E7146C-F346-4DEE-B949-8F5113F46CF8}" destId="{F89D6492-EAAC-4CEE-87A0-E345004358BF}" srcOrd="2" destOrd="0" presId="urn:microsoft.com/office/officeart/2008/layout/HorizontalMultiLevelHierarchy"/>
    <dgm:cxn modelId="{1AE79580-1B87-42FE-ABC0-FF4F825135BD}" type="presParOf" srcId="{F89D6492-EAAC-4CEE-87A0-E345004358BF}" destId="{7D7B8790-9850-4E8B-8D09-D1773D8526A6}" srcOrd="0" destOrd="0" presId="urn:microsoft.com/office/officeart/2008/layout/HorizontalMultiLevelHierarchy"/>
    <dgm:cxn modelId="{1AA32BDD-7C1B-47AE-8171-4D76A5F3A2D4}" type="presParOf" srcId="{F8E7146C-F346-4DEE-B949-8F5113F46CF8}" destId="{99472A92-9423-463A-91B1-9E3E22ECB3C7}" srcOrd="3" destOrd="0" presId="urn:microsoft.com/office/officeart/2008/layout/HorizontalMultiLevelHierarchy"/>
    <dgm:cxn modelId="{E2B8B07F-813A-4B28-9C27-5DCECEEA4216}" type="presParOf" srcId="{99472A92-9423-463A-91B1-9E3E22ECB3C7}" destId="{A1296E9B-4239-4106-B9E3-C54ACB5AD827}" srcOrd="0" destOrd="0" presId="urn:microsoft.com/office/officeart/2008/layout/HorizontalMultiLevelHierarchy"/>
    <dgm:cxn modelId="{D0A2BF13-2FD3-4195-8552-5A1A274AFF10}" type="presParOf" srcId="{99472A92-9423-463A-91B1-9E3E22ECB3C7}" destId="{D1B67404-FD24-4AF9-8D80-44AA6A5419D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FDDAE0-473C-40C0-B2DC-3A6E86A398E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B2EECB-F0AD-4E94-B2AE-250238AFB722}">
      <dgm:prSet phldrT="[Текст]"/>
      <dgm:spPr/>
      <dgm:t>
        <a:bodyPr/>
        <a:lstStyle/>
        <a:p>
          <a:r>
            <a:rPr lang="en-US" dirty="0" smtClean="0"/>
            <a:t>Control over the shape</a:t>
          </a:r>
          <a:endParaRPr lang="ru-RU" dirty="0"/>
        </a:p>
      </dgm:t>
    </dgm:pt>
    <dgm:pt modelId="{AF68CAF6-7F71-42FE-8934-DD95D8ADA8D6}" type="parTrans" cxnId="{8814907E-E538-4AFF-A178-31C74FBE5C18}">
      <dgm:prSet/>
      <dgm:spPr/>
      <dgm:t>
        <a:bodyPr/>
        <a:lstStyle/>
        <a:p>
          <a:endParaRPr lang="ru-RU"/>
        </a:p>
      </dgm:t>
    </dgm:pt>
    <dgm:pt modelId="{5B6A463A-B24B-4647-A6C1-BC91D6C08461}" type="sibTrans" cxnId="{8814907E-E538-4AFF-A178-31C74FBE5C18}">
      <dgm:prSet/>
      <dgm:spPr/>
      <dgm:t>
        <a:bodyPr/>
        <a:lstStyle/>
        <a:p>
          <a:endParaRPr lang="ru-RU"/>
        </a:p>
      </dgm:t>
    </dgm:pt>
    <dgm:pt modelId="{971C9649-5193-4CA2-8F42-12A62D57F001}">
      <dgm:prSet phldrT="[Текст]"/>
      <dgm:spPr/>
      <dgm:t>
        <a:bodyPr/>
        <a:lstStyle/>
        <a:p>
          <a:r>
            <a:rPr lang="en-US" dirty="0" smtClean="0"/>
            <a:t>Control over the composition</a:t>
          </a:r>
          <a:endParaRPr lang="ru-RU" dirty="0"/>
        </a:p>
      </dgm:t>
    </dgm:pt>
    <dgm:pt modelId="{7D8FE168-8878-4F57-9060-7744835BC9AD}" type="parTrans" cxnId="{EC15D11C-C6D2-4DD3-B0DB-184EE0FE84BD}">
      <dgm:prSet/>
      <dgm:spPr/>
      <dgm:t>
        <a:bodyPr/>
        <a:lstStyle/>
        <a:p>
          <a:endParaRPr lang="ru-RU"/>
        </a:p>
      </dgm:t>
    </dgm:pt>
    <dgm:pt modelId="{45F09823-487F-4D12-BD6C-C74B57314D9E}" type="sibTrans" cxnId="{EC15D11C-C6D2-4DD3-B0DB-184EE0FE84BD}">
      <dgm:prSet/>
      <dgm:spPr/>
      <dgm:t>
        <a:bodyPr/>
        <a:lstStyle/>
        <a:p>
          <a:endParaRPr lang="ru-RU"/>
        </a:p>
      </dgm:t>
    </dgm:pt>
    <dgm:pt modelId="{4AC5D018-FBE5-485D-A4D7-C6FDEB3685D6}">
      <dgm:prSet phldrT="[Текст]"/>
      <dgm:spPr/>
      <dgm:t>
        <a:bodyPr/>
        <a:lstStyle/>
        <a:p>
          <a:r>
            <a:rPr lang="en-US" dirty="0" smtClean="0"/>
            <a:t>Control over the </a:t>
          </a:r>
          <a:r>
            <a:rPr lang="en-US" dirty="0" err="1" smtClean="0"/>
            <a:t>bahavior</a:t>
          </a:r>
          <a:endParaRPr lang="ru-RU" dirty="0"/>
        </a:p>
      </dgm:t>
    </dgm:pt>
    <dgm:pt modelId="{858D7D37-6B06-4F42-B001-EBAF4C7E448C}" type="parTrans" cxnId="{9BC6CA63-6965-4F68-BE95-574AEA267456}">
      <dgm:prSet/>
      <dgm:spPr/>
      <dgm:t>
        <a:bodyPr/>
        <a:lstStyle/>
        <a:p>
          <a:endParaRPr lang="ru-RU"/>
        </a:p>
      </dgm:t>
    </dgm:pt>
    <dgm:pt modelId="{6933860D-7172-4D7E-B8B4-304359B67BFD}" type="sibTrans" cxnId="{9BC6CA63-6965-4F68-BE95-574AEA267456}">
      <dgm:prSet/>
      <dgm:spPr/>
      <dgm:t>
        <a:bodyPr/>
        <a:lstStyle/>
        <a:p>
          <a:endParaRPr lang="ru-RU"/>
        </a:p>
      </dgm:t>
    </dgm:pt>
    <dgm:pt modelId="{C118EBA7-A53A-4C39-9B0D-5FB522BEB181}">
      <dgm:prSet/>
      <dgm:spPr/>
      <dgm:t>
        <a:bodyPr/>
        <a:lstStyle/>
        <a:p>
          <a:r>
            <a:rPr lang="en-US" dirty="0" smtClean="0"/>
            <a:t>Analog to digital</a:t>
          </a:r>
          <a:endParaRPr lang="ru-RU" dirty="0"/>
        </a:p>
      </dgm:t>
    </dgm:pt>
    <dgm:pt modelId="{76371F49-3804-46FE-BB01-4D200C0496D7}" type="parTrans" cxnId="{F0B2B352-F8C7-4076-BE1E-907774AAD430}">
      <dgm:prSet/>
      <dgm:spPr/>
      <dgm:t>
        <a:bodyPr/>
        <a:lstStyle/>
        <a:p>
          <a:endParaRPr lang="ru-RU"/>
        </a:p>
      </dgm:t>
    </dgm:pt>
    <dgm:pt modelId="{8164AD94-1E0C-451F-A47B-37B41A4030C7}" type="sibTrans" cxnId="{F0B2B352-F8C7-4076-BE1E-907774AAD430}">
      <dgm:prSet/>
      <dgm:spPr/>
      <dgm:t>
        <a:bodyPr/>
        <a:lstStyle/>
        <a:p>
          <a:endParaRPr lang="ru-RU"/>
        </a:p>
      </dgm:t>
    </dgm:pt>
    <dgm:pt modelId="{C69FEEEF-654A-4E6C-B6EE-8DD7DD922C15}" type="pres">
      <dgm:prSet presAssocID="{19FDDAE0-473C-40C0-B2DC-3A6E86A398E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A42425-1895-40ED-BC54-EFFCCF37FE0B}" type="pres">
      <dgm:prSet presAssocID="{B1B2EECB-F0AD-4E94-B2AE-250238AFB722}" presName="composite" presStyleCnt="0"/>
      <dgm:spPr/>
    </dgm:pt>
    <dgm:pt modelId="{94D3570E-D7A9-4FBD-A300-BFCDDBC529EF}" type="pres">
      <dgm:prSet presAssocID="{B1B2EECB-F0AD-4E94-B2AE-250238AFB722}" presName="imgShp" presStyleLbl="fgImgPlace1" presStyleIdx="0" presStyleCnt="4"/>
      <dgm:spPr/>
    </dgm:pt>
    <dgm:pt modelId="{ED6F768C-0826-4801-A9EC-216F7EFFFBAF}" type="pres">
      <dgm:prSet presAssocID="{B1B2EECB-F0AD-4E94-B2AE-250238AFB722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EA4F8-205A-45E9-9E5C-E1E82812BC9E}" type="pres">
      <dgm:prSet presAssocID="{5B6A463A-B24B-4647-A6C1-BC91D6C08461}" presName="spacing" presStyleCnt="0"/>
      <dgm:spPr/>
    </dgm:pt>
    <dgm:pt modelId="{242BCAD8-AEDC-4D72-9B7A-34EE0C1189AE}" type="pres">
      <dgm:prSet presAssocID="{971C9649-5193-4CA2-8F42-12A62D57F001}" presName="composite" presStyleCnt="0"/>
      <dgm:spPr/>
    </dgm:pt>
    <dgm:pt modelId="{D1118894-F0F0-482A-9B13-9199A083CA00}" type="pres">
      <dgm:prSet presAssocID="{971C9649-5193-4CA2-8F42-12A62D57F001}" presName="imgShp" presStyleLbl="fgImgPlace1" presStyleIdx="1" presStyleCnt="4"/>
      <dgm:spPr/>
    </dgm:pt>
    <dgm:pt modelId="{26AD3EE2-A491-44DC-973D-CB074EA0E7F7}" type="pres">
      <dgm:prSet presAssocID="{971C9649-5193-4CA2-8F42-12A62D57F001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C94B3-6639-4650-98F6-423028118D75}" type="pres">
      <dgm:prSet presAssocID="{45F09823-487F-4D12-BD6C-C74B57314D9E}" presName="spacing" presStyleCnt="0"/>
      <dgm:spPr/>
    </dgm:pt>
    <dgm:pt modelId="{DE1E19F0-C5AB-4D7D-9D00-1C0F79D38DBE}" type="pres">
      <dgm:prSet presAssocID="{4AC5D018-FBE5-485D-A4D7-C6FDEB3685D6}" presName="composite" presStyleCnt="0"/>
      <dgm:spPr/>
    </dgm:pt>
    <dgm:pt modelId="{73066535-369C-40FA-931C-9FB94B915BEA}" type="pres">
      <dgm:prSet presAssocID="{4AC5D018-FBE5-485D-A4D7-C6FDEB3685D6}" presName="imgShp" presStyleLbl="fgImgPlace1" presStyleIdx="2" presStyleCnt="4"/>
      <dgm:spPr/>
    </dgm:pt>
    <dgm:pt modelId="{C6B469C2-FCD1-4FA2-8ADB-03CCBF14BE12}" type="pres">
      <dgm:prSet presAssocID="{4AC5D018-FBE5-485D-A4D7-C6FDEB3685D6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CA65B-8AFF-479E-839F-56C6DAA8CC63}" type="pres">
      <dgm:prSet presAssocID="{6933860D-7172-4D7E-B8B4-304359B67BFD}" presName="spacing" presStyleCnt="0"/>
      <dgm:spPr/>
    </dgm:pt>
    <dgm:pt modelId="{92176B3B-B249-4E1C-BE9E-856CECEAB6BF}" type="pres">
      <dgm:prSet presAssocID="{C118EBA7-A53A-4C39-9B0D-5FB522BEB181}" presName="composite" presStyleCnt="0"/>
      <dgm:spPr/>
    </dgm:pt>
    <dgm:pt modelId="{BE7D1CF9-6366-4B7E-B9F6-73B4248F7887}" type="pres">
      <dgm:prSet presAssocID="{C118EBA7-A53A-4C39-9B0D-5FB522BEB181}" presName="imgShp" presStyleLbl="fgImgPlace1" presStyleIdx="3" presStyleCnt="4"/>
      <dgm:spPr/>
    </dgm:pt>
    <dgm:pt modelId="{930B4A04-7C88-4575-802B-39C665E3BD34}" type="pres">
      <dgm:prSet presAssocID="{C118EBA7-A53A-4C39-9B0D-5FB522BEB181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32201A-C7D4-49B1-A77C-0BDFE7E3111A}" type="presOf" srcId="{971C9649-5193-4CA2-8F42-12A62D57F001}" destId="{26AD3EE2-A491-44DC-973D-CB074EA0E7F7}" srcOrd="0" destOrd="0" presId="urn:microsoft.com/office/officeart/2005/8/layout/vList3"/>
    <dgm:cxn modelId="{EC15D11C-C6D2-4DD3-B0DB-184EE0FE84BD}" srcId="{19FDDAE0-473C-40C0-B2DC-3A6E86A398E6}" destId="{971C9649-5193-4CA2-8F42-12A62D57F001}" srcOrd="1" destOrd="0" parTransId="{7D8FE168-8878-4F57-9060-7744835BC9AD}" sibTransId="{45F09823-487F-4D12-BD6C-C74B57314D9E}"/>
    <dgm:cxn modelId="{F0B2B352-F8C7-4076-BE1E-907774AAD430}" srcId="{19FDDAE0-473C-40C0-B2DC-3A6E86A398E6}" destId="{C118EBA7-A53A-4C39-9B0D-5FB522BEB181}" srcOrd="3" destOrd="0" parTransId="{76371F49-3804-46FE-BB01-4D200C0496D7}" sibTransId="{8164AD94-1E0C-451F-A47B-37B41A4030C7}"/>
    <dgm:cxn modelId="{B78A7572-C7CF-4D04-BAF2-E62F230FADBF}" type="presOf" srcId="{19FDDAE0-473C-40C0-B2DC-3A6E86A398E6}" destId="{C69FEEEF-654A-4E6C-B6EE-8DD7DD922C15}" srcOrd="0" destOrd="0" presId="urn:microsoft.com/office/officeart/2005/8/layout/vList3"/>
    <dgm:cxn modelId="{9BC6CA63-6965-4F68-BE95-574AEA267456}" srcId="{19FDDAE0-473C-40C0-B2DC-3A6E86A398E6}" destId="{4AC5D018-FBE5-485D-A4D7-C6FDEB3685D6}" srcOrd="2" destOrd="0" parTransId="{858D7D37-6B06-4F42-B001-EBAF4C7E448C}" sibTransId="{6933860D-7172-4D7E-B8B4-304359B67BFD}"/>
    <dgm:cxn modelId="{BD75F882-026E-4DFD-80E0-D6B995E0323D}" type="presOf" srcId="{C118EBA7-A53A-4C39-9B0D-5FB522BEB181}" destId="{930B4A04-7C88-4575-802B-39C665E3BD34}" srcOrd="0" destOrd="0" presId="urn:microsoft.com/office/officeart/2005/8/layout/vList3"/>
    <dgm:cxn modelId="{A8BF0054-2063-4333-9674-11A4EE3089D8}" type="presOf" srcId="{B1B2EECB-F0AD-4E94-B2AE-250238AFB722}" destId="{ED6F768C-0826-4801-A9EC-216F7EFFFBAF}" srcOrd="0" destOrd="0" presId="urn:microsoft.com/office/officeart/2005/8/layout/vList3"/>
    <dgm:cxn modelId="{8814907E-E538-4AFF-A178-31C74FBE5C18}" srcId="{19FDDAE0-473C-40C0-B2DC-3A6E86A398E6}" destId="{B1B2EECB-F0AD-4E94-B2AE-250238AFB722}" srcOrd="0" destOrd="0" parTransId="{AF68CAF6-7F71-42FE-8934-DD95D8ADA8D6}" sibTransId="{5B6A463A-B24B-4647-A6C1-BC91D6C08461}"/>
    <dgm:cxn modelId="{8AE72B7A-667D-483E-9028-FFEEF364DCF2}" type="presOf" srcId="{4AC5D018-FBE5-485D-A4D7-C6FDEB3685D6}" destId="{C6B469C2-FCD1-4FA2-8ADB-03CCBF14BE12}" srcOrd="0" destOrd="0" presId="urn:microsoft.com/office/officeart/2005/8/layout/vList3"/>
    <dgm:cxn modelId="{42C6286C-BAF8-4799-AB2C-7F7033736047}" type="presParOf" srcId="{C69FEEEF-654A-4E6C-B6EE-8DD7DD922C15}" destId="{2CA42425-1895-40ED-BC54-EFFCCF37FE0B}" srcOrd="0" destOrd="0" presId="urn:microsoft.com/office/officeart/2005/8/layout/vList3"/>
    <dgm:cxn modelId="{02B34478-F9BD-4F75-8AA3-033CFEF4C839}" type="presParOf" srcId="{2CA42425-1895-40ED-BC54-EFFCCF37FE0B}" destId="{94D3570E-D7A9-4FBD-A300-BFCDDBC529EF}" srcOrd="0" destOrd="0" presId="urn:microsoft.com/office/officeart/2005/8/layout/vList3"/>
    <dgm:cxn modelId="{6B9CF842-73B4-4775-B4B5-7A893F087052}" type="presParOf" srcId="{2CA42425-1895-40ED-BC54-EFFCCF37FE0B}" destId="{ED6F768C-0826-4801-A9EC-216F7EFFFBAF}" srcOrd="1" destOrd="0" presId="urn:microsoft.com/office/officeart/2005/8/layout/vList3"/>
    <dgm:cxn modelId="{CB744955-43D7-46CD-8831-E6B01CF5997F}" type="presParOf" srcId="{C69FEEEF-654A-4E6C-B6EE-8DD7DD922C15}" destId="{355EA4F8-205A-45E9-9E5C-E1E82812BC9E}" srcOrd="1" destOrd="0" presId="urn:microsoft.com/office/officeart/2005/8/layout/vList3"/>
    <dgm:cxn modelId="{7E818F12-B331-4C0F-BA03-8693C03CA319}" type="presParOf" srcId="{C69FEEEF-654A-4E6C-B6EE-8DD7DD922C15}" destId="{242BCAD8-AEDC-4D72-9B7A-34EE0C1189AE}" srcOrd="2" destOrd="0" presId="urn:microsoft.com/office/officeart/2005/8/layout/vList3"/>
    <dgm:cxn modelId="{F0913974-87B8-4019-9C02-0C04B92EBB9F}" type="presParOf" srcId="{242BCAD8-AEDC-4D72-9B7A-34EE0C1189AE}" destId="{D1118894-F0F0-482A-9B13-9199A083CA00}" srcOrd="0" destOrd="0" presId="urn:microsoft.com/office/officeart/2005/8/layout/vList3"/>
    <dgm:cxn modelId="{18A52482-9975-4D6F-B729-D45F1AD4A0C0}" type="presParOf" srcId="{242BCAD8-AEDC-4D72-9B7A-34EE0C1189AE}" destId="{26AD3EE2-A491-44DC-973D-CB074EA0E7F7}" srcOrd="1" destOrd="0" presId="urn:microsoft.com/office/officeart/2005/8/layout/vList3"/>
    <dgm:cxn modelId="{0FFBD6AB-D1F4-437A-AAB5-1FAB99482172}" type="presParOf" srcId="{C69FEEEF-654A-4E6C-B6EE-8DD7DD922C15}" destId="{B2AC94B3-6639-4650-98F6-423028118D75}" srcOrd="3" destOrd="0" presId="urn:microsoft.com/office/officeart/2005/8/layout/vList3"/>
    <dgm:cxn modelId="{F22D4BA0-5B61-449E-BB41-A1AC5E14C1FF}" type="presParOf" srcId="{C69FEEEF-654A-4E6C-B6EE-8DD7DD922C15}" destId="{DE1E19F0-C5AB-4D7D-9D00-1C0F79D38DBE}" srcOrd="4" destOrd="0" presId="urn:microsoft.com/office/officeart/2005/8/layout/vList3"/>
    <dgm:cxn modelId="{EB640057-B1B7-4FB3-A644-96817E10CC4B}" type="presParOf" srcId="{DE1E19F0-C5AB-4D7D-9D00-1C0F79D38DBE}" destId="{73066535-369C-40FA-931C-9FB94B915BEA}" srcOrd="0" destOrd="0" presId="urn:microsoft.com/office/officeart/2005/8/layout/vList3"/>
    <dgm:cxn modelId="{1432ED0C-8B29-4304-8CEF-A6501E000CE7}" type="presParOf" srcId="{DE1E19F0-C5AB-4D7D-9D00-1C0F79D38DBE}" destId="{C6B469C2-FCD1-4FA2-8ADB-03CCBF14BE12}" srcOrd="1" destOrd="0" presId="urn:microsoft.com/office/officeart/2005/8/layout/vList3"/>
    <dgm:cxn modelId="{1064C780-2B4A-4745-A07E-8442652717E5}" type="presParOf" srcId="{C69FEEEF-654A-4E6C-B6EE-8DD7DD922C15}" destId="{095CA65B-8AFF-479E-839F-56C6DAA8CC63}" srcOrd="5" destOrd="0" presId="urn:microsoft.com/office/officeart/2005/8/layout/vList3"/>
    <dgm:cxn modelId="{1782E002-5C2A-431F-B959-8325E5DBD43B}" type="presParOf" srcId="{C69FEEEF-654A-4E6C-B6EE-8DD7DD922C15}" destId="{92176B3B-B249-4E1C-BE9E-856CECEAB6BF}" srcOrd="6" destOrd="0" presId="urn:microsoft.com/office/officeart/2005/8/layout/vList3"/>
    <dgm:cxn modelId="{1908EB3F-F47C-4EDC-8A6B-14A4B2F3F08D}" type="presParOf" srcId="{92176B3B-B249-4E1C-BE9E-856CECEAB6BF}" destId="{BE7D1CF9-6366-4B7E-B9F6-73B4248F7887}" srcOrd="0" destOrd="0" presId="urn:microsoft.com/office/officeart/2005/8/layout/vList3"/>
    <dgm:cxn modelId="{9B3BA323-9648-46B5-AF12-EF7D86193085}" type="presParOf" srcId="{92176B3B-B249-4E1C-BE9E-856CECEAB6BF}" destId="{930B4A04-7C88-4575-802B-39C665E3BD3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50F3F-7F9B-49D5-A801-728BE26A288A}">
      <dsp:nvSpPr>
        <dsp:cNvPr id="0" name=""/>
        <dsp:cNvSpPr/>
      </dsp:nvSpPr>
      <dsp:spPr>
        <a:xfrm>
          <a:off x="9436" y="0"/>
          <a:ext cx="2820328" cy="1484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Preparing a design file</a:t>
          </a:r>
          <a:endParaRPr lang="ru-RU" sz="2800" kern="1200" dirty="0"/>
        </a:p>
      </dsp:txBody>
      <dsp:txXfrm>
        <a:off x="52914" y="43478"/>
        <a:ext cx="2733372" cy="1397490"/>
      </dsp:txXfrm>
    </dsp:sp>
    <dsp:sp modelId="{2ABBA806-F66F-4710-8EBA-0CEDF188CA22}">
      <dsp:nvSpPr>
        <dsp:cNvPr id="0" name=""/>
        <dsp:cNvSpPr/>
      </dsp:nvSpPr>
      <dsp:spPr>
        <a:xfrm>
          <a:off x="3111797" y="392502"/>
          <a:ext cx="597909" cy="6994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111797" y="532390"/>
        <a:ext cx="418536" cy="419665"/>
      </dsp:txXfrm>
    </dsp:sp>
    <dsp:sp modelId="{86451E20-9237-4859-BF9B-28018542FBFB}">
      <dsp:nvSpPr>
        <dsp:cNvPr id="0" name=""/>
        <dsp:cNvSpPr/>
      </dsp:nvSpPr>
      <dsp:spPr>
        <a:xfrm>
          <a:off x="3957896" y="0"/>
          <a:ext cx="2820328" cy="1484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Calculating a mechanical path</a:t>
          </a:r>
          <a:endParaRPr lang="ru-RU" sz="2800" kern="1200" dirty="0"/>
        </a:p>
      </dsp:txBody>
      <dsp:txXfrm>
        <a:off x="4001374" y="43478"/>
        <a:ext cx="2733372" cy="1397490"/>
      </dsp:txXfrm>
    </dsp:sp>
    <dsp:sp modelId="{AE3AD980-4BAB-4ADA-8673-71A493E93F28}">
      <dsp:nvSpPr>
        <dsp:cNvPr id="0" name=""/>
        <dsp:cNvSpPr/>
      </dsp:nvSpPr>
      <dsp:spPr>
        <a:xfrm>
          <a:off x="7060258" y="392502"/>
          <a:ext cx="597909" cy="6994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7060258" y="532390"/>
        <a:ext cx="418536" cy="419665"/>
      </dsp:txXfrm>
    </dsp:sp>
    <dsp:sp modelId="{160DB401-8B02-47DF-A589-D43905670BD8}">
      <dsp:nvSpPr>
        <dsp:cNvPr id="0" name=""/>
        <dsp:cNvSpPr/>
      </dsp:nvSpPr>
      <dsp:spPr>
        <a:xfrm>
          <a:off x="7906357" y="0"/>
          <a:ext cx="2820328" cy="1484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Printing</a:t>
          </a:r>
          <a:endParaRPr lang="ru-RU" sz="2800" kern="1200" dirty="0"/>
        </a:p>
      </dsp:txBody>
      <dsp:txXfrm>
        <a:off x="7949835" y="43478"/>
        <a:ext cx="2733372" cy="1397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EC34A-A501-4EF7-8FD0-7889F6246A00}">
      <dsp:nvSpPr>
        <dsp:cNvPr id="0" name=""/>
        <dsp:cNvSpPr/>
      </dsp:nvSpPr>
      <dsp:spPr>
        <a:xfrm>
          <a:off x="5615940" y="932329"/>
          <a:ext cx="3271966" cy="392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140"/>
              </a:lnTo>
              <a:lnTo>
                <a:pt x="3271966" y="197140"/>
              </a:lnTo>
              <a:lnTo>
                <a:pt x="3271966" y="39257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60D25-E7B2-494E-A243-154F4AF91E52}">
      <dsp:nvSpPr>
        <dsp:cNvPr id="0" name=""/>
        <dsp:cNvSpPr/>
      </dsp:nvSpPr>
      <dsp:spPr>
        <a:xfrm>
          <a:off x="2253684" y="932329"/>
          <a:ext cx="3362255" cy="390860"/>
        </a:xfrm>
        <a:custGeom>
          <a:avLst/>
          <a:gdLst/>
          <a:ahLst/>
          <a:cxnLst/>
          <a:rect l="0" t="0" r="0" b="0"/>
          <a:pathLst>
            <a:path>
              <a:moveTo>
                <a:pt x="3362255" y="0"/>
              </a:moveTo>
              <a:lnTo>
                <a:pt x="3362255" y="195430"/>
              </a:lnTo>
              <a:lnTo>
                <a:pt x="0" y="195430"/>
              </a:lnTo>
              <a:lnTo>
                <a:pt x="0" y="39086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D38350-1F08-417E-91C0-F79EB53F5D90}">
      <dsp:nvSpPr>
        <dsp:cNvPr id="0" name=""/>
        <dsp:cNvSpPr/>
      </dsp:nvSpPr>
      <dsp:spPr>
        <a:xfrm>
          <a:off x="4685320" y="1709"/>
          <a:ext cx="1861239" cy="9306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3</a:t>
          </a:r>
          <a:r>
            <a:rPr lang="en-US" sz="2100" kern="1200" dirty="0" smtClean="0"/>
            <a:t>D printers</a:t>
          </a:r>
          <a:endParaRPr lang="ru-RU" sz="2100" kern="1200" dirty="0"/>
        </a:p>
      </dsp:txBody>
      <dsp:txXfrm>
        <a:off x="4685320" y="1709"/>
        <a:ext cx="1861239" cy="930619"/>
      </dsp:txXfrm>
    </dsp:sp>
    <dsp:sp modelId="{512BCAC0-104D-4AE5-B7A0-0C0A66327D47}">
      <dsp:nvSpPr>
        <dsp:cNvPr id="0" name=""/>
        <dsp:cNvSpPr/>
      </dsp:nvSpPr>
      <dsp:spPr>
        <a:xfrm>
          <a:off x="1323064" y="1323190"/>
          <a:ext cx="1861239" cy="9306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Selective deposition printers </a:t>
          </a:r>
          <a:endParaRPr lang="ru-RU" sz="2100" kern="1200" dirty="0"/>
        </a:p>
      </dsp:txBody>
      <dsp:txXfrm>
        <a:off x="1323064" y="1323190"/>
        <a:ext cx="1861239" cy="930619"/>
      </dsp:txXfrm>
    </dsp:sp>
    <dsp:sp modelId="{665DFFDD-BFE6-45CB-AEE6-6AD5A19234FB}">
      <dsp:nvSpPr>
        <dsp:cNvPr id="0" name=""/>
        <dsp:cNvSpPr/>
      </dsp:nvSpPr>
      <dsp:spPr>
        <a:xfrm>
          <a:off x="7957286" y="1324900"/>
          <a:ext cx="1861239" cy="9306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Selective binding printers</a:t>
          </a:r>
          <a:endParaRPr lang="ru-RU" sz="2100" kern="1200" dirty="0"/>
        </a:p>
      </dsp:txBody>
      <dsp:txXfrm>
        <a:off x="7957286" y="1324900"/>
        <a:ext cx="1861239" cy="9306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D6492-EAAC-4CEE-87A0-E345004358BF}">
      <dsp:nvSpPr>
        <dsp:cNvPr id="0" name=""/>
        <dsp:cNvSpPr/>
      </dsp:nvSpPr>
      <dsp:spPr>
        <a:xfrm>
          <a:off x="1339414" y="2674960"/>
          <a:ext cx="989743" cy="1270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4871" y="0"/>
              </a:lnTo>
              <a:lnTo>
                <a:pt x="494871" y="1270606"/>
              </a:lnTo>
              <a:lnTo>
                <a:pt x="989743" y="127060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94021" y="3269999"/>
        <a:ext cx="80530" cy="80530"/>
      </dsp:txXfrm>
    </dsp:sp>
    <dsp:sp modelId="{E3D1E177-8BAE-48E8-BF4E-8727ABAABB78}">
      <dsp:nvSpPr>
        <dsp:cNvPr id="0" name=""/>
        <dsp:cNvSpPr/>
      </dsp:nvSpPr>
      <dsp:spPr>
        <a:xfrm>
          <a:off x="1339414" y="2629241"/>
          <a:ext cx="9897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89743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09542" y="2650217"/>
        <a:ext cx="49487" cy="49487"/>
      </dsp:txXfrm>
    </dsp:sp>
    <dsp:sp modelId="{BF528FC5-2408-44FD-8199-BD7585720F81}">
      <dsp:nvSpPr>
        <dsp:cNvPr id="0" name=""/>
        <dsp:cNvSpPr/>
      </dsp:nvSpPr>
      <dsp:spPr>
        <a:xfrm>
          <a:off x="1339414" y="1404354"/>
          <a:ext cx="989743" cy="1270606"/>
        </a:xfrm>
        <a:custGeom>
          <a:avLst/>
          <a:gdLst/>
          <a:ahLst/>
          <a:cxnLst/>
          <a:rect l="0" t="0" r="0" b="0"/>
          <a:pathLst>
            <a:path>
              <a:moveTo>
                <a:pt x="0" y="1270606"/>
              </a:moveTo>
              <a:lnTo>
                <a:pt x="494871" y="1270606"/>
              </a:lnTo>
              <a:lnTo>
                <a:pt x="494871" y="0"/>
              </a:lnTo>
              <a:lnTo>
                <a:pt x="989743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94021" y="1999392"/>
        <a:ext cx="80530" cy="80530"/>
      </dsp:txXfrm>
    </dsp:sp>
    <dsp:sp modelId="{3CE6DCCF-6892-4795-AD6C-C55D31C16516}">
      <dsp:nvSpPr>
        <dsp:cNvPr id="0" name=""/>
        <dsp:cNvSpPr/>
      </dsp:nvSpPr>
      <dsp:spPr>
        <a:xfrm rot="16200000">
          <a:off x="-1843789" y="2166718"/>
          <a:ext cx="5349921" cy="10164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Selective deposition printers</a:t>
          </a:r>
          <a:endParaRPr lang="ru-RU" sz="3400" kern="1200" dirty="0"/>
        </a:p>
      </dsp:txBody>
      <dsp:txXfrm>
        <a:off x="-1843789" y="2166718"/>
        <a:ext cx="5349921" cy="1016485"/>
      </dsp:txXfrm>
    </dsp:sp>
    <dsp:sp modelId="{962FECC0-5BB6-429C-B68D-4B538FB4B830}">
      <dsp:nvSpPr>
        <dsp:cNvPr id="0" name=""/>
        <dsp:cNvSpPr/>
      </dsp:nvSpPr>
      <dsp:spPr>
        <a:xfrm>
          <a:off x="2329158" y="896111"/>
          <a:ext cx="6814841" cy="10164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Fused Deposition Modeling</a:t>
          </a:r>
          <a:endParaRPr lang="ru-RU" sz="3100" kern="1200" dirty="0"/>
        </a:p>
      </dsp:txBody>
      <dsp:txXfrm>
        <a:off x="2329158" y="896111"/>
        <a:ext cx="6814841" cy="1016485"/>
      </dsp:txXfrm>
    </dsp:sp>
    <dsp:sp modelId="{0A1781AF-2B89-4472-B693-EFA685A05240}">
      <dsp:nvSpPr>
        <dsp:cNvPr id="0" name=""/>
        <dsp:cNvSpPr/>
      </dsp:nvSpPr>
      <dsp:spPr>
        <a:xfrm>
          <a:off x="2329158" y="2166718"/>
          <a:ext cx="6814841" cy="10164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PolyJet</a:t>
          </a:r>
          <a:endParaRPr lang="ru-RU" sz="3100" kern="1200" dirty="0"/>
        </a:p>
      </dsp:txBody>
      <dsp:txXfrm>
        <a:off x="2329158" y="2166718"/>
        <a:ext cx="6814841" cy="1016485"/>
      </dsp:txXfrm>
    </dsp:sp>
    <dsp:sp modelId="{A1296E9B-4239-4106-B9E3-C54ACB5AD827}">
      <dsp:nvSpPr>
        <dsp:cNvPr id="0" name=""/>
        <dsp:cNvSpPr/>
      </dsp:nvSpPr>
      <dsp:spPr>
        <a:xfrm>
          <a:off x="2329158" y="3437324"/>
          <a:ext cx="6814841" cy="10164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Laser Engineered Net Shaping</a:t>
          </a:r>
          <a:endParaRPr lang="ru-RU" sz="3100" kern="1200" dirty="0"/>
        </a:p>
      </dsp:txBody>
      <dsp:txXfrm>
        <a:off x="2329158" y="3437324"/>
        <a:ext cx="6814841" cy="10164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D6492-EAAC-4CEE-87A0-E345004358BF}">
      <dsp:nvSpPr>
        <dsp:cNvPr id="0" name=""/>
        <dsp:cNvSpPr/>
      </dsp:nvSpPr>
      <dsp:spPr>
        <a:xfrm>
          <a:off x="2049610" y="2661313"/>
          <a:ext cx="1633486" cy="1437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6743" y="0"/>
              </a:lnTo>
              <a:lnTo>
                <a:pt x="816743" y="1437278"/>
              </a:lnTo>
              <a:lnTo>
                <a:pt x="1633486" y="143727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811958" y="3325557"/>
        <a:ext cx="108789" cy="108789"/>
      </dsp:txXfrm>
    </dsp:sp>
    <dsp:sp modelId="{BF528FC5-2408-44FD-8199-BD7585720F81}">
      <dsp:nvSpPr>
        <dsp:cNvPr id="0" name=""/>
        <dsp:cNvSpPr/>
      </dsp:nvSpPr>
      <dsp:spPr>
        <a:xfrm>
          <a:off x="2049610" y="1076010"/>
          <a:ext cx="1633486" cy="1585302"/>
        </a:xfrm>
        <a:custGeom>
          <a:avLst/>
          <a:gdLst/>
          <a:ahLst/>
          <a:cxnLst/>
          <a:rect l="0" t="0" r="0" b="0"/>
          <a:pathLst>
            <a:path>
              <a:moveTo>
                <a:pt x="0" y="1585302"/>
              </a:moveTo>
              <a:lnTo>
                <a:pt x="816743" y="1585302"/>
              </a:lnTo>
              <a:lnTo>
                <a:pt x="816743" y="0"/>
              </a:lnTo>
              <a:lnTo>
                <a:pt x="1633486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809446" y="1811754"/>
        <a:ext cx="113814" cy="113814"/>
      </dsp:txXfrm>
    </dsp:sp>
    <dsp:sp modelId="{3CE6DCCF-6892-4795-AD6C-C55D31C16516}">
      <dsp:nvSpPr>
        <dsp:cNvPr id="0" name=""/>
        <dsp:cNvSpPr/>
      </dsp:nvSpPr>
      <dsp:spPr>
        <a:xfrm rot="16200000">
          <a:off x="-1117352" y="2155663"/>
          <a:ext cx="5322626" cy="1011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Selective Deposition Printers</a:t>
          </a:r>
          <a:endParaRPr lang="ru-RU" sz="3400" kern="1200" dirty="0"/>
        </a:p>
      </dsp:txBody>
      <dsp:txXfrm>
        <a:off x="-1117352" y="2155663"/>
        <a:ext cx="5322626" cy="1011298"/>
      </dsp:txXfrm>
    </dsp:sp>
    <dsp:sp modelId="{962FECC0-5BB6-429C-B68D-4B538FB4B830}">
      <dsp:nvSpPr>
        <dsp:cNvPr id="0" name=""/>
        <dsp:cNvSpPr/>
      </dsp:nvSpPr>
      <dsp:spPr>
        <a:xfrm>
          <a:off x="3683096" y="570361"/>
          <a:ext cx="6780071" cy="1011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Stereolithography</a:t>
          </a:r>
          <a:endParaRPr lang="ru-RU" sz="3300" kern="1200" dirty="0"/>
        </a:p>
      </dsp:txBody>
      <dsp:txXfrm>
        <a:off x="3683096" y="570361"/>
        <a:ext cx="6780071" cy="1011298"/>
      </dsp:txXfrm>
    </dsp:sp>
    <dsp:sp modelId="{A1296E9B-4239-4106-B9E3-C54ACB5AD827}">
      <dsp:nvSpPr>
        <dsp:cNvPr id="0" name=""/>
        <dsp:cNvSpPr/>
      </dsp:nvSpPr>
      <dsp:spPr>
        <a:xfrm>
          <a:off x="3683096" y="3592941"/>
          <a:ext cx="6780071" cy="1011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Selective Laser Sintering</a:t>
          </a:r>
          <a:endParaRPr lang="ru-RU" sz="3300" kern="1200" dirty="0"/>
        </a:p>
      </dsp:txBody>
      <dsp:txXfrm>
        <a:off x="3683096" y="3592941"/>
        <a:ext cx="6780071" cy="10112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F768C-0826-4801-A9EC-216F7EFFFBAF}">
      <dsp:nvSpPr>
        <dsp:cNvPr id="0" name=""/>
        <dsp:cNvSpPr/>
      </dsp:nvSpPr>
      <dsp:spPr>
        <a:xfrm rot="10800000">
          <a:off x="1178425" y="3162"/>
          <a:ext cx="3602113" cy="108450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237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Control over the shape</a:t>
          </a:r>
          <a:endParaRPr lang="ru-RU" sz="2600" kern="1200" dirty="0"/>
        </a:p>
      </dsp:txBody>
      <dsp:txXfrm rot="10800000">
        <a:off x="1449551" y="3162"/>
        <a:ext cx="3330987" cy="1084506"/>
      </dsp:txXfrm>
    </dsp:sp>
    <dsp:sp modelId="{94D3570E-D7A9-4FBD-A300-BFCDDBC529EF}">
      <dsp:nvSpPr>
        <dsp:cNvPr id="0" name=""/>
        <dsp:cNvSpPr/>
      </dsp:nvSpPr>
      <dsp:spPr>
        <a:xfrm>
          <a:off x="636172" y="3162"/>
          <a:ext cx="1084506" cy="108450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D3EE2-A491-44DC-973D-CB074EA0E7F7}">
      <dsp:nvSpPr>
        <dsp:cNvPr id="0" name=""/>
        <dsp:cNvSpPr/>
      </dsp:nvSpPr>
      <dsp:spPr>
        <a:xfrm rot="10800000">
          <a:off x="1178425" y="1411402"/>
          <a:ext cx="3602113" cy="108450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237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Control over the composition</a:t>
          </a:r>
          <a:endParaRPr lang="ru-RU" sz="2600" kern="1200" dirty="0"/>
        </a:p>
      </dsp:txBody>
      <dsp:txXfrm rot="10800000">
        <a:off x="1449551" y="1411402"/>
        <a:ext cx="3330987" cy="1084506"/>
      </dsp:txXfrm>
    </dsp:sp>
    <dsp:sp modelId="{D1118894-F0F0-482A-9B13-9199A083CA00}">
      <dsp:nvSpPr>
        <dsp:cNvPr id="0" name=""/>
        <dsp:cNvSpPr/>
      </dsp:nvSpPr>
      <dsp:spPr>
        <a:xfrm>
          <a:off x="636172" y="1411402"/>
          <a:ext cx="1084506" cy="108450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469C2-FCD1-4FA2-8ADB-03CCBF14BE12}">
      <dsp:nvSpPr>
        <dsp:cNvPr id="0" name=""/>
        <dsp:cNvSpPr/>
      </dsp:nvSpPr>
      <dsp:spPr>
        <a:xfrm rot="10800000">
          <a:off x="1178425" y="2819641"/>
          <a:ext cx="3602113" cy="108450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237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Control over the </a:t>
          </a:r>
          <a:r>
            <a:rPr lang="en-US" sz="2600" kern="1200" dirty="0" err="1" smtClean="0"/>
            <a:t>bahavior</a:t>
          </a:r>
          <a:endParaRPr lang="ru-RU" sz="2600" kern="1200" dirty="0"/>
        </a:p>
      </dsp:txBody>
      <dsp:txXfrm rot="10800000">
        <a:off x="1449551" y="2819641"/>
        <a:ext cx="3330987" cy="1084506"/>
      </dsp:txXfrm>
    </dsp:sp>
    <dsp:sp modelId="{73066535-369C-40FA-931C-9FB94B915BEA}">
      <dsp:nvSpPr>
        <dsp:cNvPr id="0" name=""/>
        <dsp:cNvSpPr/>
      </dsp:nvSpPr>
      <dsp:spPr>
        <a:xfrm>
          <a:off x="636172" y="2819641"/>
          <a:ext cx="1084506" cy="108450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0B4A04-7C88-4575-802B-39C665E3BD34}">
      <dsp:nvSpPr>
        <dsp:cNvPr id="0" name=""/>
        <dsp:cNvSpPr/>
      </dsp:nvSpPr>
      <dsp:spPr>
        <a:xfrm rot="10800000">
          <a:off x="1178425" y="4227880"/>
          <a:ext cx="3602113" cy="108450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237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Analog to digital</a:t>
          </a:r>
          <a:endParaRPr lang="ru-RU" sz="2600" kern="1200" dirty="0"/>
        </a:p>
      </dsp:txBody>
      <dsp:txXfrm rot="10800000">
        <a:off x="1449551" y="4227880"/>
        <a:ext cx="3330987" cy="1084506"/>
      </dsp:txXfrm>
    </dsp:sp>
    <dsp:sp modelId="{BE7D1CF9-6366-4B7E-B9F6-73B4248F7887}">
      <dsp:nvSpPr>
        <dsp:cNvPr id="0" name=""/>
        <dsp:cNvSpPr/>
      </dsp:nvSpPr>
      <dsp:spPr>
        <a:xfrm>
          <a:off x="636172" y="4227880"/>
          <a:ext cx="1084506" cy="108450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2C9-0E02-46FF-B342-E27D35A44E75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5B58-BA78-4B54-B6DF-66B95DB18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60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>
        <p14:flythrough/>
      </p:transition>
    </mc:Choice>
    <mc:Fallback>
      <p:transition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2C9-0E02-46FF-B342-E27D35A44E75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5B58-BA78-4B54-B6DF-66B95DB18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967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>
        <p14:flythrough/>
      </p:transition>
    </mc:Choice>
    <mc:Fallback>
      <p:transition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2C9-0E02-46FF-B342-E27D35A44E75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5B58-BA78-4B54-B6DF-66B95DB18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100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>
        <p14:flythrough/>
      </p:transition>
    </mc:Choice>
    <mc:Fallback>
      <p:transition spd="med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2C9-0E02-46FF-B342-E27D35A44E75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5B58-BA78-4B54-B6DF-66B95DB1824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87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>
        <p14:flythrough/>
      </p:transition>
    </mc:Choice>
    <mc:Fallback>
      <p:transition spd="med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2C9-0E02-46FF-B342-E27D35A44E75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5B58-BA78-4B54-B6DF-66B95DB18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80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>
        <p14:flythrough/>
      </p:transition>
    </mc:Choice>
    <mc:Fallback>
      <p:transition spd="med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2C9-0E02-46FF-B342-E27D35A44E75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5B58-BA78-4B54-B6DF-66B95DB18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58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>
        <p14:flythrough/>
      </p:transition>
    </mc:Choice>
    <mc:Fallback>
      <p:transition spd="med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2C9-0E02-46FF-B342-E27D35A44E75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5B58-BA78-4B54-B6DF-66B95DB18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616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>
        <p14:flythrough/>
      </p:transition>
    </mc:Choice>
    <mc:Fallback>
      <p:transition spd="med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2C9-0E02-46FF-B342-E27D35A44E75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5B58-BA78-4B54-B6DF-66B95DB18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698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>
        <p14:flythrough/>
      </p:transition>
    </mc:Choice>
    <mc:Fallback>
      <p:transition spd="med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2C9-0E02-46FF-B342-E27D35A44E75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5B58-BA78-4B54-B6DF-66B95DB18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81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>
        <p14:flythrough/>
      </p:transition>
    </mc:Choice>
    <mc:Fallback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2C9-0E02-46FF-B342-E27D35A44E75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5B58-BA78-4B54-B6DF-66B95DB18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79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>
        <p14:flythrough/>
      </p:transition>
    </mc:Choice>
    <mc:Fallback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2C9-0E02-46FF-B342-E27D35A44E75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5B58-BA78-4B54-B6DF-66B95DB18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283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>
        <p14:flythrough/>
      </p:transition>
    </mc:Choice>
    <mc:Fallback>
      <p:transition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2C9-0E02-46FF-B342-E27D35A44E75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5B58-BA78-4B54-B6DF-66B95DB18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755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>
        <p14:flythrough/>
      </p:transition>
    </mc:Choice>
    <mc:Fallback>
      <p:transition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2C9-0E02-46FF-B342-E27D35A44E75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5B58-BA78-4B54-B6DF-66B95DB18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404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>
        <p14:flythrough/>
      </p:transition>
    </mc:Choice>
    <mc:Fallback>
      <p:transition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2C9-0E02-46FF-B342-E27D35A44E75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5B58-BA78-4B54-B6DF-66B95DB18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91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>
        <p14:flythrough/>
      </p:transition>
    </mc:Choice>
    <mc:Fallback>
      <p:transition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2C9-0E02-46FF-B342-E27D35A44E75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5B58-BA78-4B54-B6DF-66B95DB18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86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>
        <p14:flythrough/>
      </p:transition>
    </mc:Choice>
    <mc:Fallback>
      <p:transition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2C9-0E02-46FF-B342-E27D35A44E75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5B58-BA78-4B54-B6DF-66B95DB18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758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>
        <p14:flythrough/>
      </p:transition>
    </mc:Choice>
    <mc:Fallback>
      <p:transition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2C9-0E02-46FF-B342-E27D35A44E75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5B58-BA78-4B54-B6DF-66B95DB18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566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>
        <p14:flythrough/>
      </p:transition>
    </mc:Choice>
    <mc:Fallback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A4D12C9-0E02-46FF-B342-E27D35A44E75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E5B58-BA78-4B54-B6DF-66B95DB18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0632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</p:sldLayoutIdLst>
  <mc:AlternateContent xmlns:mc="http://schemas.openxmlformats.org/markup-compatibility/2006">
    <mc:Choice xmlns:p14="http://schemas.microsoft.com/office/powerpoint/2010/main" Requires="p14">
      <p:transition spd="med" advClick="0" advTm="5000">
        <p14:flythrough/>
      </p:transition>
    </mc:Choice>
    <mc:Fallback>
      <p:transition spd="med" advClick="0" advTm="5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gif"/><Relationship Id="rId7" Type="http://schemas.openxmlformats.org/officeDocument/2006/relationships/diagramColors" Target="../diagrams/colors2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0843" y="1423416"/>
            <a:ext cx="8825658" cy="3329581"/>
          </a:xfrm>
        </p:spPr>
        <p:txBody>
          <a:bodyPr/>
          <a:lstStyle/>
          <a:p>
            <a:r>
              <a:rPr lang="en-US" dirty="0"/>
              <a:t>3D printing (Additive Manufacturing)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9855" y="5265060"/>
            <a:ext cx="4177221" cy="861420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    </a:t>
            </a:r>
            <a:r>
              <a:rPr lang="en-US" dirty="0" smtClean="0"/>
              <a:t>Author: </a:t>
            </a:r>
            <a:r>
              <a:rPr lang="en-US" dirty="0" err="1" smtClean="0"/>
              <a:t>malashkov</a:t>
            </a:r>
            <a:r>
              <a:rPr lang="en-US" dirty="0" smtClean="0"/>
              <a:t> </a:t>
            </a:r>
            <a:r>
              <a:rPr lang="en-US" dirty="0" err="1" smtClean="0"/>
              <a:t>valentin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756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>
        <p14:flythrough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Binding Printers</a:t>
            </a:r>
            <a:endParaRPr lang="ru-RU" dirty="0"/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659231"/>
              </p:ext>
            </p:extLst>
          </p:nvPr>
        </p:nvGraphicFramePr>
        <p:xfrm>
          <a:off x="395785" y="1310185"/>
          <a:ext cx="10531405" cy="532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9459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>
        <p14:flythrough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Stereolithography</a:t>
            </a:r>
            <a:r>
              <a:rPr lang="en-US" dirty="0" smtClean="0"/>
              <a:t> (SL)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78" y="3937218"/>
            <a:ext cx="3283867" cy="27097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25" y="2024503"/>
            <a:ext cx="3396662" cy="2547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147560" y="2133601"/>
            <a:ext cx="41605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Material: photopolymer</a:t>
            </a:r>
          </a:p>
          <a:p>
            <a:r>
              <a:rPr lang="en-US" sz="2800" dirty="0" smtClean="0"/>
              <a:t>Pluses: fast and precise</a:t>
            </a:r>
          </a:p>
          <a:p>
            <a:r>
              <a:rPr lang="en-US" sz="2800" dirty="0" smtClean="0"/>
              <a:t>Minuses: photopolymer is expensive and fragile, fumes from photopolymer can be dangerous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21979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>
        <p14:flythrough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SINTERING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20" y="2804160"/>
            <a:ext cx="6040563" cy="2636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46111" y="2331721"/>
            <a:ext cx="416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Material: usually metal materials</a:t>
            </a:r>
          </a:p>
          <a:p>
            <a:r>
              <a:rPr lang="en-US" sz="2800" dirty="0" smtClean="0"/>
              <a:t>Pluses: can use hard materials</a:t>
            </a:r>
          </a:p>
          <a:p>
            <a:r>
              <a:rPr lang="en-US" sz="2800" dirty="0" smtClean="0"/>
              <a:t>Minuses: not for home use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66203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>
        <p14:flythrough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file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0" y="2037871"/>
            <a:ext cx="1732164" cy="882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3104565"/>
            <a:ext cx="5304523" cy="3207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712" y="3108745"/>
            <a:ext cx="4248442" cy="3203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913" y="2156154"/>
            <a:ext cx="2495429" cy="645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56" y="2040863"/>
            <a:ext cx="2343756" cy="738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9174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>
        <p14:flythrough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73207" y="5349922"/>
            <a:ext cx="808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tool represented in a STL file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04" y="778026"/>
            <a:ext cx="6514728" cy="4476028"/>
          </a:xfrm>
        </p:spPr>
      </p:pic>
    </p:spTree>
    <p:extLst>
      <p:ext uri="{BB962C8B-B14F-4D97-AF65-F5344CB8AC3E}">
        <p14:creationId xmlns:p14="http://schemas.microsoft.com/office/powerpoint/2010/main" val="3052278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>
        <p14:flythrough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 Prototyping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16" y="1686878"/>
            <a:ext cx="4975211" cy="4195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357" y="2602523"/>
            <a:ext cx="5373871" cy="3931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7851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>
        <p14:flythrough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r>
              <a:rPr lang="en-US" dirty="0" smtClean="0"/>
              <a:t>D printed musical instruments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468361"/>
            <a:ext cx="5427052" cy="4077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389" y="1430167"/>
            <a:ext cx="6302536" cy="4198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4134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>
        <p14:flythrough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printed guns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8" y="1329306"/>
            <a:ext cx="5788738" cy="3856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01" y="2729836"/>
            <a:ext cx="5665957" cy="3415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8845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>
        <p14:flythrough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Bioprinting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9" y="1307051"/>
            <a:ext cx="5757477" cy="4195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954" y="2888640"/>
            <a:ext cx="5810250" cy="3190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92261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>
        <p14:flythrough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3D printing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457969"/>
            <a:ext cx="5220429" cy="2238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32782661"/>
              </p:ext>
            </p:extLst>
          </p:nvPr>
        </p:nvGraphicFramePr>
        <p:xfrm>
          <a:off x="5472310" y="1091820"/>
          <a:ext cx="5416712" cy="5315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4901" y="4981433"/>
            <a:ext cx="451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Analog </a:t>
            </a:r>
            <a:r>
              <a:rPr lang="en-US" dirty="0" err="1" smtClean="0"/>
              <a:t>vs</a:t>
            </a:r>
            <a:r>
              <a:rPr lang="en-US" dirty="0" smtClean="0"/>
              <a:t> digital representation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15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>
        <p14:flythrough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767142"/>
            <a:ext cx="4551890" cy="2562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786" y="969041"/>
            <a:ext cx="3117048" cy="4159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539195" y="53212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-nova"/>
              </a:rPr>
              <a:t>The first </a:t>
            </a:r>
            <a:r>
              <a:rPr lang="en-US" i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-nova"/>
              </a:rPr>
              <a:t>Stereolithographic</a:t>
            </a:r>
            <a:r>
              <a:rPr lang="en-US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-nova"/>
              </a:rPr>
              <a:t> Apparatus (SLA) is made by 3D Systems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111" y="4501661"/>
            <a:ext cx="4551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Charles “Chuck” Hull invented the first form of 3D printing – </a:t>
            </a:r>
            <a:r>
              <a:rPr lang="en-US" dirty="0" err="1" smtClean="0"/>
              <a:t>Stereolithography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486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>
        <p14:flythrough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2709" y="2963906"/>
            <a:ext cx="9404723" cy="871115"/>
          </a:xfrm>
        </p:spPr>
        <p:txBody>
          <a:bodyPr/>
          <a:lstStyle/>
          <a:p>
            <a:pPr algn="ctr"/>
            <a:r>
              <a:rPr lang="en-US" dirty="0" smtClean="0"/>
              <a:t>The End.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056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>
        <p14:flythrough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48" y="559598"/>
            <a:ext cx="7925386" cy="4899927"/>
          </a:xfrm>
        </p:spPr>
      </p:pic>
      <p:sp>
        <p:nvSpPr>
          <p:cNvPr id="5" name="TextBox 4"/>
          <p:cNvSpPr txBox="1"/>
          <p:nvPr/>
        </p:nvSpPr>
        <p:spPr>
          <a:xfrm>
            <a:off x="1314148" y="5459525"/>
            <a:ext cx="9048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3D printers sold per year. Sales of consumer-grade machines (less than </a:t>
            </a:r>
          </a:p>
          <a:p>
            <a:r>
              <a:rPr lang="en-US" dirty="0" smtClean="0"/>
              <a:t>$5,000) begins in 2007 and outpaces sales of industrial-grade machines </a:t>
            </a:r>
          </a:p>
          <a:p>
            <a:r>
              <a:rPr lang="en-US" dirty="0" smtClean="0"/>
              <a:t>in 2011.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493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>
        <p14:flythrough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principle</a:t>
            </a:r>
            <a:endParaRPr lang="ru-RU" dirty="0"/>
          </a:p>
        </p:txBody>
      </p:sp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81" y="1528343"/>
            <a:ext cx="4398513" cy="2944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205" y="1040539"/>
            <a:ext cx="3599699" cy="3599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85419613"/>
              </p:ext>
            </p:extLst>
          </p:nvPr>
        </p:nvGraphicFramePr>
        <p:xfrm>
          <a:off x="646111" y="4954137"/>
          <a:ext cx="10736122" cy="148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91044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>
        <p14:flythrough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between 3D printers</a:t>
            </a:r>
            <a:endParaRPr lang="ru-RU" dirty="0"/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6" y="3679752"/>
            <a:ext cx="4346849" cy="30427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1" y="3679752"/>
            <a:ext cx="3687454" cy="3042795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51847913"/>
              </p:ext>
            </p:extLst>
          </p:nvPr>
        </p:nvGraphicFramePr>
        <p:xfrm>
          <a:off x="518160" y="1249680"/>
          <a:ext cx="11231880" cy="225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61677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>
        <p14:flythrough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Deposition </a:t>
            </a:r>
            <a:r>
              <a:rPr lang="en-US" dirty="0"/>
              <a:t>P</a:t>
            </a:r>
            <a:r>
              <a:rPr lang="en-US" dirty="0" smtClean="0"/>
              <a:t>rinters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094087"/>
              </p:ext>
            </p:extLst>
          </p:nvPr>
        </p:nvGraphicFramePr>
        <p:xfrm>
          <a:off x="1037230" y="1310185"/>
          <a:ext cx="9144000" cy="5349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712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>
        <p14:flythrough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Fused Deposition Modeling (FDM)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257" y="1539241"/>
            <a:ext cx="3084829" cy="2505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37120" y="2103121"/>
            <a:ext cx="41605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Material: soft plastic, living cells or even raw cookie dough</a:t>
            </a:r>
          </a:p>
          <a:p>
            <a:r>
              <a:rPr lang="en-US" sz="2800" dirty="0" smtClean="0"/>
              <a:t>Pluses: ideal for home and office use</a:t>
            </a:r>
          </a:p>
          <a:p>
            <a:r>
              <a:rPr lang="en-US" sz="2800" dirty="0" smtClean="0"/>
              <a:t>Minuses: use only soft materials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2" y="2880360"/>
            <a:ext cx="4108569" cy="3573274"/>
          </a:xfrm>
        </p:spPr>
      </p:pic>
    </p:spTree>
    <p:extLst>
      <p:ext uri="{BB962C8B-B14F-4D97-AF65-F5344CB8AC3E}">
        <p14:creationId xmlns:p14="http://schemas.microsoft.com/office/powerpoint/2010/main" val="194634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>
        <p14:flythrough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Polyjet</a:t>
            </a:r>
            <a:r>
              <a:rPr lang="en-US" dirty="0" smtClean="0"/>
              <a:t> (Material Jetting)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5" y="1367345"/>
            <a:ext cx="2783886" cy="21670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30" y="2983567"/>
            <a:ext cx="3907917" cy="2930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37120" y="2103121"/>
            <a:ext cx="416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Material: photopolymer</a:t>
            </a:r>
          </a:p>
          <a:p>
            <a:r>
              <a:rPr lang="en-US" sz="2800" dirty="0" smtClean="0"/>
              <a:t>Pluses: fast and precise</a:t>
            </a:r>
          </a:p>
          <a:p>
            <a:r>
              <a:rPr lang="en-US" sz="2800" dirty="0" smtClean="0"/>
              <a:t>Minuses: photopolymer is expensive and fragile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52514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>
        <p14:flythrough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Engineered Net Shaping (LENS)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23" y="1995376"/>
            <a:ext cx="3027778" cy="30881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40" y="3276600"/>
            <a:ext cx="3247770" cy="3173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37120" y="2103121"/>
            <a:ext cx="416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Material: usually metal materials</a:t>
            </a:r>
          </a:p>
          <a:p>
            <a:r>
              <a:rPr lang="en-US" sz="2800" dirty="0" smtClean="0"/>
              <a:t>Pluses: can use hard materials</a:t>
            </a:r>
          </a:p>
          <a:p>
            <a:r>
              <a:rPr lang="en-US" sz="2800" dirty="0" smtClean="0"/>
              <a:t>Minuses: not for home use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68285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5000">
        <p14:flythrough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1960</TotalTime>
  <Words>281</Words>
  <Application>Microsoft Office PowerPoint</Application>
  <PresentationFormat>Произвольный</PresentationFormat>
  <Paragraphs>58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Ион</vt:lpstr>
      <vt:lpstr>3D printing (Additive Manufacturing)</vt:lpstr>
      <vt:lpstr>Introduction</vt:lpstr>
      <vt:lpstr>Презентация PowerPoint</vt:lpstr>
      <vt:lpstr>General principle</vt:lpstr>
      <vt:lpstr>Differences between 3D printers</vt:lpstr>
      <vt:lpstr>Selective Deposition Printers</vt:lpstr>
      <vt:lpstr>Fused Deposition Modeling (FDM)</vt:lpstr>
      <vt:lpstr>Polyjet (Material Jetting)</vt:lpstr>
      <vt:lpstr>Laser Engineered Net Shaping (LENS)</vt:lpstr>
      <vt:lpstr>Selective Binding Printers</vt:lpstr>
      <vt:lpstr>Stereolithography (SL)</vt:lpstr>
      <vt:lpstr>LASER SINTERING</vt:lpstr>
      <vt:lpstr>Design file</vt:lpstr>
      <vt:lpstr>Презентация PowerPoint</vt:lpstr>
      <vt:lpstr>Rapid Prototyping</vt:lpstr>
      <vt:lpstr>3D printed musical instruments</vt:lpstr>
      <vt:lpstr>3D printed guns</vt:lpstr>
      <vt:lpstr>Bioprinting</vt:lpstr>
      <vt:lpstr>Future of 3D printing</vt:lpstr>
      <vt:lpstr>The End.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printing (Additive Manufacturing)</dc:title>
  <dc:creator>malashkovv@gmail.com</dc:creator>
  <cp:lastModifiedBy>Admin</cp:lastModifiedBy>
  <cp:revision>45</cp:revision>
  <dcterms:created xsi:type="dcterms:W3CDTF">2014-03-13T17:39:35Z</dcterms:created>
  <dcterms:modified xsi:type="dcterms:W3CDTF">2015-01-28T16:36:09Z</dcterms:modified>
</cp:coreProperties>
</file>