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75" r:id="rId6"/>
    <p:sldId id="260" r:id="rId7"/>
    <p:sldId id="261" r:id="rId8"/>
    <p:sldId id="262" r:id="rId9"/>
    <p:sldId id="263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43000"/>
          </a:xfrm>
        </p:spPr>
        <p:txBody>
          <a:bodyPr>
            <a:normAutofit/>
          </a:bodyPr>
          <a:lstStyle/>
          <a:p>
            <a:r>
              <a:rPr lang="ru-RU" sz="6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Ядовитые </a:t>
            </a:r>
            <a:r>
              <a:rPr lang="ru-RU" sz="6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шарики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983" y="2285121"/>
            <a:ext cx="5936844" cy="338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32289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677152"/>
          </a:xfrm>
        </p:spPr>
        <p:txBody>
          <a:bodyPr/>
          <a:lstStyle/>
          <a:p>
            <a:r>
              <a:rPr lang="ru-RU" dirty="0">
                <a:solidFill>
                  <a:srgbClr val="000000"/>
                </a:solidFill>
              </a:rPr>
              <a:t>Выбрасывать ртуть. Стирать вещи, на которые попала ртуть, в стиральной машине. Вы же не хотите ее потом выбросить</a:t>
            </a:r>
            <a:r>
              <a:rPr lang="ru-RU" dirty="0" smtClean="0">
                <a:solidFill>
                  <a:srgbClr val="000000"/>
                </a:solidFill>
              </a:rPr>
              <a:t>?</a:t>
            </a:r>
          </a:p>
          <a:p>
            <a:r>
              <a:rPr lang="ru-RU" dirty="0">
                <a:solidFill>
                  <a:srgbClr val="000000"/>
                </a:solidFill>
              </a:rPr>
              <a:t>Сметать содержимое градусника веником. Прутья разбивают шарики ртути на более мелкие и собрать их будет сложнее.</a:t>
            </a:r>
          </a:p>
          <a:p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242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000000"/>
                </a:solidFill>
              </a:rPr>
              <a:t>Собирать ртуть пылесосом, так как при работе он нагревается и испарение увеличивается. Кроме того, ртуть осядет внутри пылесоса и его придется выбросить</a:t>
            </a:r>
            <a:r>
              <a:rPr lang="ru-RU" dirty="0" smtClean="0">
                <a:solidFill>
                  <a:srgbClr val="000000"/>
                </a:solidFill>
              </a:rPr>
              <a:t>.</a:t>
            </a:r>
            <a:endParaRPr lang="ru-RU" dirty="0">
              <a:solidFill>
                <a:srgbClr val="000000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573016"/>
            <a:ext cx="2544000" cy="19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7876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72816"/>
            <a:ext cx="8229600" cy="27363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СОВЕТЫ 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СПЕЦИАЛИСТОВ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b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/>
              <a:t>       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Четко</a:t>
            </a:r>
            <a:r>
              <a:rPr lang="ru-RU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быстро, осторожно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69282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0000"/>
                </a:solidFill>
              </a:rPr>
              <a:t>Справиться с </a:t>
            </a:r>
            <a:r>
              <a:rPr lang="ru-RU" b="1" dirty="0">
                <a:solidFill>
                  <a:srgbClr val="000000"/>
                </a:solidFill>
              </a:rPr>
              <a:t>небольшим</a:t>
            </a:r>
            <a:r>
              <a:rPr lang="ru-RU" dirty="0">
                <a:solidFill>
                  <a:srgbClr val="000000"/>
                </a:solidFill>
              </a:rPr>
              <a:t> количеством ртути из разбитого градусника можно самостоятельно. </a:t>
            </a:r>
            <a:r>
              <a:rPr lang="ru-RU" u="sng" dirty="0">
                <a:solidFill>
                  <a:srgbClr val="000000"/>
                </a:solidFill>
              </a:rPr>
              <a:t>Помните</a:t>
            </a:r>
            <a:r>
              <a:rPr lang="ru-RU" dirty="0">
                <a:solidFill>
                  <a:srgbClr val="000000"/>
                </a:solidFill>
              </a:rPr>
              <a:t>, что ртуть оказывает поражающее действие на </a:t>
            </a:r>
            <a:r>
              <a:rPr lang="ru-RU" dirty="0">
                <a:solidFill>
                  <a:srgbClr val="C00000"/>
                </a:solidFill>
              </a:rPr>
              <a:t>центральную нервную </a:t>
            </a:r>
            <a:r>
              <a:rPr lang="ru-RU" dirty="0">
                <a:solidFill>
                  <a:srgbClr val="000000"/>
                </a:solidFill>
              </a:rPr>
              <a:t>и </a:t>
            </a:r>
            <a:r>
              <a:rPr lang="ru-RU" dirty="0">
                <a:solidFill>
                  <a:srgbClr val="C00000"/>
                </a:solidFill>
              </a:rPr>
              <a:t>сердечно-сосудистую системы</a:t>
            </a:r>
            <a:r>
              <a:rPr lang="ru-RU" dirty="0">
                <a:solidFill>
                  <a:srgbClr val="000000"/>
                </a:solidFill>
              </a:rPr>
              <a:t>, </a:t>
            </a:r>
            <a:r>
              <a:rPr lang="ru-RU" dirty="0">
                <a:solidFill>
                  <a:srgbClr val="C00000"/>
                </a:solidFill>
              </a:rPr>
              <a:t>желудочно-кишечный тракт</a:t>
            </a:r>
            <a:r>
              <a:rPr lang="ru-RU" dirty="0">
                <a:solidFill>
                  <a:srgbClr val="000000"/>
                </a:solidFill>
              </a:rPr>
              <a:t>, </a:t>
            </a:r>
            <a:r>
              <a:rPr lang="ru-RU" dirty="0">
                <a:solidFill>
                  <a:srgbClr val="C00000"/>
                </a:solidFill>
              </a:rPr>
              <a:t>органы дыхания</a:t>
            </a:r>
            <a:r>
              <a:rPr lang="ru-RU" dirty="0">
                <a:solidFill>
                  <a:srgbClr val="000000"/>
                </a:solidFill>
              </a:rPr>
              <a:t>, </a:t>
            </a:r>
            <a:r>
              <a:rPr lang="ru-RU" dirty="0">
                <a:solidFill>
                  <a:srgbClr val="C00000"/>
                </a:solidFill>
              </a:rPr>
              <a:t>печень</a:t>
            </a:r>
            <a:r>
              <a:rPr lang="ru-RU" dirty="0">
                <a:solidFill>
                  <a:srgbClr val="000000"/>
                </a:solidFill>
              </a:rPr>
              <a:t>, </a:t>
            </a:r>
            <a:r>
              <a:rPr lang="ru-RU" dirty="0">
                <a:solidFill>
                  <a:srgbClr val="C00000"/>
                </a:solidFill>
              </a:rPr>
              <a:t>селезенку</a:t>
            </a:r>
            <a:r>
              <a:rPr lang="ru-RU" dirty="0">
                <a:solidFill>
                  <a:srgbClr val="000000"/>
                </a:solidFill>
              </a:rPr>
              <a:t>, </a:t>
            </a:r>
            <a:r>
              <a:rPr lang="ru-RU" dirty="0">
                <a:solidFill>
                  <a:srgbClr val="C00000"/>
                </a:solidFill>
              </a:rPr>
              <a:t>почки</a:t>
            </a:r>
            <a:r>
              <a:rPr lang="ru-RU" dirty="0">
                <a:solidFill>
                  <a:srgbClr val="000000"/>
                </a:solidFill>
              </a:rPr>
              <a:t>. Поэтому во время уборки помещения действуйте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четко</a:t>
            </a:r>
            <a:r>
              <a:rPr lang="ru-RU" dirty="0">
                <a:solidFill>
                  <a:srgbClr val="000000"/>
                </a:solidFill>
              </a:rPr>
              <a:t>,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быстро</a:t>
            </a:r>
            <a:r>
              <a:rPr lang="ru-RU" dirty="0">
                <a:solidFill>
                  <a:srgbClr val="000000"/>
                </a:solidFill>
              </a:rPr>
              <a:t>, максимально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осторожно</a:t>
            </a:r>
            <a:r>
              <a:rPr lang="ru-RU" dirty="0" smtClean="0">
                <a:solidFill>
                  <a:srgbClr val="000000"/>
                </a:solidFill>
              </a:rPr>
              <a:t>.</a:t>
            </a:r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1989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/>
          <a:lstStyle/>
          <a:p>
            <a:r>
              <a:rPr lang="ru-RU" dirty="0">
                <a:solidFill>
                  <a:srgbClr val="000000"/>
                </a:solidFill>
              </a:rPr>
              <a:t>В первую очередь выведите всех из комнаты и закройте дверь. Не должно быть сквозняка, чтобы ртуть не разлетелась в виде мелких шариков и пыли</a:t>
            </a:r>
            <a:r>
              <a:rPr lang="ru-RU" dirty="0" smtClean="0">
                <a:solidFill>
                  <a:srgbClr val="000000"/>
                </a:solidFill>
              </a:rPr>
              <a:t>.</a:t>
            </a:r>
            <a:endParaRPr lang="ru-RU" dirty="0">
              <a:solidFill>
                <a:srgbClr val="00000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212976"/>
            <a:ext cx="3264000" cy="24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4505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0000"/>
                </a:solidFill>
              </a:rPr>
              <a:t>Перед уборкой стоит максимально себя защитить — надеть респиратор или марлевую повязку, резиновые перчатки. Возьмите стеклянную банку, приготовьте раствор марганцовки (2 г на 1 л воды). В него вы соберете ртуть и осколки градусника. Для сбора крупных шариков пригодятся кисточка и бумажный конверт, а для мелких — спринцовка, лейкопластырь или скотч. Чтобы ртуть была лучше видна, подсветите ее боковым светом фонарика или настольной лампы</a:t>
            </a:r>
            <a:r>
              <a:rPr lang="ru-RU" dirty="0" smtClean="0">
                <a:solidFill>
                  <a:srgbClr val="000000"/>
                </a:solidFill>
              </a:rPr>
              <a:t>.</a:t>
            </a:r>
            <a:endParaRPr lang="ru-RU" dirty="0">
              <a:solidFill>
                <a:srgbClr val="00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9834" y="4854663"/>
            <a:ext cx="1820160" cy="172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98299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/>
          <a:lstStyle/>
          <a:p>
            <a:r>
              <a:rPr lang="ru-RU" dirty="0">
                <a:solidFill>
                  <a:srgbClr val="000000"/>
                </a:solidFill>
              </a:rPr>
              <a:t>Очищенную поверхность обработайте раствором марганцовки (20 г на 10 л воды) или мыльно-содовым раствором (400 г мыла и 500 г кальцинированной соды на 10 л воды). В течение нескольких часов проветривайте помещение</a:t>
            </a:r>
            <a:r>
              <a:rPr lang="ru-RU" dirty="0" smtClean="0">
                <a:solidFill>
                  <a:srgbClr val="000000"/>
                </a:solidFill>
              </a:rPr>
              <a:t>.</a:t>
            </a:r>
            <a:endParaRPr lang="ru-RU" dirty="0">
              <a:solidFill>
                <a:srgbClr val="000000"/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861048"/>
            <a:ext cx="3168000" cy="237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51442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/>
          <a:lstStyle/>
          <a:p>
            <a:r>
              <a:rPr lang="ru-RU" dirty="0"/>
              <a:t>Позвоните по телефону </a:t>
            </a:r>
            <a:r>
              <a:rPr lang="ru-RU" sz="3600" dirty="0">
                <a:solidFill>
                  <a:srgbClr val="000000"/>
                </a:solidFill>
              </a:rPr>
              <a:t>101</a:t>
            </a:r>
            <a:r>
              <a:rPr lang="ru-RU" dirty="0"/>
              <a:t>, чтобы уточнить, куда передать собранную ртуть. Старые энергосберегающие лампы с ртутью в Минске также можно сдать в ЗАО “Экология-121” (ул. </a:t>
            </a:r>
            <a:r>
              <a:rPr lang="ru-RU" dirty="0">
                <a:solidFill>
                  <a:srgbClr val="000000"/>
                </a:solidFill>
              </a:rPr>
              <a:t>Смолячкова, </a:t>
            </a:r>
            <a:r>
              <a:rPr lang="ru-RU" dirty="0" smtClean="0">
                <a:solidFill>
                  <a:srgbClr val="000000"/>
                </a:solidFill>
              </a:rPr>
              <a:t>9).</a:t>
            </a:r>
            <a:endParaRPr lang="ru-RU" dirty="0">
              <a:solidFill>
                <a:srgbClr val="00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861048"/>
            <a:ext cx="2851200" cy="19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825048"/>
            <a:ext cx="2688000" cy="2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47015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7200" dirty="0" smtClean="0"/>
              <a:t>           </a:t>
            </a:r>
            <a:r>
              <a:rPr lang="ru-RU" sz="6000" dirty="0" smtClean="0">
                <a:solidFill>
                  <a:schemeClr val="bg2">
                    <a:lumMod val="25000"/>
                  </a:schemeClr>
                </a:solidFill>
              </a:rPr>
              <a:t>Спасибо</a:t>
            </a:r>
          </a:p>
          <a:p>
            <a:pPr marL="0" indent="0">
              <a:buNone/>
            </a:pPr>
            <a:r>
              <a:rPr lang="ru-RU" sz="6000" dirty="0" smtClean="0">
                <a:solidFill>
                  <a:schemeClr val="bg2">
                    <a:lumMod val="25000"/>
                  </a:schemeClr>
                </a:solidFill>
              </a:rPr>
              <a:t>         за внимание!</a:t>
            </a:r>
            <a:endParaRPr lang="ru-RU" sz="60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563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0000"/>
                </a:solidFill>
              </a:rPr>
              <a:t>Ртутные </a:t>
            </a:r>
            <a:r>
              <a:rPr lang="ru-RU" sz="3600" dirty="0">
                <a:solidFill>
                  <a:srgbClr val="000000"/>
                </a:solidFill>
              </a:rPr>
              <a:t>градусники и лампы есть практически в каждом доме. Нередко они разбиваются. Что нужно предпринять, если это произошло, и куда можно сдать старые термометры? </a:t>
            </a:r>
          </a:p>
        </p:txBody>
      </p:sp>
    </p:spTree>
    <p:extLst>
      <p:ext uri="{BB962C8B-B14F-4D97-AF65-F5344CB8AC3E}">
        <p14:creationId xmlns:p14="http://schemas.microsoft.com/office/powerpoint/2010/main" val="4131027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>
                <a:solidFill>
                  <a:srgbClr val="000000"/>
                </a:solidFill>
              </a:rPr>
              <a:t>Случаи</a:t>
            </a:r>
            <a:r>
              <a:rPr lang="ru-RU" dirty="0">
                <a:solidFill>
                  <a:srgbClr val="000000"/>
                </a:solidFill>
              </a:rPr>
              <a:t>, когда отсутствие элементарных знаний приводит к серьезным последствиям, происходят ежегодно. Пресс-секретарь МЧС Виталий Новицкий </a:t>
            </a:r>
            <a:r>
              <a:rPr lang="ru-RU" dirty="0" smtClean="0">
                <a:solidFill>
                  <a:srgbClr val="000000"/>
                </a:solidFill>
              </a:rPr>
              <a:t>приводил </a:t>
            </a:r>
            <a:r>
              <a:rPr lang="ru-RU" dirty="0">
                <a:solidFill>
                  <a:srgbClr val="000000"/>
                </a:solidFill>
              </a:rPr>
              <a:t>такой </a:t>
            </a:r>
            <a:r>
              <a:rPr lang="ru-RU" dirty="0" smtClean="0">
                <a:solidFill>
                  <a:srgbClr val="000000"/>
                </a:solidFill>
              </a:rPr>
              <a:t>пример: </a:t>
            </a:r>
            <a:r>
              <a:rPr lang="ru-RU" dirty="0">
                <a:solidFill>
                  <a:srgbClr val="000000"/>
                </a:solidFill>
              </a:rPr>
              <a:t>Восьмиклассник из Рогачевского района решил прогулять школу. Чтобы симулировать болезнь, он опустил градусник в чайник с горячей водой. Термометр лопнул. Вылив воду на улицу, горе-ученик отправился в школу. А вечером семья попила чайку, воспользовавшись все тем же чайником</a:t>
            </a:r>
            <a:r>
              <a:rPr lang="ru-RU" dirty="0" smtClean="0">
                <a:solidFill>
                  <a:srgbClr val="000000"/>
                </a:solidFill>
              </a:rPr>
              <a:t>...</a:t>
            </a:r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400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/>
          <a:lstStyle/>
          <a:p>
            <a:r>
              <a:rPr lang="ru-RU" dirty="0">
                <a:solidFill>
                  <a:srgbClr val="000000"/>
                </a:solidFill>
              </a:rPr>
              <a:t>Утром симулировать болезнь не пришлось </a:t>
            </a:r>
            <a:r>
              <a:rPr lang="ru-RU" dirty="0" smtClean="0">
                <a:solidFill>
                  <a:srgbClr val="000000"/>
                </a:solidFill>
              </a:rPr>
              <a:t>: </a:t>
            </a:r>
            <a:r>
              <a:rPr lang="ru-RU" dirty="0">
                <a:solidFill>
                  <a:srgbClr val="000000"/>
                </a:solidFill>
              </a:rPr>
              <a:t>у мальчика болел живот. Его мать начала искать градусник, а когда выяснилось, куда он пропал, заглянула в чайник — там блестели капельки ртути. Пришлось вызывать “скорую”, а заодно и спасателей для демеркуризации</a:t>
            </a:r>
            <a:r>
              <a:rPr lang="ru-RU" dirty="0" smtClean="0">
                <a:solidFill>
                  <a:srgbClr val="000000"/>
                </a:solidFill>
              </a:rPr>
              <a:t>.</a:t>
            </a:r>
            <a:endParaRPr lang="ru-RU" dirty="0">
              <a:solidFill>
                <a:srgbClr val="00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001458"/>
            <a:ext cx="4782861" cy="22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5041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0000"/>
                </a:solidFill>
              </a:rPr>
              <a:t>Хроническое отравление ртутью проявляется в виде сонливости, апатии, головных болей, повышенной утомляемости и слабости, бледности слизистых и кожных покровов.</a:t>
            </a:r>
            <a:endParaRPr lang="ru-RU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589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/>
          <a:lstStyle/>
          <a:p>
            <a:r>
              <a:rPr lang="ru-RU" dirty="0">
                <a:solidFill>
                  <a:srgbClr val="000000"/>
                </a:solidFill>
              </a:rPr>
              <a:t>Специалисты </a:t>
            </a:r>
            <a:r>
              <a:rPr lang="ru-RU" dirty="0" smtClean="0">
                <a:solidFill>
                  <a:srgbClr val="000000"/>
                </a:solidFill>
              </a:rPr>
              <a:t>поясняют, </a:t>
            </a:r>
            <a:r>
              <a:rPr lang="ru-RU" dirty="0">
                <a:solidFill>
                  <a:srgbClr val="000000"/>
                </a:solidFill>
              </a:rPr>
              <a:t>что выливать воду с ртутью нельзя ни в раковину, ни в унитаз — она осядет на дне и никуда не денется. А ее вредные пары начинают выделяться в воздух уже при температуре 18 градусов</a:t>
            </a:r>
            <a:r>
              <a:rPr lang="ru-RU" dirty="0" smtClean="0">
                <a:solidFill>
                  <a:srgbClr val="000000"/>
                </a:solidFill>
              </a:rPr>
              <a:t>.</a:t>
            </a:r>
            <a:endParaRPr lang="ru-RU" dirty="0">
              <a:solidFill>
                <a:srgbClr val="000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573016"/>
            <a:ext cx="4276800" cy="237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8403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0000"/>
                </a:solidFill>
              </a:rPr>
              <a:t>Чтобы подобная ситуация не повторилась в вашей семье, заранее объясните </a:t>
            </a:r>
            <a:r>
              <a:rPr lang="ru-RU" dirty="0" smtClean="0">
                <a:solidFill>
                  <a:srgbClr val="000000"/>
                </a:solidFill>
              </a:rPr>
              <a:t>домочадцам, </a:t>
            </a:r>
            <a:r>
              <a:rPr lang="ru-RU" dirty="0">
                <a:solidFill>
                  <a:srgbClr val="000000"/>
                </a:solidFill>
              </a:rPr>
              <a:t>что такое ртуть, как она выглядит, чем опасны эти загадочные серебристые шарики и что их нельзя трогать руками. Если градусник </a:t>
            </a:r>
            <a:r>
              <a:rPr lang="ru-RU" dirty="0" smtClean="0">
                <a:solidFill>
                  <a:srgbClr val="000000"/>
                </a:solidFill>
              </a:rPr>
              <a:t>разбил ребёнок </a:t>
            </a:r>
            <a:r>
              <a:rPr lang="ru-RU" dirty="0">
                <a:solidFill>
                  <a:srgbClr val="000000"/>
                </a:solidFill>
              </a:rPr>
              <a:t>в отсутствие взрослых, </a:t>
            </a:r>
            <a:r>
              <a:rPr lang="ru-RU" dirty="0" smtClean="0">
                <a:solidFill>
                  <a:srgbClr val="000000"/>
                </a:solidFill>
              </a:rPr>
              <a:t>он должен помнить: до </a:t>
            </a:r>
            <a:r>
              <a:rPr lang="ru-RU" dirty="0">
                <a:solidFill>
                  <a:srgbClr val="000000"/>
                </a:solidFill>
              </a:rPr>
              <a:t>их прихода комнату, где находится ртуть, нужно закрыть и не входить в нее. Предупредите ребенка, что за разбитый градусник вы не будете его ругать, так как боясь наказания, он может спрятать “улики” в каком-нибудь укромном месте</a:t>
            </a:r>
            <a:r>
              <a:rPr lang="ru-RU" dirty="0" smtClean="0">
                <a:solidFill>
                  <a:srgbClr val="000000"/>
                </a:solidFill>
              </a:rPr>
              <a:t>.</a:t>
            </a:r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997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412775"/>
            <a:ext cx="7941568" cy="130184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сборе ртути запрещается</a:t>
            </a:r>
            <a:r>
              <a:rPr lang="ru-RU" dirty="0"/>
              <a:t>:</a:t>
            </a:r>
            <a:br>
              <a:rPr lang="ru-RU" dirty="0"/>
            </a:br>
            <a:endParaRPr lang="ru-RU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668650"/>
            <a:ext cx="3408000" cy="25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6740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/>
          <a:lstStyle/>
          <a:p>
            <a:r>
              <a:rPr lang="ru-RU" dirty="0">
                <a:solidFill>
                  <a:srgbClr val="000000"/>
                </a:solidFill>
              </a:rPr>
              <a:t>Пользоваться чистящими средствами для очистки места разлива. Некоторые средства реагируют с ртутью, образуя опасные для здоровья газы</a:t>
            </a:r>
            <a:r>
              <a:rPr lang="ru-RU" dirty="0" smtClean="0">
                <a:solidFill>
                  <a:srgbClr val="000000"/>
                </a:solidFill>
              </a:rPr>
              <a:t>.</a:t>
            </a:r>
          </a:p>
          <a:p>
            <a:pPr marL="0" indent="0">
              <a:buNone/>
            </a:pPr>
            <a:endParaRPr lang="ru-RU" dirty="0" smtClean="0">
              <a:solidFill>
                <a:srgbClr val="000000"/>
              </a:solidFill>
            </a:endParaRPr>
          </a:p>
          <a:p>
            <a:r>
              <a:rPr lang="ru-RU" dirty="0" smtClean="0">
                <a:solidFill>
                  <a:srgbClr val="000000"/>
                </a:solidFill>
              </a:rPr>
              <a:t>Выносить </a:t>
            </a:r>
            <a:r>
              <a:rPr lang="ru-RU" dirty="0">
                <a:solidFill>
                  <a:srgbClr val="000000"/>
                </a:solidFill>
              </a:rPr>
              <a:t>обувь, на которую попала ртуть, за зону разлива. Иначе произойдет дальнейшее загрязнение помещения.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7730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7">
      <a:dk1>
        <a:srgbClr val="FFFFFF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105</TotalTime>
  <Words>637</Words>
  <Application>Microsoft Office PowerPoint</Application>
  <PresentationFormat>Экран (4:3)</PresentationFormat>
  <Paragraphs>23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Поток</vt:lpstr>
      <vt:lpstr>    Ядовитые шарики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При сборе ртути запрещается: </vt:lpstr>
      <vt:lpstr>Презентация PowerPoint</vt:lpstr>
      <vt:lpstr>Презентация PowerPoint</vt:lpstr>
      <vt:lpstr>Презентация PowerPoint</vt:lpstr>
      <vt:lpstr>            СОВЕТЫ СПЕЦИАЛИСТОВ                Четко, быстро, осторожно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Ядовитые шарики</dc:title>
  <cp:lastModifiedBy>Usser</cp:lastModifiedBy>
  <cp:revision>11</cp:revision>
  <dcterms:modified xsi:type="dcterms:W3CDTF">2014-11-24T11:33:55Z</dcterms:modified>
</cp:coreProperties>
</file>