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75" r:id="rId10"/>
    <p:sldId id="281" r:id="rId11"/>
    <p:sldId id="282" r:id="rId12"/>
    <p:sldId id="283" r:id="rId13"/>
    <p:sldId id="284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A950C-FD3B-4C54-BF8A-1C7462D0F459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</dgm:pt>
    <dgm:pt modelId="{D371990F-031C-48FE-AC6B-BE40D802E5A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Образ жизни</a:t>
          </a:r>
        </a:p>
      </dgm:t>
    </dgm:pt>
    <dgm:pt modelId="{9D9CDC27-E362-4CD8-8A0D-C15AE9F09467}" type="parTrans" cxnId="{C325F6D9-46A4-40C1-8F54-3BB07A099457}">
      <dgm:prSet/>
      <dgm:spPr/>
      <dgm:t>
        <a:bodyPr/>
        <a:lstStyle/>
        <a:p>
          <a:endParaRPr lang="ru-RU"/>
        </a:p>
      </dgm:t>
    </dgm:pt>
    <dgm:pt modelId="{A8067DC8-3C26-49B3-B224-25DD7C969C60}" type="sibTrans" cxnId="{C325F6D9-46A4-40C1-8F54-3BB07A099457}">
      <dgm:prSet/>
      <dgm:spPr/>
      <dgm:t>
        <a:bodyPr/>
        <a:lstStyle/>
        <a:p>
          <a:endParaRPr lang="ru-RU"/>
        </a:p>
      </dgm:t>
    </dgm:pt>
    <dgm:pt modelId="{859F9D4E-3681-43BF-B428-A778F8BAA79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</a:rPr>
            <a:t>Качество</a:t>
          </a:r>
          <a:endParaRPr kumimoji="0" lang="ru-RU" b="0" i="0" u="none" strike="noStrike" cap="none" normalizeH="0" baseline="0" dirty="0" smtClean="0">
            <a:ln/>
            <a:effectLst/>
          </a:endParaRPr>
        </a:p>
      </dgm:t>
    </dgm:pt>
    <dgm:pt modelId="{DE10484B-7111-432B-A8CF-54906BD20129}" type="parTrans" cxnId="{2E11FA66-8305-4221-8BE3-CE3C82DD6ED4}">
      <dgm:prSet/>
      <dgm:spPr/>
      <dgm:t>
        <a:bodyPr/>
        <a:lstStyle/>
        <a:p>
          <a:endParaRPr lang="ru-RU"/>
        </a:p>
      </dgm:t>
    </dgm:pt>
    <dgm:pt modelId="{0F9F9943-288B-4736-B76D-92380115959D}" type="sibTrans" cxnId="{2E11FA66-8305-4221-8BE3-CE3C82DD6ED4}">
      <dgm:prSet/>
      <dgm:spPr/>
      <dgm:t>
        <a:bodyPr/>
        <a:lstStyle/>
        <a:p>
          <a:endParaRPr lang="ru-RU"/>
        </a:p>
      </dgm:t>
    </dgm:pt>
    <dgm:pt modelId="{1C8FEB28-3E51-432A-B108-3FE41C8B763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</a:rPr>
            <a:t>Стиль</a:t>
          </a:r>
        </a:p>
      </dgm:t>
    </dgm:pt>
    <dgm:pt modelId="{E5357226-84E0-4FB8-AE3D-353D952BFE81}" type="parTrans" cxnId="{074719FA-33E1-454B-909D-B2AB880FC8DC}">
      <dgm:prSet/>
      <dgm:spPr/>
      <dgm:t>
        <a:bodyPr/>
        <a:lstStyle/>
        <a:p>
          <a:endParaRPr lang="ru-RU"/>
        </a:p>
      </dgm:t>
    </dgm:pt>
    <dgm:pt modelId="{22F2512B-978B-49C2-A15B-78903DAE0AEA}" type="sibTrans" cxnId="{074719FA-33E1-454B-909D-B2AB880FC8DC}">
      <dgm:prSet/>
      <dgm:spPr/>
      <dgm:t>
        <a:bodyPr/>
        <a:lstStyle/>
        <a:p>
          <a:endParaRPr lang="ru-RU"/>
        </a:p>
      </dgm:t>
    </dgm:pt>
    <dgm:pt modelId="{3A5718B1-C9D6-4218-BFE8-D4F33A7BF16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</a:rPr>
            <a:t>Уклад</a:t>
          </a:r>
        </a:p>
      </dgm:t>
    </dgm:pt>
    <dgm:pt modelId="{19ECAED3-C7A7-4D3F-BBE0-AFB89AEF016F}" type="parTrans" cxnId="{11C091E0-0EE4-450B-A5A2-74DA68B9097C}">
      <dgm:prSet/>
      <dgm:spPr/>
      <dgm:t>
        <a:bodyPr/>
        <a:lstStyle/>
        <a:p>
          <a:endParaRPr lang="ru-RU"/>
        </a:p>
      </dgm:t>
    </dgm:pt>
    <dgm:pt modelId="{5175FCF3-F1D1-477D-B36B-8C9F731664B7}" type="sibTrans" cxnId="{11C091E0-0EE4-450B-A5A2-74DA68B9097C}">
      <dgm:prSet/>
      <dgm:spPr/>
      <dgm:t>
        <a:bodyPr/>
        <a:lstStyle/>
        <a:p>
          <a:endParaRPr lang="ru-RU"/>
        </a:p>
      </dgm:t>
    </dgm:pt>
    <dgm:pt modelId="{3072F72F-4769-4B0E-B248-C6B640F5F58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</a:rPr>
            <a:t>Уровень</a:t>
          </a:r>
        </a:p>
      </dgm:t>
    </dgm:pt>
    <dgm:pt modelId="{8D1991FE-884A-4C8A-BA19-E1B55C5EBD08}" type="parTrans" cxnId="{407A0257-EBCF-4300-8A42-0D55EA7DC883}">
      <dgm:prSet/>
      <dgm:spPr/>
      <dgm:t>
        <a:bodyPr/>
        <a:lstStyle/>
        <a:p>
          <a:endParaRPr lang="ru-RU"/>
        </a:p>
      </dgm:t>
    </dgm:pt>
    <dgm:pt modelId="{E513937C-4F01-426B-B77C-26596FD70D07}" type="sibTrans" cxnId="{407A0257-EBCF-4300-8A42-0D55EA7DC883}">
      <dgm:prSet/>
      <dgm:spPr/>
      <dgm:t>
        <a:bodyPr/>
        <a:lstStyle/>
        <a:p>
          <a:endParaRPr lang="ru-RU"/>
        </a:p>
      </dgm:t>
    </dgm:pt>
    <dgm:pt modelId="{58F8D058-E501-4E66-953F-7F237AC03027}" type="pres">
      <dgm:prSet presAssocID="{411A950C-FD3B-4C54-BF8A-1C7462D0F4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D41E56F-3341-43F1-9808-9000EAAA21A8}" type="pres">
      <dgm:prSet presAssocID="{D371990F-031C-48FE-AC6B-BE40D802E5AD}" presName="hierRoot1" presStyleCnt="0">
        <dgm:presLayoutVars>
          <dgm:hierBranch/>
        </dgm:presLayoutVars>
      </dgm:prSet>
      <dgm:spPr/>
    </dgm:pt>
    <dgm:pt modelId="{A9F1D96D-36E6-4748-9341-9BE16B5FC4DA}" type="pres">
      <dgm:prSet presAssocID="{D371990F-031C-48FE-AC6B-BE40D802E5AD}" presName="rootComposite1" presStyleCnt="0"/>
      <dgm:spPr/>
    </dgm:pt>
    <dgm:pt modelId="{F3929458-FDC8-48AC-B2C5-A0B580C5B346}" type="pres">
      <dgm:prSet presAssocID="{D371990F-031C-48FE-AC6B-BE40D802E5AD}" presName="rootText1" presStyleLbl="node0" presStyleIdx="0" presStyleCnt="1" custScaleX="1512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F6FCDB-D401-4238-BFA8-8BCBFED8E673}" type="pres">
      <dgm:prSet presAssocID="{D371990F-031C-48FE-AC6B-BE40D802E5A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67BA3C-C168-470B-9834-C5F457904BFC}" type="pres">
      <dgm:prSet presAssocID="{D371990F-031C-48FE-AC6B-BE40D802E5AD}" presName="hierChild2" presStyleCnt="0"/>
      <dgm:spPr/>
    </dgm:pt>
    <dgm:pt modelId="{34A79CB5-7D1C-4689-BE18-033C9CAB1C0E}" type="pres">
      <dgm:prSet presAssocID="{DE10484B-7111-432B-A8CF-54906BD20129}" presName="Name35" presStyleLbl="parChTrans1D2" presStyleIdx="0" presStyleCnt="4"/>
      <dgm:spPr/>
      <dgm:t>
        <a:bodyPr/>
        <a:lstStyle/>
        <a:p>
          <a:endParaRPr lang="ru-RU"/>
        </a:p>
      </dgm:t>
    </dgm:pt>
    <dgm:pt modelId="{C93C1C5C-ED0C-4820-9967-F595F71182C0}" type="pres">
      <dgm:prSet presAssocID="{859F9D4E-3681-43BF-B428-A778F8BAA79C}" presName="hierRoot2" presStyleCnt="0">
        <dgm:presLayoutVars>
          <dgm:hierBranch/>
        </dgm:presLayoutVars>
      </dgm:prSet>
      <dgm:spPr/>
    </dgm:pt>
    <dgm:pt modelId="{8A4E0830-AD8C-4F0B-9ACC-391FE9BACF7D}" type="pres">
      <dgm:prSet presAssocID="{859F9D4E-3681-43BF-B428-A778F8BAA79C}" presName="rootComposite" presStyleCnt="0"/>
      <dgm:spPr/>
    </dgm:pt>
    <dgm:pt modelId="{D4E4F5AE-4805-4B91-A99C-1DD667FE8D86}" type="pres">
      <dgm:prSet presAssocID="{859F9D4E-3681-43BF-B428-A778F8BAA79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CA252A-1E04-42EC-A8B1-B1704D0C8107}" type="pres">
      <dgm:prSet presAssocID="{859F9D4E-3681-43BF-B428-A778F8BAA79C}" presName="rootConnector" presStyleLbl="node2" presStyleIdx="0" presStyleCnt="4"/>
      <dgm:spPr/>
      <dgm:t>
        <a:bodyPr/>
        <a:lstStyle/>
        <a:p>
          <a:endParaRPr lang="ru-RU"/>
        </a:p>
      </dgm:t>
    </dgm:pt>
    <dgm:pt modelId="{F9A84EAD-AC14-4D16-979B-93B1E9448ED2}" type="pres">
      <dgm:prSet presAssocID="{859F9D4E-3681-43BF-B428-A778F8BAA79C}" presName="hierChild4" presStyleCnt="0"/>
      <dgm:spPr/>
    </dgm:pt>
    <dgm:pt modelId="{3D8D4DBB-7C2A-464A-80E9-4CD223349204}" type="pres">
      <dgm:prSet presAssocID="{859F9D4E-3681-43BF-B428-A778F8BAA79C}" presName="hierChild5" presStyleCnt="0"/>
      <dgm:spPr/>
    </dgm:pt>
    <dgm:pt modelId="{7D238EFB-F485-4DB2-B9D4-468DFA75DF24}" type="pres">
      <dgm:prSet presAssocID="{E5357226-84E0-4FB8-AE3D-353D952BFE81}" presName="Name35" presStyleLbl="parChTrans1D2" presStyleIdx="1" presStyleCnt="4"/>
      <dgm:spPr/>
      <dgm:t>
        <a:bodyPr/>
        <a:lstStyle/>
        <a:p>
          <a:endParaRPr lang="ru-RU"/>
        </a:p>
      </dgm:t>
    </dgm:pt>
    <dgm:pt modelId="{833E1344-B84C-4AA2-8F45-D00A508F84D1}" type="pres">
      <dgm:prSet presAssocID="{1C8FEB28-3E51-432A-B108-3FE41C8B7639}" presName="hierRoot2" presStyleCnt="0">
        <dgm:presLayoutVars>
          <dgm:hierBranch/>
        </dgm:presLayoutVars>
      </dgm:prSet>
      <dgm:spPr/>
    </dgm:pt>
    <dgm:pt modelId="{79543320-E93C-4242-B790-FB5E04C8E1C2}" type="pres">
      <dgm:prSet presAssocID="{1C8FEB28-3E51-432A-B108-3FE41C8B7639}" presName="rootComposite" presStyleCnt="0"/>
      <dgm:spPr/>
    </dgm:pt>
    <dgm:pt modelId="{98E66543-8655-4158-9E79-5DBFFFDE4791}" type="pres">
      <dgm:prSet presAssocID="{1C8FEB28-3E51-432A-B108-3FE41C8B763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0E14C0-8522-4D8F-ABC5-653318FC2A15}" type="pres">
      <dgm:prSet presAssocID="{1C8FEB28-3E51-432A-B108-3FE41C8B7639}" presName="rootConnector" presStyleLbl="node2" presStyleIdx="1" presStyleCnt="4"/>
      <dgm:spPr/>
      <dgm:t>
        <a:bodyPr/>
        <a:lstStyle/>
        <a:p>
          <a:endParaRPr lang="ru-RU"/>
        </a:p>
      </dgm:t>
    </dgm:pt>
    <dgm:pt modelId="{9ABADDCB-A39B-4B50-8E3B-720F34B8BF9F}" type="pres">
      <dgm:prSet presAssocID="{1C8FEB28-3E51-432A-B108-3FE41C8B7639}" presName="hierChild4" presStyleCnt="0"/>
      <dgm:spPr/>
    </dgm:pt>
    <dgm:pt modelId="{26E0FA7E-F55F-46FE-8044-B99BA01D3126}" type="pres">
      <dgm:prSet presAssocID="{1C8FEB28-3E51-432A-B108-3FE41C8B7639}" presName="hierChild5" presStyleCnt="0"/>
      <dgm:spPr/>
    </dgm:pt>
    <dgm:pt modelId="{7B35FEF8-B085-4100-AB7E-F067E14DF2A9}" type="pres">
      <dgm:prSet presAssocID="{19ECAED3-C7A7-4D3F-BBE0-AFB89AEF016F}" presName="Name35" presStyleLbl="parChTrans1D2" presStyleIdx="2" presStyleCnt="4"/>
      <dgm:spPr/>
      <dgm:t>
        <a:bodyPr/>
        <a:lstStyle/>
        <a:p>
          <a:endParaRPr lang="ru-RU"/>
        </a:p>
      </dgm:t>
    </dgm:pt>
    <dgm:pt modelId="{AE7A745B-98D9-4D1E-8BC4-E1C5A7FA1744}" type="pres">
      <dgm:prSet presAssocID="{3A5718B1-C9D6-4218-BFE8-D4F33A7BF165}" presName="hierRoot2" presStyleCnt="0">
        <dgm:presLayoutVars>
          <dgm:hierBranch/>
        </dgm:presLayoutVars>
      </dgm:prSet>
      <dgm:spPr/>
    </dgm:pt>
    <dgm:pt modelId="{450C9A38-5E8E-44F7-B834-009D99FEF41F}" type="pres">
      <dgm:prSet presAssocID="{3A5718B1-C9D6-4218-BFE8-D4F33A7BF165}" presName="rootComposite" presStyleCnt="0"/>
      <dgm:spPr/>
    </dgm:pt>
    <dgm:pt modelId="{CF43F4B1-1C30-49F1-AC21-71177971C2F2}" type="pres">
      <dgm:prSet presAssocID="{3A5718B1-C9D6-4218-BFE8-D4F33A7BF165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20B783-DF2A-4803-973B-2D83B35961CA}" type="pres">
      <dgm:prSet presAssocID="{3A5718B1-C9D6-4218-BFE8-D4F33A7BF165}" presName="rootConnector" presStyleLbl="node2" presStyleIdx="2" presStyleCnt="4"/>
      <dgm:spPr/>
      <dgm:t>
        <a:bodyPr/>
        <a:lstStyle/>
        <a:p>
          <a:endParaRPr lang="ru-RU"/>
        </a:p>
      </dgm:t>
    </dgm:pt>
    <dgm:pt modelId="{05C5ADD2-3C12-497E-A701-0781416CDB7A}" type="pres">
      <dgm:prSet presAssocID="{3A5718B1-C9D6-4218-BFE8-D4F33A7BF165}" presName="hierChild4" presStyleCnt="0"/>
      <dgm:spPr/>
    </dgm:pt>
    <dgm:pt modelId="{93675D70-6A8F-4D14-8F81-8693CF60C458}" type="pres">
      <dgm:prSet presAssocID="{3A5718B1-C9D6-4218-BFE8-D4F33A7BF165}" presName="hierChild5" presStyleCnt="0"/>
      <dgm:spPr/>
    </dgm:pt>
    <dgm:pt modelId="{AD3688CB-31CC-48D3-ADA9-3C50CFDD837F}" type="pres">
      <dgm:prSet presAssocID="{8D1991FE-884A-4C8A-BA19-E1B55C5EBD08}" presName="Name35" presStyleLbl="parChTrans1D2" presStyleIdx="3" presStyleCnt="4"/>
      <dgm:spPr/>
      <dgm:t>
        <a:bodyPr/>
        <a:lstStyle/>
        <a:p>
          <a:endParaRPr lang="ru-RU"/>
        </a:p>
      </dgm:t>
    </dgm:pt>
    <dgm:pt modelId="{6CB73C07-934F-4E51-BF4E-1FD8081AB253}" type="pres">
      <dgm:prSet presAssocID="{3072F72F-4769-4B0E-B248-C6B640F5F583}" presName="hierRoot2" presStyleCnt="0">
        <dgm:presLayoutVars>
          <dgm:hierBranch/>
        </dgm:presLayoutVars>
      </dgm:prSet>
      <dgm:spPr/>
    </dgm:pt>
    <dgm:pt modelId="{3A8EB5EA-6988-4066-8211-51A4DC84D9A7}" type="pres">
      <dgm:prSet presAssocID="{3072F72F-4769-4B0E-B248-C6B640F5F583}" presName="rootComposite" presStyleCnt="0"/>
      <dgm:spPr/>
    </dgm:pt>
    <dgm:pt modelId="{5DB30961-CAFB-4B96-950E-8C1F476FB110}" type="pres">
      <dgm:prSet presAssocID="{3072F72F-4769-4B0E-B248-C6B640F5F58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2C6A31-AC0C-412C-B58E-4DB684C9DBDA}" type="pres">
      <dgm:prSet presAssocID="{3072F72F-4769-4B0E-B248-C6B640F5F583}" presName="rootConnector" presStyleLbl="node2" presStyleIdx="3" presStyleCnt="4"/>
      <dgm:spPr/>
      <dgm:t>
        <a:bodyPr/>
        <a:lstStyle/>
        <a:p>
          <a:endParaRPr lang="ru-RU"/>
        </a:p>
      </dgm:t>
    </dgm:pt>
    <dgm:pt modelId="{007C36B8-1370-43A3-8BE0-97A42ED4F10F}" type="pres">
      <dgm:prSet presAssocID="{3072F72F-4769-4B0E-B248-C6B640F5F583}" presName="hierChild4" presStyleCnt="0"/>
      <dgm:spPr/>
    </dgm:pt>
    <dgm:pt modelId="{0F9A0B2D-5C65-459D-8565-7CE59064FED5}" type="pres">
      <dgm:prSet presAssocID="{3072F72F-4769-4B0E-B248-C6B640F5F583}" presName="hierChild5" presStyleCnt="0"/>
      <dgm:spPr/>
    </dgm:pt>
    <dgm:pt modelId="{1934C106-3606-4109-A3CF-BC6AD769ACB9}" type="pres">
      <dgm:prSet presAssocID="{D371990F-031C-48FE-AC6B-BE40D802E5AD}" presName="hierChild3" presStyleCnt="0"/>
      <dgm:spPr/>
    </dgm:pt>
  </dgm:ptLst>
  <dgm:cxnLst>
    <dgm:cxn modelId="{AA853491-7D94-495F-AEAD-791570BCB160}" type="presOf" srcId="{D371990F-031C-48FE-AC6B-BE40D802E5AD}" destId="{23F6FCDB-D401-4238-BFA8-8BCBFED8E673}" srcOrd="1" destOrd="0" presId="urn:microsoft.com/office/officeart/2005/8/layout/orgChart1"/>
    <dgm:cxn modelId="{2E11FA66-8305-4221-8BE3-CE3C82DD6ED4}" srcId="{D371990F-031C-48FE-AC6B-BE40D802E5AD}" destId="{859F9D4E-3681-43BF-B428-A778F8BAA79C}" srcOrd="0" destOrd="0" parTransId="{DE10484B-7111-432B-A8CF-54906BD20129}" sibTransId="{0F9F9943-288B-4736-B76D-92380115959D}"/>
    <dgm:cxn modelId="{72B67106-56C0-483D-B673-6416BA84E5D7}" type="presOf" srcId="{1C8FEB28-3E51-432A-B108-3FE41C8B7639}" destId="{98E66543-8655-4158-9E79-5DBFFFDE4791}" srcOrd="0" destOrd="0" presId="urn:microsoft.com/office/officeart/2005/8/layout/orgChart1"/>
    <dgm:cxn modelId="{4FFEA28B-850A-4E03-8E5A-D8BDB5709622}" type="presOf" srcId="{3072F72F-4769-4B0E-B248-C6B640F5F583}" destId="{5DB30961-CAFB-4B96-950E-8C1F476FB110}" srcOrd="0" destOrd="0" presId="urn:microsoft.com/office/officeart/2005/8/layout/orgChart1"/>
    <dgm:cxn modelId="{074719FA-33E1-454B-909D-B2AB880FC8DC}" srcId="{D371990F-031C-48FE-AC6B-BE40D802E5AD}" destId="{1C8FEB28-3E51-432A-B108-3FE41C8B7639}" srcOrd="1" destOrd="0" parTransId="{E5357226-84E0-4FB8-AE3D-353D952BFE81}" sibTransId="{22F2512B-978B-49C2-A15B-78903DAE0AEA}"/>
    <dgm:cxn modelId="{0260DF2D-C30F-4EFC-AAA3-9A19AD5E3AEF}" type="presOf" srcId="{3A5718B1-C9D6-4218-BFE8-D4F33A7BF165}" destId="{0B20B783-DF2A-4803-973B-2D83B35961CA}" srcOrd="1" destOrd="0" presId="urn:microsoft.com/office/officeart/2005/8/layout/orgChart1"/>
    <dgm:cxn modelId="{77E202F8-7F7B-4752-85DC-F18F378DFF9F}" type="presOf" srcId="{19ECAED3-C7A7-4D3F-BBE0-AFB89AEF016F}" destId="{7B35FEF8-B085-4100-AB7E-F067E14DF2A9}" srcOrd="0" destOrd="0" presId="urn:microsoft.com/office/officeart/2005/8/layout/orgChart1"/>
    <dgm:cxn modelId="{0DDA033C-E7FF-4ED3-97DB-378612DE29F9}" type="presOf" srcId="{859F9D4E-3681-43BF-B428-A778F8BAA79C}" destId="{D4E4F5AE-4805-4B91-A99C-1DD667FE8D86}" srcOrd="0" destOrd="0" presId="urn:microsoft.com/office/officeart/2005/8/layout/orgChart1"/>
    <dgm:cxn modelId="{F94DCF21-353C-4D9F-81BE-F7AA2D8EFEBD}" type="presOf" srcId="{E5357226-84E0-4FB8-AE3D-353D952BFE81}" destId="{7D238EFB-F485-4DB2-B9D4-468DFA75DF24}" srcOrd="0" destOrd="0" presId="urn:microsoft.com/office/officeart/2005/8/layout/orgChart1"/>
    <dgm:cxn modelId="{F3DDA729-2FED-48F7-A8F9-AFA38BB2F853}" type="presOf" srcId="{DE10484B-7111-432B-A8CF-54906BD20129}" destId="{34A79CB5-7D1C-4689-BE18-033C9CAB1C0E}" srcOrd="0" destOrd="0" presId="urn:microsoft.com/office/officeart/2005/8/layout/orgChart1"/>
    <dgm:cxn modelId="{FA72A191-2D43-40CA-BFE0-C7AF422A3B5D}" type="presOf" srcId="{859F9D4E-3681-43BF-B428-A778F8BAA79C}" destId="{51CA252A-1E04-42EC-A8B1-B1704D0C8107}" srcOrd="1" destOrd="0" presId="urn:microsoft.com/office/officeart/2005/8/layout/orgChart1"/>
    <dgm:cxn modelId="{2DE45843-D515-468C-BFD6-8D4E373AB08D}" type="presOf" srcId="{3072F72F-4769-4B0E-B248-C6B640F5F583}" destId="{232C6A31-AC0C-412C-B58E-4DB684C9DBDA}" srcOrd="1" destOrd="0" presId="urn:microsoft.com/office/officeart/2005/8/layout/orgChart1"/>
    <dgm:cxn modelId="{4AB3AE13-A6E1-4010-8273-821C28A40949}" type="presOf" srcId="{1C8FEB28-3E51-432A-B108-3FE41C8B7639}" destId="{C50E14C0-8522-4D8F-ABC5-653318FC2A15}" srcOrd="1" destOrd="0" presId="urn:microsoft.com/office/officeart/2005/8/layout/orgChart1"/>
    <dgm:cxn modelId="{104DCA02-F895-4A20-9E36-2977B5840913}" type="presOf" srcId="{8D1991FE-884A-4C8A-BA19-E1B55C5EBD08}" destId="{AD3688CB-31CC-48D3-ADA9-3C50CFDD837F}" srcOrd="0" destOrd="0" presId="urn:microsoft.com/office/officeart/2005/8/layout/orgChart1"/>
    <dgm:cxn modelId="{29AE55F1-25C0-4087-A87E-48615C00E9B7}" type="presOf" srcId="{411A950C-FD3B-4C54-BF8A-1C7462D0F459}" destId="{58F8D058-E501-4E66-953F-7F237AC03027}" srcOrd="0" destOrd="0" presId="urn:microsoft.com/office/officeart/2005/8/layout/orgChart1"/>
    <dgm:cxn modelId="{407A0257-EBCF-4300-8A42-0D55EA7DC883}" srcId="{D371990F-031C-48FE-AC6B-BE40D802E5AD}" destId="{3072F72F-4769-4B0E-B248-C6B640F5F583}" srcOrd="3" destOrd="0" parTransId="{8D1991FE-884A-4C8A-BA19-E1B55C5EBD08}" sibTransId="{E513937C-4F01-426B-B77C-26596FD70D07}"/>
    <dgm:cxn modelId="{C325F6D9-46A4-40C1-8F54-3BB07A099457}" srcId="{411A950C-FD3B-4C54-BF8A-1C7462D0F459}" destId="{D371990F-031C-48FE-AC6B-BE40D802E5AD}" srcOrd="0" destOrd="0" parTransId="{9D9CDC27-E362-4CD8-8A0D-C15AE9F09467}" sibTransId="{A8067DC8-3C26-49B3-B224-25DD7C969C60}"/>
    <dgm:cxn modelId="{11C091E0-0EE4-450B-A5A2-74DA68B9097C}" srcId="{D371990F-031C-48FE-AC6B-BE40D802E5AD}" destId="{3A5718B1-C9D6-4218-BFE8-D4F33A7BF165}" srcOrd="2" destOrd="0" parTransId="{19ECAED3-C7A7-4D3F-BBE0-AFB89AEF016F}" sibTransId="{5175FCF3-F1D1-477D-B36B-8C9F731664B7}"/>
    <dgm:cxn modelId="{D0B9992A-23D7-4B67-A4E6-53AAFA481BC2}" type="presOf" srcId="{3A5718B1-C9D6-4218-BFE8-D4F33A7BF165}" destId="{CF43F4B1-1C30-49F1-AC21-71177971C2F2}" srcOrd="0" destOrd="0" presId="urn:microsoft.com/office/officeart/2005/8/layout/orgChart1"/>
    <dgm:cxn modelId="{62A27748-3E6E-4635-A346-8259B67B124F}" type="presOf" srcId="{D371990F-031C-48FE-AC6B-BE40D802E5AD}" destId="{F3929458-FDC8-48AC-B2C5-A0B580C5B346}" srcOrd="0" destOrd="0" presId="urn:microsoft.com/office/officeart/2005/8/layout/orgChart1"/>
    <dgm:cxn modelId="{B38D75C0-18EE-44B4-B226-9A264A150947}" type="presParOf" srcId="{58F8D058-E501-4E66-953F-7F237AC03027}" destId="{AD41E56F-3341-43F1-9808-9000EAAA21A8}" srcOrd="0" destOrd="0" presId="urn:microsoft.com/office/officeart/2005/8/layout/orgChart1"/>
    <dgm:cxn modelId="{3B6C8340-FFAE-4E86-B5C2-5248E6716245}" type="presParOf" srcId="{AD41E56F-3341-43F1-9808-9000EAAA21A8}" destId="{A9F1D96D-36E6-4748-9341-9BE16B5FC4DA}" srcOrd="0" destOrd="0" presId="urn:microsoft.com/office/officeart/2005/8/layout/orgChart1"/>
    <dgm:cxn modelId="{BE7DD794-D8A0-4520-8DBC-CD61868BA3BD}" type="presParOf" srcId="{A9F1D96D-36E6-4748-9341-9BE16B5FC4DA}" destId="{F3929458-FDC8-48AC-B2C5-A0B580C5B346}" srcOrd="0" destOrd="0" presId="urn:microsoft.com/office/officeart/2005/8/layout/orgChart1"/>
    <dgm:cxn modelId="{87211FAD-8CF9-4F97-BF2B-0FE136A60318}" type="presParOf" srcId="{A9F1D96D-36E6-4748-9341-9BE16B5FC4DA}" destId="{23F6FCDB-D401-4238-BFA8-8BCBFED8E673}" srcOrd="1" destOrd="0" presId="urn:microsoft.com/office/officeart/2005/8/layout/orgChart1"/>
    <dgm:cxn modelId="{2869B058-EEB8-4957-BBE3-5365B2BF8BC5}" type="presParOf" srcId="{AD41E56F-3341-43F1-9808-9000EAAA21A8}" destId="{B767BA3C-C168-470B-9834-C5F457904BFC}" srcOrd="1" destOrd="0" presId="urn:microsoft.com/office/officeart/2005/8/layout/orgChart1"/>
    <dgm:cxn modelId="{4D5B5304-9FC1-4C10-BE6B-78E770EF300B}" type="presParOf" srcId="{B767BA3C-C168-470B-9834-C5F457904BFC}" destId="{34A79CB5-7D1C-4689-BE18-033C9CAB1C0E}" srcOrd="0" destOrd="0" presId="urn:microsoft.com/office/officeart/2005/8/layout/orgChart1"/>
    <dgm:cxn modelId="{DEE655AC-3BE9-46EF-9893-EF76BCDBBB76}" type="presParOf" srcId="{B767BA3C-C168-470B-9834-C5F457904BFC}" destId="{C93C1C5C-ED0C-4820-9967-F595F71182C0}" srcOrd="1" destOrd="0" presId="urn:microsoft.com/office/officeart/2005/8/layout/orgChart1"/>
    <dgm:cxn modelId="{EFB34F44-3E0F-41C6-8690-B52CCE36EA67}" type="presParOf" srcId="{C93C1C5C-ED0C-4820-9967-F595F71182C0}" destId="{8A4E0830-AD8C-4F0B-9ACC-391FE9BACF7D}" srcOrd="0" destOrd="0" presId="urn:microsoft.com/office/officeart/2005/8/layout/orgChart1"/>
    <dgm:cxn modelId="{AA8345DE-1129-4B02-A3E9-B7FC430C9CF4}" type="presParOf" srcId="{8A4E0830-AD8C-4F0B-9ACC-391FE9BACF7D}" destId="{D4E4F5AE-4805-4B91-A99C-1DD667FE8D86}" srcOrd="0" destOrd="0" presId="urn:microsoft.com/office/officeart/2005/8/layout/orgChart1"/>
    <dgm:cxn modelId="{19E94B9B-34CA-4634-B6B6-70A96B720405}" type="presParOf" srcId="{8A4E0830-AD8C-4F0B-9ACC-391FE9BACF7D}" destId="{51CA252A-1E04-42EC-A8B1-B1704D0C8107}" srcOrd="1" destOrd="0" presId="urn:microsoft.com/office/officeart/2005/8/layout/orgChart1"/>
    <dgm:cxn modelId="{A3C19466-3D2D-42AC-9D07-DEDBBC3A4139}" type="presParOf" srcId="{C93C1C5C-ED0C-4820-9967-F595F71182C0}" destId="{F9A84EAD-AC14-4D16-979B-93B1E9448ED2}" srcOrd="1" destOrd="0" presId="urn:microsoft.com/office/officeart/2005/8/layout/orgChart1"/>
    <dgm:cxn modelId="{461F77A6-E449-4496-8331-F3949D150F5A}" type="presParOf" srcId="{C93C1C5C-ED0C-4820-9967-F595F71182C0}" destId="{3D8D4DBB-7C2A-464A-80E9-4CD223349204}" srcOrd="2" destOrd="0" presId="urn:microsoft.com/office/officeart/2005/8/layout/orgChart1"/>
    <dgm:cxn modelId="{B233C4E7-0A03-4AA5-BF8A-F969F9569344}" type="presParOf" srcId="{B767BA3C-C168-470B-9834-C5F457904BFC}" destId="{7D238EFB-F485-4DB2-B9D4-468DFA75DF24}" srcOrd="2" destOrd="0" presId="urn:microsoft.com/office/officeart/2005/8/layout/orgChart1"/>
    <dgm:cxn modelId="{E5583668-5210-44A9-A38B-861392D02478}" type="presParOf" srcId="{B767BA3C-C168-470B-9834-C5F457904BFC}" destId="{833E1344-B84C-4AA2-8F45-D00A508F84D1}" srcOrd="3" destOrd="0" presId="urn:microsoft.com/office/officeart/2005/8/layout/orgChart1"/>
    <dgm:cxn modelId="{F2BBDD3C-CBB9-4325-A1DA-418DE2E014D3}" type="presParOf" srcId="{833E1344-B84C-4AA2-8F45-D00A508F84D1}" destId="{79543320-E93C-4242-B790-FB5E04C8E1C2}" srcOrd="0" destOrd="0" presId="urn:microsoft.com/office/officeart/2005/8/layout/orgChart1"/>
    <dgm:cxn modelId="{1B409681-29C1-4EB5-95C3-7FDB4F45B1E3}" type="presParOf" srcId="{79543320-E93C-4242-B790-FB5E04C8E1C2}" destId="{98E66543-8655-4158-9E79-5DBFFFDE4791}" srcOrd="0" destOrd="0" presId="urn:microsoft.com/office/officeart/2005/8/layout/orgChart1"/>
    <dgm:cxn modelId="{22624130-277D-47D5-BDB2-C6F673955BD0}" type="presParOf" srcId="{79543320-E93C-4242-B790-FB5E04C8E1C2}" destId="{C50E14C0-8522-4D8F-ABC5-653318FC2A15}" srcOrd="1" destOrd="0" presId="urn:microsoft.com/office/officeart/2005/8/layout/orgChart1"/>
    <dgm:cxn modelId="{1716DBD0-0DAE-44D0-B050-8C3B57A40367}" type="presParOf" srcId="{833E1344-B84C-4AA2-8F45-D00A508F84D1}" destId="{9ABADDCB-A39B-4B50-8E3B-720F34B8BF9F}" srcOrd="1" destOrd="0" presId="urn:microsoft.com/office/officeart/2005/8/layout/orgChart1"/>
    <dgm:cxn modelId="{6E782C57-37F1-4891-B3FA-F0A48C5FA68C}" type="presParOf" srcId="{833E1344-B84C-4AA2-8F45-D00A508F84D1}" destId="{26E0FA7E-F55F-46FE-8044-B99BA01D3126}" srcOrd="2" destOrd="0" presId="urn:microsoft.com/office/officeart/2005/8/layout/orgChart1"/>
    <dgm:cxn modelId="{B32CB357-C6AB-46E3-A428-9964633C57C5}" type="presParOf" srcId="{B767BA3C-C168-470B-9834-C5F457904BFC}" destId="{7B35FEF8-B085-4100-AB7E-F067E14DF2A9}" srcOrd="4" destOrd="0" presId="urn:microsoft.com/office/officeart/2005/8/layout/orgChart1"/>
    <dgm:cxn modelId="{5272C22A-3571-4B0E-94D7-E6C5FCF0E66D}" type="presParOf" srcId="{B767BA3C-C168-470B-9834-C5F457904BFC}" destId="{AE7A745B-98D9-4D1E-8BC4-E1C5A7FA1744}" srcOrd="5" destOrd="0" presId="urn:microsoft.com/office/officeart/2005/8/layout/orgChart1"/>
    <dgm:cxn modelId="{E6B7F570-0150-4BFE-8FC5-5E207D92F69F}" type="presParOf" srcId="{AE7A745B-98D9-4D1E-8BC4-E1C5A7FA1744}" destId="{450C9A38-5E8E-44F7-B834-009D99FEF41F}" srcOrd="0" destOrd="0" presId="urn:microsoft.com/office/officeart/2005/8/layout/orgChart1"/>
    <dgm:cxn modelId="{4A516AFA-10FD-4472-8545-A23DE9A4BA5B}" type="presParOf" srcId="{450C9A38-5E8E-44F7-B834-009D99FEF41F}" destId="{CF43F4B1-1C30-49F1-AC21-71177971C2F2}" srcOrd="0" destOrd="0" presId="urn:microsoft.com/office/officeart/2005/8/layout/orgChart1"/>
    <dgm:cxn modelId="{DD20E09D-7747-41FA-A3DB-39093FC0A72B}" type="presParOf" srcId="{450C9A38-5E8E-44F7-B834-009D99FEF41F}" destId="{0B20B783-DF2A-4803-973B-2D83B35961CA}" srcOrd="1" destOrd="0" presId="urn:microsoft.com/office/officeart/2005/8/layout/orgChart1"/>
    <dgm:cxn modelId="{C23B8A0B-7286-4825-AF15-2D810D3521B3}" type="presParOf" srcId="{AE7A745B-98D9-4D1E-8BC4-E1C5A7FA1744}" destId="{05C5ADD2-3C12-497E-A701-0781416CDB7A}" srcOrd="1" destOrd="0" presId="urn:microsoft.com/office/officeart/2005/8/layout/orgChart1"/>
    <dgm:cxn modelId="{69A002E2-150C-4948-AA62-3F6D76B52CE9}" type="presParOf" srcId="{AE7A745B-98D9-4D1E-8BC4-E1C5A7FA1744}" destId="{93675D70-6A8F-4D14-8F81-8693CF60C458}" srcOrd="2" destOrd="0" presId="urn:microsoft.com/office/officeart/2005/8/layout/orgChart1"/>
    <dgm:cxn modelId="{2692EF27-471F-4D4E-BE12-027F6E1F1F4B}" type="presParOf" srcId="{B767BA3C-C168-470B-9834-C5F457904BFC}" destId="{AD3688CB-31CC-48D3-ADA9-3C50CFDD837F}" srcOrd="6" destOrd="0" presId="urn:microsoft.com/office/officeart/2005/8/layout/orgChart1"/>
    <dgm:cxn modelId="{5A26978A-B97A-4A43-AB39-3156C7FD93C1}" type="presParOf" srcId="{B767BA3C-C168-470B-9834-C5F457904BFC}" destId="{6CB73C07-934F-4E51-BF4E-1FD8081AB253}" srcOrd="7" destOrd="0" presId="urn:microsoft.com/office/officeart/2005/8/layout/orgChart1"/>
    <dgm:cxn modelId="{E4E83130-0C55-48B3-8612-9660F243F47F}" type="presParOf" srcId="{6CB73C07-934F-4E51-BF4E-1FD8081AB253}" destId="{3A8EB5EA-6988-4066-8211-51A4DC84D9A7}" srcOrd="0" destOrd="0" presId="urn:microsoft.com/office/officeart/2005/8/layout/orgChart1"/>
    <dgm:cxn modelId="{A0D2F557-F44F-4005-B156-2B1E4F2CB36E}" type="presParOf" srcId="{3A8EB5EA-6988-4066-8211-51A4DC84D9A7}" destId="{5DB30961-CAFB-4B96-950E-8C1F476FB110}" srcOrd="0" destOrd="0" presId="urn:microsoft.com/office/officeart/2005/8/layout/orgChart1"/>
    <dgm:cxn modelId="{5BA88BAA-A185-4612-A0B3-1667E72BF117}" type="presParOf" srcId="{3A8EB5EA-6988-4066-8211-51A4DC84D9A7}" destId="{232C6A31-AC0C-412C-B58E-4DB684C9DBDA}" srcOrd="1" destOrd="0" presId="urn:microsoft.com/office/officeart/2005/8/layout/orgChart1"/>
    <dgm:cxn modelId="{03B49721-C10D-4F36-B0E0-1029CF5569AB}" type="presParOf" srcId="{6CB73C07-934F-4E51-BF4E-1FD8081AB253}" destId="{007C36B8-1370-43A3-8BE0-97A42ED4F10F}" srcOrd="1" destOrd="0" presId="urn:microsoft.com/office/officeart/2005/8/layout/orgChart1"/>
    <dgm:cxn modelId="{D1625D03-4AAC-40A0-9651-9A86D2D8D2E9}" type="presParOf" srcId="{6CB73C07-934F-4E51-BF4E-1FD8081AB253}" destId="{0F9A0B2D-5C65-459D-8565-7CE59064FED5}" srcOrd="2" destOrd="0" presId="urn:microsoft.com/office/officeart/2005/8/layout/orgChart1"/>
    <dgm:cxn modelId="{5D347780-1C14-4F3F-A8D4-8CF9F9E2CDF3}" type="presParOf" srcId="{AD41E56F-3341-43F1-9808-9000EAAA21A8}" destId="{1934C106-3606-4109-A3CF-BC6AD769AC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688CB-31CC-48D3-ADA9-3C50CFDD837F}">
      <dsp:nvSpPr>
        <dsp:cNvPr id="0" name=""/>
        <dsp:cNvSpPr/>
      </dsp:nvSpPr>
      <dsp:spPr>
        <a:xfrm>
          <a:off x="4280693" y="2456648"/>
          <a:ext cx="3352665" cy="387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55"/>
              </a:lnTo>
              <a:lnTo>
                <a:pt x="3352665" y="193955"/>
              </a:lnTo>
              <a:lnTo>
                <a:pt x="3352665" y="38791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5FEF8-B085-4100-AB7E-F067E14DF2A9}">
      <dsp:nvSpPr>
        <dsp:cNvPr id="0" name=""/>
        <dsp:cNvSpPr/>
      </dsp:nvSpPr>
      <dsp:spPr>
        <a:xfrm>
          <a:off x="4280693" y="2456648"/>
          <a:ext cx="1117555" cy="387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55"/>
              </a:lnTo>
              <a:lnTo>
                <a:pt x="1117555" y="193955"/>
              </a:lnTo>
              <a:lnTo>
                <a:pt x="1117555" y="38791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38EFB-F485-4DB2-B9D4-468DFA75DF24}">
      <dsp:nvSpPr>
        <dsp:cNvPr id="0" name=""/>
        <dsp:cNvSpPr/>
      </dsp:nvSpPr>
      <dsp:spPr>
        <a:xfrm>
          <a:off x="3163138" y="2456648"/>
          <a:ext cx="1117555" cy="387911"/>
        </a:xfrm>
        <a:custGeom>
          <a:avLst/>
          <a:gdLst/>
          <a:ahLst/>
          <a:cxnLst/>
          <a:rect l="0" t="0" r="0" b="0"/>
          <a:pathLst>
            <a:path>
              <a:moveTo>
                <a:pt x="1117555" y="0"/>
              </a:moveTo>
              <a:lnTo>
                <a:pt x="1117555" y="193955"/>
              </a:lnTo>
              <a:lnTo>
                <a:pt x="0" y="193955"/>
              </a:lnTo>
              <a:lnTo>
                <a:pt x="0" y="38791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79CB5-7D1C-4689-BE18-033C9CAB1C0E}">
      <dsp:nvSpPr>
        <dsp:cNvPr id="0" name=""/>
        <dsp:cNvSpPr/>
      </dsp:nvSpPr>
      <dsp:spPr>
        <a:xfrm>
          <a:off x="928028" y="2456648"/>
          <a:ext cx="3352665" cy="387911"/>
        </a:xfrm>
        <a:custGeom>
          <a:avLst/>
          <a:gdLst/>
          <a:ahLst/>
          <a:cxnLst/>
          <a:rect l="0" t="0" r="0" b="0"/>
          <a:pathLst>
            <a:path>
              <a:moveTo>
                <a:pt x="3352665" y="0"/>
              </a:moveTo>
              <a:lnTo>
                <a:pt x="3352665" y="193955"/>
              </a:lnTo>
              <a:lnTo>
                <a:pt x="0" y="193955"/>
              </a:lnTo>
              <a:lnTo>
                <a:pt x="0" y="38791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29458-FDC8-48AC-B2C5-A0B580C5B346}">
      <dsp:nvSpPr>
        <dsp:cNvPr id="0" name=""/>
        <dsp:cNvSpPr/>
      </dsp:nvSpPr>
      <dsp:spPr>
        <a:xfrm>
          <a:off x="2883426" y="1533048"/>
          <a:ext cx="2794534" cy="9235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6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Образ жизни</a:t>
          </a:r>
        </a:p>
      </dsp:txBody>
      <dsp:txXfrm>
        <a:off x="2883426" y="1533048"/>
        <a:ext cx="2794534" cy="923599"/>
      </dsp:txXfrm>
    </dsp:sp>
    <dsp:sp modelId="{D4E4F5AE-4805-4B91-A99C-1DD667FE8D86}">
      <dsp:nvSpPr>
        <dsp:cNvPr id="0" name=""/>
        <dsp:cNvSpPr/>
      </dsp:nvSpPr>
      <dsp:spPr>
        <a:xfrm>
          <a:off x="4428" y="2844559"/>
          <a:ext cx="1847198" cy="9235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500" b="0" i="0" u="none" strike="noStrike" kern="1200" cap="none" normalizeH="0" baseline="0" smtClean="0">
              <a:ln/>
              <a:effectLst/>
            </a:rPr>
            <a:t>Качество</a:t>
          </a:r>
          <a:endParaRPr kumimoji="0" lang="ru-RU" sz="3500" b="0" i="0" u="none" strike="noStrike" kern="1200" cap="none" normalizeH="0" baseline="0" dirty="0" smtClean="0">
            <a:ln/>
            <a:effectLst/>
          </a:endParaRPr>
        </a:p>
      </dsp:txBody>
      <dsp:txXfrm>
        <a:off x="4428" y="2844559"/>
        <a:ext cx="1847198" cy="923599"/>
      </dsp:txXfrm>
    </dsp:sp>
    <dsp:sp modelId="{98E66543-8655-4158-9E79-5DBFFFDE4791}">
      <dsp:nvSpPr>
        <dsp:cNvPr id="0" name=""/>
        <dsp:cNvSpPr/>
      </dsp:nvSpPr>
      <dsp:spPr>
        <a:xfrm>
          <a:off x="2239539" y="2844559"/>
          <a:ext cx="1847198" cy="9235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500" b="0" i="0" u="none" strike="noStrike" kern="1200" cap="none" normalizeH="0" baseline="0" smtClean="0">
              <a:ln/>
              <a:effectLst/>
            </a:rPr>
            <a:t>Стиль</a:t>
          </a:r>
        </a:p>
      </dsp:txBody>
      <dsp:txXfrm>
        <a:off x="2239539" y="2844559"/>
        <a:ext cx="1847198" cy="923599"/>
      </dsp:txXfrm>
    </dsp:sp>
    <dsp:sp modelId="{CF43F4B1-1C30-49F1-AC21-71177971C2F2}">
      <dsp:nvSpPr>
        <dsp:cNvPr id="0" name=""/>
        <dsp:cNvSpPr/>
      </dsp:nvSpPr>
      <dsp:spPr>
        <a:xfrm>
          <a:off x="4474649" y="2844559"/>
          <a:ext cx="1847198" cy="9235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500" b="0" i="0" u="none" strike="noStrike" kern="1200" cap="none" normalizeH="0" baseline="0" smtClean="0">
              <a:ln/>
              <a:effectLst/>
            </a:rPr>
            <a:t>Уклад</a:t>
          </a:r>
        </a:p>
      </dsp:txBody>
      <dsp:txXfrm>
        <a:off x="4474649" y="2844559"/>
        <a:ext cx="1847198" cy="923599"/>
      </dsp:txXfrm>
    </dsp:sp>
    <dsp:sp modelId="{5DB30961-CAFB-4B96-950E-8C1F476FB110}">
      <dsp:nvSpPr>
        <dsp:cNvPr id="0" name=""/>
        <dsp:cNvSpPr/>
      </dsp:nvSpPr>
      <dsp:spPr>
        <a:xfrm>
          <a:off x="6709760" y="2844559"/>
          <a:ext cx="1847198" cy="9235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500" b="0" i="0" u="none" strike="noStrike" kern="1200" cap="none" normalizeH="0" baseline="0" smtClean="0">
              <a:ln/>
              <a:effectLst/>
            </a:rPr>
            <a:t>Уровень</a:t>
          </a:r>
        </a:p>
      </dsp:txBody>
      <dsp:txXfrm>
        <a:off x="6709760" y="2844559"/>
        <a:ext cx="1847198" cy="923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02452-FB05-40B1-81FA-0F736CF8BD94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4C5FF-A2CD-4B9F-AF66-0C4E3D433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2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C5FF-A2CD-4B9F-AF66-0C4E3D43300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C5FF-A2CD-4B9F-AF66-0C4E3D43300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C5FF-A2CD-4B9F-AF66-0C4E3D43300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C5FF-A2CD-4B9F-AF66-0C4E3D43300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C5FF-A2CD-4B9F-AF66-0C4E3D43300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C5FF-A2CD-4B9F-AF66-0C4E3D43300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C5FF-A2CD-4B9F-AF66-0C4E3D43300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C5FF-A2CD-4B9F-AF66-0C4E3D43300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C5FF-A2CD-4B9F-AF66-0C4E3D43300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C5FF-A2CD-4B9F-AF66-0C4E3D43300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C5FF-A2CD-4B9F-AF66-0C4E3D43300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C5FF-A2CD-4B9F-AF66-0C4E3D43300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C5FF-A2CD-4B9F-AF66-0C4E3D43300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C5FF-A2CD-4B9F-AF66-0C4E3D43300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C5FF-A2CD-4B9F-AF66-0C4E3D43300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C5FF-A2CD-4B9F-AF66-0C4E3D43300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C5FF-A2CD-4B9F-AF66-0C4E3D43300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42A69-46CE-4BF2-9A4D-C694DDC03F4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0A5C959-DDFC-4587-BD4F-DBC5B913F33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14400" y="1412776"/>
            <a:ext cx="7772400" cy="4905728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Основы здорового образа жизни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4365104"/>
            <a:ext cx="8147248" cy="2088232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err="1" smtClean="0">
                <a:latin typeface="Book Antiqua" pitchFamily="18" charset="0"/>
              </a:rPr>
              <a:t>Врач-валеолог</a:t>
            </a:r>
            <a:r>
              <a:rPr lang="ru-RU" sz="2800" b="1" dirty="0" smtClean="0">
                <a:latin typeface="Book Antiqua" pitchFamily="18" charset="0"/>
              </a:rPr>
              <a:t> городского Центра здоровья</a:t>
            </a:r>
          </a:p>
          <a:p>
            <a:pPr algn="r"/>
            <a:r>
              <a:rPr lang="ru-RU" sz="2800" b="1" dirty="0" smtClean="0">
                <a:latin typeface="Book Antiqua" pitchFamily="18" charset="0"/>
              </a:rPr>
              <a:t> </a:t>
            </a:r>
            <a:r>
              <a:rPr lang="ru-RU" sz="2800" b="1" dirty="0" err="1" smtClean="0">
                <a:latin typeface="Book Antiqua" pitchFamily="18" charset="0"/>
              </a:rPr>
              <a:t>Снежана</a:t>
            </a:r>
            <a:r>
              <a:rPr lang="ru-RU" sz="2800" b="1" dirty="0" smtClean="0">
                <a:latin typeface="Book Antiqua" pitchFamily="18" charset="0"/>
              </a:rPr>
              <a:t> Викторовна </a:t>
            </a:r>
            <a:r>
              <a:rPr lang="ru-RU" sz="2800" b="1" dirty="0" err="1" smtClean="0">
                <a:latin typeface="Book Antiqua" pitchFamily="18" charset="0"/>
              </a:rPr>
              <a:t>Кавриго</a:t>
            </a:r>
            <a:endParaRPr lang="ru-RU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2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Показатели уровня жизни: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556792"/>
            <a:ext cx="7643192" cy="381642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размер  внутреннего валового продукта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размеры реальных доходов населения и их потребление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обеспеченность жильем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доступность медицинской помощи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продолжительность свободного и рабочего времени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доходов и расходов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показатели здоровья населения и демографических процессов  и др.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149080"/>
            <a:ext cx="1484165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852936"/>
            <a:ext cx="1064020" cy="710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348880"/>
            <a:ext cx="1001688" cy="751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Показатели качества жизни: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916832"/>
            <a:ext cx="5328592" cy="4824536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-уровень комфорта,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-удовлетворенность работой,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-качество образования, 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-качество медицинского обслуживания,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-качество жилищных условий,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-качество  питания и др.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748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88840"/>
            <a:ext cx="7772400" cy="1800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Показатели стиля жизни: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933056"/>
            <a:ext cx="6177880" cy="2422504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ценностные ориентации 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отношения с окружающими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привычки 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мотивации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Показатели уклада жизни: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3560"/>
            <a:ext cx="4449688" cy="8533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780928"/>
            <a:ext cx="2736304" cy="1819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96752"/>
            <a:ext cx="2736304" cy="1654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869160"/>
            <a:ext cx="2665859" cy="185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899592" y="1556792"/>
            <a:ext cx="3312368" cy="10801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59632" y="191683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традиции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899592" y="3068960"/>
            <a:ext cx="3600400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59632" y="35010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культурные традиции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899592" y="4941168"/>
            <a:ext cx="4176464" cy="13681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259632" y="544522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национальные традиции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a27c4443a33fa5ce801e82fb7aa7a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10873928" cy="55172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23782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Компоненты образа жизни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230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Двигательная активность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854283c237753778f8bfff717df124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96952"/>
            <a:ext cx="318883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pil_suparat_34684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Психическое здоровье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agen.aspx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628800"/>
            <a:ext cx="3993324" cy="266429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914400" y="1783560"/>
            <a:ext cx="5457800" cy="3085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6fa6f_e620a762_X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476672"/>
            <a:ext cx="4176464" cy="63813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512064"/>
            <a:ext cx="5554960" cy="1548784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Рациональное питание</a:t>
            </a:r>
            <a:endParaRPr lang="ru-RU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_69049_cf8767ef_XL.jpeg"/>
          <p:cNvPicPr>
            <a:picLocks noChangeAspect="1"/>
          </p:cNvPicPr>
          <p:nvPr/>
        </p:nvPicPr>
        <p:blipFill>
          <a:blip r:embed="rId4" cstate="print"/>
          <a:srcRect l="3362" t="8000" r="4190" b="14666"/>
          <a:stretch>
            <a:fillRect/>
          </a:stretch>
        </p:blipFill>
        <p:spPr>
          <a:xfrm>
            <a:off x="5004048" y="3212976"/>
            <a:ext cx="396044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ld water trea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996952"/>
            <a:ext cx="6552728" cy="1260752"/>
          </a:xfrm>
          <a:noFill/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Закаливание и тренировка иммунитета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Четкий режим жизни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ekk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9057"/>
          <a:stretch>
            <a:fillRect/>
          </a:stretch>
        </p:blipFill>
        <p:spPr>
          <a:xfrm>
            <a:off x="1115616" y="-403426"/>
            <a:ext cx="6768280" cy="7000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5" name="Рисунок 4" descr="86226ab204e528e19aed71dfd286ef9b.png"/>
          <p:cNvPicPr>
            <a:picLocks noChangeAspect="1"/>
          </p:cNvPicPr>
          <p:nvPr/>
        </p:nvPicPr>
        <p:blipFill>
          <a:blip r:embed="rId4" cstate="print"/>
          <a:srcRect r="5127" b="10756"/>
          <a:stretch>
            <a:fillRect/>
          </a:stretch>
        </p:blipFill>
        <p:spPr>
          <a:xfrm>
            <a:off x="395536" y="3933056"/>
            <a:ext cx="367240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Психосексуальная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жизнь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844824"/>
            <a:ext cx="7128792" cy="42502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состояние полного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физического, психического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духовного и социального благополучия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6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Отказ от вредных привычек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6A3fDqYD0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38250" y="1828800"/>
            <a:ext cx="7124700" cy="4483100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ygiene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92" y="1700808"/>
            <a:ext cx="2928908" cy="3168352"/>
          </a:xfrm>
          <a:prstGeom prst="rect">
            <a:avLst/>
          </a:prstGeom>
        </p:spPr>
      </p:pic>
      <p:pic>
        <p:nvPicPr>
          <p:cNvPr id="5" name="Рисунок 4" descr="Hand-washing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671526"/>
            <a:ext cx="5364088" cy="31864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296144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Выполнение гигиенических требований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7fdc9f0c1e3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1772816"/>
            <a:ext cx="3945310" cy="5085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предупреждать опасные ситуации и правильно вести себя при их возникновении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olumun-pencesinde-fok-baligi-kopek-baligi-129996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2849880"/>
            <a:ext cx="4572000" cy="3819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9279556" cy="5822047"/>
          </a:xfrm>
        </p:spPr>
      </p:pic>
    </p:spTree>
    <p:extLst>
      <p:ext uri="{BB962C8B-B14F-4D97-AF65-F5344CB8AC3E}">
        <p14:creationId xmlns:p14="http://schemas.microsoft.com/office/powerpoint/2010/main" val="29277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здоровья: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Соматическое ( я могу)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Физическое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Психическое ( я хочу)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Нравственное ( я должен)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Индивидуальное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Популяционное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Репродуктивное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80728"/>
            <a:ext cx="7772400" cy="5374832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 – состояние, имеющее границы.</a:t>
            </a:r>
          </a:p>
          <a:p>
            <a:pPr marL="6858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Количество здоровья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определяется уровнем функционального состояния систем организма и суммой их резерва.</a:t>
            </a:r>
          </a:p>
          <a:p>
            <a:pPr marL="6858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Резервы здоровья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максимальное количество физиологических возможностей органов и систем органов.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Признаки здоровья: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556792"/>
            <a:ext cx="7772400" cy="479876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Устойчивая иммунная система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 и развитие организма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Резервы здоровья – максимальные возможности организма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заболеваний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морально-волевых и ценностно-мотивационных установок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618040" cy="864096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Промежуточное (или третье) состояние человека -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075240" cy="544522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состояние между здоровьем и болезнью.</a:t>
            </a:r>
          </a:p>
          <a:p>
            <a:pPr marL="6858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Группы людей, находящихся в третьем состоянии:</a:t>
            </a:r>
          </a:p>
          <a:p>
            <a:pPr marL="582930" indent="-51435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Люди, регулярно потребляющие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наркогенные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вещества (алкоголь, наркотики, никотин), отнимающие у них здоровье и творческий потенциал.</a:t>
            </a:r>
          </a:p>
          <a:p>
            <a:pPr marL="582930" indent="-51435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Люди с ограниченной двигательной активностью (работники умственного труда).</a:t>
            </a:r>
          </a:p>
          <a:p>
            <a:pPr marL="582930" indent="-51435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Лица, работающие на химических производствах (нефтехимических, шинных, лакокрасочных, свинцово-цинковых, алюминиевых, кислотных).</a:t>
            </a:r>
          </a:p>
          <a:p>
            <a:pPr marL="582930" indent="-51435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Группа людей третьего состояния, формирующаяся в результате неправильного питания (углеводно-жирового, голодания, авитаминоза).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76672"/>
            <a:ext cx="10153128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836712"/>
            <a:ext cx="144016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50-55%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2996952"/>
            <a:ext cx="122413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20-25%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5301208"/>
            <a:ext cx="129614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10-15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2996952"/>
            <a:ext cx="122413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15-20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7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 жизни и его компоненты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72816"/>
            <a:ext cx="7772400" cy="4582744"/>
          </a:xfrm>
        </p:spPr>
        <p:txBody>
          <a:bodyPr/>
          <a:lstStyle/>
          <a:p>
            <a:pPr algn="just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Образ жизни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это сознательно совершаемые человеком действия, составляющие привычный уклад его повседневного поведения.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8204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496944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образа жизни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370521"/>
              </p:ext>
            </p:extLst>
          </p:nvPr>
        </p:nvGraphicFramePr>
        <p:xfrm>
          <a:off x="406205" y="1556792"/>
          <a:ext cx="8561388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3348038" y="4652963"/>
            <a:ext cx="1350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533</TotalTime>
  <Words>378</Words>
  <Application>Microsoft Office PowerPoint</Application>
  <PresentationFormat>Экран (4:3)</PresentationFormat>
  <Paragraphs>94</Paragraphs>
  <Slides>23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Метро</vt:lpstr>
      <vt:lpstr>Основы здорового образа жизни</vt:lpstr>
      <vt:lpstr>Презентация PowerPoint</vt:lpstr>
      <vt:lpstr>Виды здоровья:</vt:lpstr>
      <vt:lpstr>Презентация PowerPoint</vt:lpstr>
      <vt:lpstr>Признаки здоровья:</vt:lpstr>
      <vt:lpstr>Промежуточное (или третье) состояние человека -</vt:lpstr>
      <vt:lpstr>Презентация PowerPoint</vt:lpstr>
      <vt:lpstr>Образ жизни и его компоненты</vt:lpstr>
      <vt:lpstr>Формирование образа жизни</vt:lpstr>
      <vt:lpstr>Показатели уровня жизни: </vt:lpstr>
      <vt:lpstr>Показатели качества жизни: </vt:lpstr>
      <vt:lpstr>Показатели стиля жизни: </vt:lpstr>
      <vt:lpstr>Показатели уклада жизни: </vt:lpstr>
      <vt:lpstr>Компоненты образа жизни</vt:lpstr>
      <vt:lpstr>Психическое здоровье</vt:lpstr>
      <vt:lpstr>Рациональное питание</vt:lpstr>
      <vt:lpstr>Закаливание и тренировка иммунитета</vt:lpstr>
      <vt:lpstr>Четкий режим жизни</vt:lpstr>
      <vt:lpstr>Психосексуальная жизнь</vt:lpstr>
      <vt:lpstr>Отказ от вредных привычек</vt:lpstr>
      <vt:lpstr>Выполнение гигиенических требований</vt:lpstr>
      <vt:lpstr>Умение предупреждать опасные ситуации и правильно вести себя при их возникновении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Ремина</dc:creator>
  <cp:lastModifiedBy>Анна Ремина</cp:lastModifiedBy>
  <cp:revision>57</cp:revision>
  <dcterms:modified xsi:type="dcterms:W3CDTF">2014-11-25T07:23:21Z</dcterms:modified>
</cp:coreProperties>
</file>