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8000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atang" pitchFamily="18" charset="-127"/>
                <a:ea typeface="Batang" pitchFamily="18" charset="-127"/>
              </a:rPr>
              <a:t>Энергетики</a:t>
            </a:r>
            <a:endParaRPr lang="ru-RU" sz="8000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628800"/>
            <a:ext cx="5927992" cy="4497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6009"/>
            <a:ext cx="1872000" cy="121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66" y="1643721"/>
            <a:ext cx="6000000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44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Опять же около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70% </a:t>
            </a:r>
            <a:r>
              <a:rPr lang="ru-RU" sz="2800" dirty="0" smtClean="0"/>
              <a:t>молодежи в возрасте от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dirty="0" smtClean="0"/>
              <a:t>до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29 лет </a:t>
            </a:r>
            <a:r>
              <a:rPr lang="ru-RU" sz="2800" dirty="0" smtClean="0"/>
              <a:t>употребляют энергетики в смеси с алкоголем.</a:t>
            </a:r>
          </a:p>
          <a:p>
            <a:r>
              <a:rPr lang="ru-RU" sz="2800" dirty="0" smtClean="0"/>
              <a:t>Последствия таких коктейлей куда хуже, чем от алкоголя самого по себе.</a:t>
            </a:r>
          </a:p>
          <a:p>
            <a:r>
              <a:rPr lang="ru-RU" sz="2800" dirty="0" smtClean="0"/>
              <a:t>Это связано с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противоположно направленным действием двух составляющих</a:t>
            </a:r>
            <a:r>
              <a:rPr lang="ru-RU" sz="2800" dirty="0" smtClean="0"/>
              <a:t>: энергетики оказывают </a:t>
            </a:r>
            <a:r>
              <a:rPr lang="ru-RU" sz="2800" u="sng" dirty="0" smtClean="0"/>
              <a:t>стимулирующее</a:t>
            </a:r>
            <a:r>
              <a:rPr lang="ru-RU" sz="2800" dirty="0" smtClean="0"/>
              <a:t> воздействие на нервную систему, а  алкоголь – </a:t>
            </a:r>
            <a:r>
              <a:rPr lang="ru-RU" sz="2800" u="sng" dirty="0" smtClean="0"/>
              <a:t>угнетающее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11" y="4797152"/>
            <a:ext cx="2311680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89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Это и приводит к тому, что люди перестают контролировать количество выпитого, так как кофеин до поры до времени маскирует степень опьянения, и выпивают значительно больше обычного. 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921280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257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Сегодня энергетики полностью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запрещены</a:t>
            </a:r>
            <a:r>
              <a:rPr lang="ru-RU" sz="2800" dirty="0" smtClean="0"/>
              <a:t> в Дании, Турции, Норвегии, Уругвае и Исландии, а также в некоторых штатах США. </a:t>
            </a:r>
          </a:p>
          <a:p>
            <a:r>
              <a:rPr lang="ru-RU" sz="2800" dirty="0" smtClean="0"/>
              <a:t>С 2014 года европейские правила требуют маркировки всех энергетических напитков с высоким содержанием кофеина предупреждением о нежелательности их употребления детьми, беременными и кормящими женщинами. 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83360"/>
            <a:ext cx="2640000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729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ru-RU" sz="3200" dirty="0" smtClean="0"/>
              <a:t>В большинстве стран Евросоюза, где энергетики пока не запрещены, законодатели озаботились введением ограничений на их продажу. Так, в Швеции не разрешена продажа таких напитков детям и подросткам младше 15 лет, а некоторые их виды можно купить только в аптеке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9760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08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Венгрии в 2012 году эти напитки были включены в перечень потенциально вредных продуктов, с которых платится «налог на здоровье населения».</a:t>
            </a:r>
          </a:p>
          <a:p>
            <a:r>
              <a:rPr lang="ru-RU" sz="3200" dirty="0" smtClean="0"/>
              <a:t>Запрет на продажу слабоалкогольных энергетических напитков действует и в ряде регионов России.</a:t>
            </a:r>
            <a:endParaRPr lang="ru-RU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025920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67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3600" dirty="0"/>
              <a:t>Рекламодатели всегда будут предлагать попробовать на себе тонизирующие, чудодейственные свойства напитков, но решение: пить или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пить энергетики</a:t>
            </a:r>
            <a:r>
              <a:rPr lang="ru-RU" sz="3600" dirty="0"/>
              <a:t>, принимать только вам…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221712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62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</a:p>
          <a:p>
            <a:endParaRPr lang="ru-RU" sz="6600" dirty="0"/>
          </a:p>
          <a:p>
            <a:pPr marL="0" indent="0">
              <a:buNone/>
            </a:pP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</a:p>
          <a:p>
            <a:pPr marL="0" indent="0">
              <a:buNone/>
            </a:pPr>
            <a:r>
              <a:rPr lang="ru-RU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Будьте здоровы!  </a:t>
            </a:r>
            <a:endParaRPr lang="ru-RU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80793"/>
            <a:ext cx="3132000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98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defTabSz="936625"/>
            <a:r>
              <a:rPr lang="ru-RU" sz="4000" dirty="0" smtClean="0"/>
              <a:t>В последнее десятилетие развитые страны накрыл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«энергетический» </a:t>
            </a:r>
            <a:r>
              <a:rPr lang="ru-RU" sz="4000" dirty="0" smtClean="0"/>
              <a:t>бум.	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8941"/>
            <a:ext cx="1909440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24480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6227"/>
            <a:ext cx="285792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19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Энергетические напитки – это и модно, и вкусно. 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 опасно!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014952"/>
            <a:ext cx="2172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996952"/>
            <a:ext cx="22644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2448000" cy="1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670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Специалисты из европейского офиса ВОЗ изучили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последствия</a:t>
            </a:r>
            <a:r>
              <a:rPr lang="ru-RU" sz="3600" dirty="0" smtClean="0"/>
              <a:t> этой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«энергии» </a:t>
            </a:r>
            <a:r>
              <a:rPr lang="ru-RU" sz="3600" dirty="0" smtClean="0"/>
              <a:t>в баночках.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4212000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865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Производители заверяют: энергетики стимулируют организм, повышают физическую и умственную работоспособность. И многие на это покупаются. Особенно молодежь, которая к тому же часто смешивает эти напитки с алкоголем.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253128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021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3600" dirty="0"/>
              <a:t>Научно доказано, что энергетические напитки </a:t>
            </a:r>
            <a:r>
              <a:rPr lang="ru-RU" sz="3600" dirty="0">
                <a:solidFill>
                  <a:srgbClr val="FF0000"/>
                </a:solidFill>
              </a:rPr>
              <a:t>не</a:t>
            </a:r>
            <a:r>
              <a:rPr lang="ru-RU" sz="3600" dirty="0"/>
              <a:t> наполняют энергией, а заставляют организм расходовать внутренние запасы сил, которые он бережет на «крайний случай». И если растраченную энергию не пополнять, то избежать в дальнейшем </a:t>
            </a:r>
            <a:r>
              <a:rPr lang="ru-RU" sz="3600" dirty="0">
                <a:solidFill>
                  <a:srgbClr val="FFC000"/>
                </a:solidFill>
              </a:rPr>
              <a:t>бессонницы, раздражения и депрессии не удастся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68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Время от времени появляются сообщения о 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гибели</a:t>
            </a:r>
            <a:r>
              <a:rPr lang="ru-RU" sz="3600" dirty="0" smtClean="0"/>
              <a:t> подростков предположительно после употребления энергетиков с высокой концентрацией кофеина, а также после смешивания их со спиртным.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88744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962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ru-RU" sz="3200" dirty="0" smtClean="0"/>
              <a:t>Выпивая несколько баночек энергетиков, можно получить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интоксикацию</a:t>
            </a:r>
            <a:r>
              <a:rPr lang="ru-RU" sz="3200" dirty="0" smtClean="0"/>
              <a:t> кофеином. Она приводит к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учащению</a:t>
            </a:r>
            <a:r>
              <a:rPr lang="ru-RU" sz="3200" dirty="0" smtClean="0"/>
              <a:t> сердцебиения,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повышению</a:t>
            </a:r>
            <a:r>
              <a:rPr lang="ru-RU" sz="3200" dirty="0" smtClean="0"/>
              <a:t> артериального давления,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тошноте, рвоте, конвульсиям, психозу и даже к смерти.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2232000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27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В США, Швеции, Австралии зафиксированы десятки случаев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смерти</a:t>
            </a:r>
            <a:r>
              <a:rPr lang="ru-RU" sz="3600" dirty="0" smtClean="0"/>
              <a:t> от сердечной  недостаточности после выпитой «энергии».</a:t>
            </a:r>
          </a:p>
          <a:p>
            <a:r>
              <a:rPr lang="ru-RU" sz="3600" dirty="0" smtClean="0"/>
              <a:t>Особенно 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опасны</a:t>
            </a:r>
            <a:r>
              <a:rPr lang="ru-RU" sz="3600" dirty="0" smtClean="0"/>
              <a:t> высокие дозы кофеина для детей и подростков.</a:t>
            </a:r>
          </a:p>
          <a:p>
            <a:r>
              <a:rPr lang="ru-RU" sz="3500" dirty="0" smtClean="0"/>
              <a:t>Они вызывают </a:t>
            </a:r>
            <a: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неврологические</a:t>
            </a:r>
            <a:r>
              <a:rPr lang="ru-RU" sz="3500" dirty="0" smtClean="0"/>
              <a:t> и </a:t>
            </a:r>
            <a: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сердечно-сосудистые нарушения</a:t>
            </a:r>
            <a:r>
              <a:rPr lang="ru-RU" sz="3500" dirty="0" smtClean="0"/>
              <a:t>, </a:t>
            </a:r>
            <a: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депрессию</a:t>
            </a:r>
            <a:r>
              <a:rPr lang="ru-RU" sz="3500" dirty="0" smtClean="0"/>
              <a:t>, снижение </a:t>
            </a:r>
            <a: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когнитивных способностей</a:t>
            </a:r>
            <a:r>
              <a:rPr lang="ru-RU" sz="3500" dirty="0" smtClean="0"/>
              <a:t> и вообще приводят к </a:t>
            </a:r>
            <a:r>
              <a:rPr lang="ru-RU" sz="3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зависимости</a:t>
            </a:r>
            <a:r>
              <a:rPr lang="ru-RU" sz="3500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61359"/>
            <a:ext cx="1314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535211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184</TotalTime>
  <Words>470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Энергетики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Энергетики</dc:title>
  <cp:lastModifiedBy>Методист</cp:lastModifiedBy>
  <cp:revision>18</cp:revision>
  <dcterms:modified xsi:type="dcterms:W3CDTF">2014-10-21T10:50:27Z</dcterms:modified>
</cp:coreProperties>
</file>