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6998-F272-48CA-AA92-8572CA32B3F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E1E1E-3BEF-44F4-A5F9-33E8D44A9BD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6998-F272-48CA-AA92-8572CA32B3F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E1E-3BEF-44F4-A5F9-33E8D44A9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6998-F272-48CA-AA92-8572CA32B3F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E1E-3BEF-44F4-A5F9-33E8D44A9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BA6998-F272-48CA-AA92-8572CA32B3F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DE1E1E-3BEF-44F4-A5F9-33E8D44A9BD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6998-F272-48CA-AA92-8572CA32B3F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E1E-3BEF-44F4-A5F9-33E8D44A9B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6998-F272-48CA-AA92-8572CA32B3F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E1E-3BEF-44F4-A5F9-33E8D44A9B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E1E-3BEF-44F4-A5F9-33E8D44A9B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6998-F272-48CA-AA92-8572CA32B3F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6998-F272-48CA-AA92-8572CA32B3F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E1E-3BEF-44F4-A5F9-33E8D44A9B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6998-F272-48CA-AA92-8572CA32B3F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E1E-3BEF-44F4-A5F9-33E8D44A9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BA6998-F272-48CA-AA92-8572CA32B3F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DE1E1E-3BEF-44F4-A5F9-33E8D44A9B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6998-F272-48CA-AA92-8572CA32B3F7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E1E1E-3BEF-44F4-A5F9-33E8D44A9B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616000" cy="56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9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Дворцово-парковый </a:t>
            </a:r>
            <a:r>
              <a:rPr lang="ru-RU" dirty="0"/>
              <a:t>комплекс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dirty="0" err="1" smtClean="0"/>
              <a:t>Пшездецких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110" y="1524000"/>
            <a:ext cx="673177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Портрет А. Пшездецкого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181" y="1524000"/>
            <a:ext cx="358963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Эрмитаж(Дом творчества)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931" y="1524000"/>
            <a:ext cx="628213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Парк при дворце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484784"/>
            <a:ext cx="297493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10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Костел Рождества Пресвятой Девы </a:t>
            </a:r>
            <a:br>
              <a:rPr lang="ru-RU" dirty="0" smtClean="0"/>
            </a:br>
            <a:r>
              <a:rPr lang="ru-RU" dirty="0" smtClean="0"/>
              <a:t>                            Марии</a:t>
            </a:r>
            <a:endParaRPr lang="ru-RU" dirty="0"/>
          </a:p>
        </p:txBody>
      </p:sp>
      <p:pic>
        <p:nvPicPr>
          <p:cNvPr id="4" name="Объект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00808"/>
            <a:ext cx="59312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10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1916832"/>
            <a:ext cx="6131024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</a:t>
            </a:r>
            <a:r>
              <a:rPr lang="ru-RU" sz="5300" dirty="0" smtClean="0"/>
              <a:t>Спасибо за  </a:t>
            </a:r>
            <a:br>
              <a:rPr lang="ru-RU" sz="5300" dirty="0" smtClean="0"/>
            </a:br>
            <a:r>
              <a:rPr lang="ru-RU" sz="5300" dirty="0" smtClean="0"/>
              <a:t>         внимание!</a:t>
            </a:r>
            <a:endParaRPr lang="ru-RU" sz="5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2" y="4113188"/>
            <a:ext cx="3231495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592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2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Городище "</a:t>
            </a:r>
            <a:r>
              <a:rPr lang="ru-RU" sz="3200" dirty="0" err="1">
                <a:latin typeface="Times New Roman"/>
                <a:ea typeface="Calibri"/>
                <a:cs typeface="Times New Roman"/>
              </a:rPr>
              <a:t>Замэчек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" – руины укреплённого поселения на юго-западной окраине Заславля. Крепость была построена в последней четверти X в. по указу Владимира Святославовича как форпост северо-западных рубежей его державы.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98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05273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836712"/>
            <a:ext cx="665018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 середины X в. до начала XII в. курганные могильники являлись органичной частью планировки средневекового Заславля. Они функционировали в структуре города не только как место погребения покойных, но и представляли собой языческую систему взглядов наших далёких предков на мироздание, в частности, культ умерших. Как правило, в раннем средневековье сакральная структура города состояла из городища, посёлка, курганных могильников и языческого святилища.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>
                <a:effectLst/>
              </a:rPr>
              <a:t>        Курганные </a:t>
            </a:r>
            <a:r>
              <a:rPr lang="ru-RU" dirty="0">
                <a:effectLst/>
              </a:rPr>
              <a:t>могильники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980728"/>
            <a:ext cx="559836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Находки из курганного могильника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795" y="1524000"/>
            <a:ext cx="501041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                    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                     </a:t>
            </a:r>
            <a:r>
              <a:rPr lang="ru-RU" sz="3600" dirty="0" smtClean="0">
                <a:effectLst/>
              </a:rPr>
              <a:t>Городище «Вал»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                      </a:t>
            </a:r>
            <a:r>
              <a:rPr lang="ru-RU" sz="3100" dirty="0" smtClean="0">
                <a:effectLst/>
              </a:rPr>
              <a:t>Руины каменных ворот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endParaRPr lang="ru-RU" sz="36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37928" y="1556792"/>
            <a:ext cx="6152515" cy="40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                    Кальвинский </a:t>
            </a:r>
            <a:r>
              <a:rPr lang="ru-RU" sz="3600" dirty="0">
                <a:effectLst/>
              </a:rPr>
              <a:t>сбор</a:t>
            </a:r>
            <a:endParaRPr lang="ru-RU" sz="36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378" y="1524000"/>
            <a:ext cx="59312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139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Курганные могильники</vt:lpstr>
      <vt:lpstr>Презентация PowerPoint</vt:lpstr>
      <vt:lpstr>  Находки из курганного могильника</vt:lpstr>
      <vt:lpstr>                                                  Городище «Вал»                       Руины каменных ворот </vt:lpstr>
      <vt:lpstr>                    Кальвинский сбор</vt:lpstr>
      <vt:lpstr>       Дворцово-парковый комплекс                             Пшездецких</vt:lpstr>
      <vt:lpstr>          Портрет А. Пшездецкого</vt:lpstr>
      <vt:lpstr>        Эрмитаж(Дом творчества) </vt:lpstr>
      <vt:lpstr>               Парк при дворце</vt:lpstr>
      <vt:lpstr>   Костел Рождества Пресвятой Девы                              Марии</vt:lpstr>
      <vt:lpstr>           Спасибо за         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Заславль</dc:title>
  <cp:lastModifiedBy>Методист</cp:lastModifiedBy>
  <cp:revision>10</cp:revision>
  <dcterms:modified xsi:type="dcterms:W3CDTF">2014-08-21T10:53:42Z</dcterms:modified>
</cp:coreProperties>
</file>