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7" r:id="rId13"/>
    <p:sldId id="268" r:id="rId14"/>
    <p:sldId id="269" r:id="rId15"/>
    <p:sldId id="264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7883D-F256-4E1C-B86F-046B5C0E23A5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F6F5-E705-47B0-8DD7-3943307C4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2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F6F5-E705-47B0-8DD7-3943307C4FD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429309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Профилактический проект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студентов первого курса Белорусского государственного университета информатики и радиоэлектроники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2204864"/>
            <a:ext cx="5853336" cy="2232248"/>
          </a:xfrm>
          <a:noFill/>
        </p:spPr>
        <p:txBody>
          <a:bodyPr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013176"/>
            <a:ext cx="5472608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Куратор проекта, врач-</a:t>
            </a:r>
            <a:r>
              <a:rPr lang="ru-RU" sz="2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валеолог</a:t>
            </a:r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Центра здоровья </a:t>
            </a:r>
            <a:r>
              <a:rPr lang="ru-RU" sz="2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Кавриго</a:t>
            </a:r>
            <a:r>
              <a:rPr lang="ru-RU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Снежана Викторовна</a:t>
            </a:r>
            <a:endParaRPr lang="ru-RU" sz="28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80920" cy="12675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этап прошел в октябре :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53650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анкетирования и диспансеризации участников проекта выявлена необходимость создания групп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индивидуального консультирования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проблемам коррекции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массы тела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профилактики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сердечно - сосудистых заболеваний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05152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- график занятий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1201"/>
            <a:ext cx="7992888" cy="3841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1.Знакомство.Тренинговое занятие по развитию установки на здоровый образ жизни «Активизация внутренних ресурсов».«Основы здорового образа жизни».</a:t>
            </a:r>
          </a:p>
          <a:p>
            <a:pPr marL="0" indent="0" algn="just">
              <a:buNone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8064896" cy="554461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Нравственность и здоровье.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Духовно-нравственное состояние молодежи.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«Профилактика острых респираторных инфекций и гриппа».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травматизма».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зависимостей среди молодежи.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« Не шепотом, а вслух…». Профилактика инфекций, передаваемых половым путем.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Гармония брака.</a:t>
            </a:r>
          </a:p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1"/>
            <a:ext cx="7920880" cy="5688632"/>
          </a:xfrm>
          <a:solidFill>
            <a:schemeClr val="bg1"/>
          </a:solidFill>
        </p:spPr>
        <p:txBody>
          <a:bodyPr/>
          <a:lstStyle/>
          <a:p>
            <a:pPr algn="just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«Основы рационального питания». Особенности питания студентов на различных этапах обучения.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Физическая культура - красота и здоровье.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Компьютер, мобильный телефон и мы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 Подведение итогов: что нового я узнал в рамках проекта?</a:t>
            </a:r>
          </a:p>
          <a:p>
            <a:pPr algn="just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00800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завершения проекта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3924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Проект завершает работу в мае 2014 года проведением межведомственного заседания круглого стола с организаторами, партнерами, участниками проекта, на котором будут подведены итоги по реализации проекта.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Лидерам групп будут вручены сертификаты о прохождении обучения основам здорового образа жизни.</a:t>
            </a:r>
          </a:p>
          <a:p>
            <a:pPr>
              <a:buNone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568952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640960" cy="24482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«Мой стиль жизни сегодня –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Моё здоровье и успех завтра!»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92162"/>
            <a:ext cx="8064896" cy="80803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1201"/>
            <a:ext cx="8064896" cy="38413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студентов первого курса Белорусского государственного университета информатики и радиоэлектроники  приоритета ценности здорового образа жизни с использованием инновационных форм профилактической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341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92162"/>
            <a:ext cx="8064896" cy="80803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1201"/>
            <a:ext cx="8064896" cy="404008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мотивационных установок на приоритетное значение здоровья и здорового образа жизни в шкале личностных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ценностей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2.Активизация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молодёжи в решении вопросов по пропаганде здорового образа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92162"/>
            <a:ext cx="7920880" cy="80803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1201"/>
            <a:ext cx="8064896" cy="425611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3.Формирование навыков, направленных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сбережение собственного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4.Объединение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усилий структурных подразделений Белорусского государственного университета информатики 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радиоэлектроники, санитарно-эпидемиологической службы, комитета по здравоохранению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Мингорисполкома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профилактической работе.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26754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Организаторы и координаторы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992888" cy="482453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Белорусский государственный университет информатики и радиоэлектроники-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ректор 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Батура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Михаил Павлович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 «Минский городской центр гигиены и эпидемиологии» -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врач          Жукова Наталья Павловна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 Центр  здоровья - 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врач Тарашкевич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 Иванович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311562" cy="8080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 «33 городская студенческая поликлиника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Минска» - главный врач Харькова Е.Р.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 «Городской клинический наркологический диспансер» - главный врач Молочко С.М.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 «Городской клинический кожно-венерологический диспансер»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Минский областной клинический центр «Психиатрия-наркология»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Белорусский государственный медицинский университет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92162"/>
            <a:ext cx="8208912" cy="8080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Партнеры по реализации 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Приорбанк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"АСБ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Беларусбанк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88832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 реализации проекта: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1201"/>
            <a:ext cx="8208912" cy="384137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этап 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этап 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программных мероприятий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Экспертно-аналитический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onlight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436</Words>
  <Application>Microsoft Office PowerPoint</Application>
  <PresentationFormat>Экран (4:3)</PresentationFormat>
  <Paragraphs>66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Moonlight</vt:lpstr>
      <vt:lpstr>Профилактический проект  для студентов первого курса Белорусского государственного университета информатики и радиоэлектроники  </vt:lpstr>
      <vt:lpstr>«Мой стиль жизни сегодня –  Моё здоровье и успех завтра!»</vt:lpstr>
      <vt:lpstr>Цель проекта: </vt:lpstr>
      <vt:lpstr>Задачи проекта:</vt:lpstr>
      <vt:lpstr>Задачи проекта:</vt:lpstr>
      <vt:lpstr>Организаторы и координаторы проекта:</vt:lpstr>
      <vt:lpstr>Исполнители проекта:</vt:lpstr>
      <vt:lpstr>Партнеры по реализации проекта: </vt:lpstr>
      <vt:lpstr>Механизм реализации проекта:</vt:lpstr>
      <vt:lpstr>Организационный этап прошел в октябре : </vt:lpstr>
      <vt:lpstr>Программа - график занятий  </vt:lpstr>
      <vt:lpstr>Презентация PowerPoint</vt:lpstr>
      <vt:lpstr>Презентация PowerPoint</vt:lpstr>
      <vt:lpstr>Порядок завершения проекта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savchuk ti</cp:lastModifiedBy>
  <cp:revision>36</cp:revision>
  <cp:lastPrinted>2013-11-05T08:07:17Z</cp:lastPrinted>
  <dcterms:modified xsi:type="dcterms:W3CDTF">2013-11-05T08:14:01Z</dcterms:modified>
</cp:coreProperties>
</file>