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06" r:id="rId2"/>
    <p:sldId id="258" r:id="rId3"/>
    <p:sldId id="261" r:id="rId4"/>
    <p:sldId id="308" r:id="rId5"/>
    <p:sldId id="299" r:id="rId6"/>
    <p:sldId id="288" r:id="rId7"/>
    <p:sldId id="289" r:id="rId8"/>
    <p:sldId id="295" r:id="rId9"/>
    <p:sldId id="298" r:id="rId10"/>
    <p:sldId id="296" r:id="rId11"/>
    <p:sldId id="297" r:id="rId12"/>
    <p:sldId id="300" r:id="rId13"/>
    <p:sldId id="302" r:id="rId14"/>
    <p:sldId id="304" r:id="rId15"/>
    <p:sldId id="305" r:id="rId16"/>
    <p:sldId id="263" r:id="rId17"/>
    <p:sldId id="264" r:id="rId18"/>
    <p:sldId id="29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24" autoAdjust="0"/>
  </p:normalViewPr>
  <p:slideViewPr>
    <p:cSldViewPr>
      <p:cViewPr>
        <p:scale>
          <a:sx n="66" d="100"/>
          <a:sy n="66" d="100"/>
        </p:scale>
        <p:origin x="1930" y="3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v>Термопара 1</c:v>
          </c:tx>
          <c:spPr>
            <a:ln w="28562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Лист1!$A$8:$A$480</c:f>
              <c:numCache>
                <c:formatCode>General</c:formatCode>
                <c:ptCount val="473"/>
                <c:pt idx="0">
                  <c:v>0</c:v>
                </c:pt>
                <c:pt idx="1">
                  <c:v>9</c:v>
                </c:pt>
                <c:pt idx="2">
                  <c:v>16</c:v>
                </c:pt>
                <c:pt idx="3">
                  <c:v>25</c:v>
                </c:pt>
                <c:pt idx="4">
                  <c:v>32</c:v>
                </c:pt>
                <c:pt idx="5">
                  <c:v>40</c:v>
                </c:pt>
                <c:pt idx="6">
                  <c:v>49</c:v>
                </c:pt>
                <c:pt idx="7">
                  <c:v>56</c:v>
                </c:pt>
                <c:pt idx="8">
                  <c:v>65</c:v>
                </c:pt>
                <c:pt idx="9">
                  <c:v>72</c:v>
                </c:pt>
                <c:pt idx="10">
                  <c:v>80</c:v>
                </c:pt>
                <c:pt idx="11">
                  <c:v>89</c:v>
                </c:pt>
                <c:pt idx="12">
                  <c:v>96</c:v>
                </c:pt>
                <c:pt idx="13">
                  <c:v>105</c:v>
                </c:pt>
                <c:pt idx="14">
                  <c:v>112</c:v>
                </c:pt>
                <c:pt idx="15">
                  <c:v>120</c:v>
                </c:pt>
                <c:pt idx="16">
                  <c:v>129</c:v>
                </c:pt>
                <c:pt idx="17">
                  <c:v>136</c:v>
                </c:pt>
                <c:pt idx="18">
                  <c:v>145</c:v>
                </c:pt>
                <c:pt idx="19">
                  <c:v>152</c:v>
                </c:pt>
                <c:pt idx="20">
                  <c:v>160</c:v>
                </c:pt>
                <c:pt idx="21">
                  <c:v>169</c:v>
                </c:pt>
                <c:pt idx="22">
                  <c:v>176</c:v>
                </c:pt>
                <c:pt idx="23">
                  <c:v>185</c:v>
                </c:pt>
                <c:pt idx="24">
                  <c:v>192</c:v>
                </c:pt>
                <c:pt idx="25">
                  <c:v>200</c:v>
                </c:pt>
                <c:pt idx="26">
                  <c:v>209</c:v>
                </c:pt>
                <c:pt idx="27">
                  <c:v>216</c:v>
                </c:pt>
                <c:pt idx="28">
                  <c:v>225</c:v>
                </c:pt>
                <c:pt idx="29">
                  <c:v>232</c:v>
                </c:pt>
                <c:pt idx="30">
                  <c:v>240</c:v>
                </c:pt>
                <c:pt idx="31">
                  <c:v>249</c:v>
                </c:pt>
                <c:pt idx="32">
                  <c:v>256</c:v>
                </c:pt>
                <c:pt idx="33">
                  <c:v>265</c:v>
                </c:pt>
                <c:pt idx="34">
                  <c:v>272</c:v>
                </c:pt>
                <c:pt idx="35">
                  <c:v>280</c:v>
                </c:pt>
                <c:pt idx="36">
                  <c:v>289</c:v>
                </c:pt>
                <c:pt idx="37">
                  <c:v>296</c:v>
                </c:pt>
                <c:pt idx="38">
                  <c:v>305</c:v>
                </c:pt>
                <c:pt idx="39">
                  <c:v>312</c:v>
                </c:pt>
                <c:pt idx="40">
                  <c:v>320</c:v>
                </c:pt>
                <c:pt idx="41">
                  <c:v>329</c:v>
                </c:pt>
                <c:pt idx="42">
                  <c:v>336</c:v>
                </c:pt>
                <c:pt idx="43">
                  <c:v>345</c:v>
                </c:pt>
                <c:pt idx="44">
                  <c:v>352</c:v>
                </c:pt>
                <c:pt idx="45">
                  <c:v>360</c:v>
                </c:pt>
                <c:pt idx="46">
                  <c:v>369</c:v>
                </c:pt>
                <c:pt idx="47">
                  <c:v>376</c:v>
                </c:pt>
                <c:pt idx="48">
                  <c:v>385</c:v>
                </c:pt>
                <c:pt idx="49">
                  <c:v>392</c:v>
                </c:pt>
                <c:pt idx="50">
                  <c:v>400</c:v>
                </c:pt>
                <c:pt idx="51">
                  <c:v>409</c:v>
                </c:pt>
                <c:pt idx="52">
                  <c:v>416</c:v>
                </c:pt>
                <c:pt idx="53">
                  <c:v>425</c:v>
                </c:pt>
                <c:pt idx="54">
                  <c:v>433</c:v>
                </c:pt>
                <c:pt idx="55">
                  <c:v>440</c:v>
                </c:pt>
                <c:pt idx="56">
                  <c:v>449</c:v>
                </c:pt>
                <c:pt idx="57">
                  <c:v>456</c:v>
                </c:pt>
                <c:pt idx="58">
                  <c:v>465</c:v>
                </c:pt>
                <c:pt idx="59">
                  <c:v>473</c:v>
                </c:pt>
                <c:pt idx="60">
                  <c:v>481</c:v>
                </c:pt>
                <c:pt idx="61">
                  <c:v>489</c:v>
                </c:pt>
                <c:pt idx="62">
                  <c:v>496</c:v>
                </c:pt>
                <c:pt idx="63">
                  <c:v>505</c:v>
                </c:pt>
                <c:pt idx="64">
                  <c:v>513</c:v>
                </c:pt>
                <c:pt idx="65">
                  <c:v>528</c:v>
                </c:pt>
                <c:pt idx="66">
                  <c:v>537</c:v>
                </c:pt>
                <c:pt idx="67">
                  <c:v>545</c:v>
                </c:pt>
                <c:pt idx="68">
                  <c:v>552</c:v>
                </c:pt>
                <c:pt idx="69">
                  <c:v>561</c:v>
                </c:pt>
                <c:pt idx="70">
                  <c:v>568</c:v>
                </c:pt>
                <c:pt idx="71">
                  <c:v>577</c:v>
                </c:pt>
                <c:pt idx="72">
                  <c:v>585</c:v>
                </c:pt>
                <c:pt idx="73">
                  <c:v>592</c:v>
                </c:pt>
                <c:pt idx="74">
                  <c:v>601</c:v>
                </c:pt>
                <c:pt idx="75">
                  <c:v>608</c:v>
                </c:pt>
                <c:pt idx="76">
                  <c:v>617</c:v>
                </c:pt>
                <c:pt idx="77">
                  <c:v>625</c:v>
                </c:pt>
                <c:pt idx="78">
                  <c:v>632</c:v>
                </c:pt>
                <c:pt idx="79">
                  <c:v>641</c:v>
                </c:pt>
                <c:pt idx="80">
                  <c:v>648</c:v>
                </c:pt>
                <c:pt idx="81">
                  <c:v>657</c:v>
                </c:pt>
                <c:pt idx="82">
                  <c:v>665</c:v>
                </c:pt>
                <c:pt idx="83">
                  <c:v>672</c:v>
                </c:pt>
                <c:pt idx="84">
                  <c:v>681</c:v>
                </c:pt>
                <c:pt idx="85">
                  <c:v>688</c:v>
                </c:pt>
                <c:pt idx="86">
                  <c:v>697</c:v>
                </c:pt>
                <c:pt idx="87">
                  <c:v>705</c:v>
                </c:pt>
                <c:pt idx="88">
                  <c:v>712</c:v>
                </c:pt>
                <c:pt idx="89">
                  <c:v>721</c:v>
                </c:pt>
                <c:pt idx="90">
                  <c:v>728</c:v>
                </c:pt>
                <c:pt idx="91">
                  <c:v>737</c:v>
                </c:pt>
                <c:pt idx="92">
                  <c:v>745</c:v>
                </c:pt>
                <c:pt idx="93">
                  <c:v>752</c:v>
                </c:pt>
                <c:pt idx="94">
                  <c:v>761</c:v>
                </c:pt>
                <c:pt idx="95">
                  <c:v>768</c:v>
                </c:pt>
                <c:pt idx="96">
                  <c:v>777</c:v>
                </c:pt>
                <c:pt idx="97">
                  <c:v>785</c:v>
                </c:pt>
                <c:pt idx="98">
                  <c:v>792</c:v>
                </c:pt>
                <c:pt idx="99">
                  <c:v>801</c:v>
                </c:pt>
                <c:pt idx="100">
                  <c:v>808</c:v>
                </c:pt>
                <c:pt idx="101">
                  <c:v>817</c:v>
                </c:pt>
                <c:pt idx="102">
                  <c:v>825</c:v>
                </c:pt>
                <c:pt idx="103">
                  <c:v>832</c:v>
                </c:pt>
                <c:pt idx="104">
                  <c:v>841</c:v>
                </c:pt>
                <c:pt idx="105">
                  <c:v>848</c:v>
                </c:pt>
                <c:pt idx="106">
                  <c:v>857</c:v>
                </c:pt>
                <c:pt idx="107">
                  <c:v>865</c:v>
                </c:pt>
                <c:pt idx="108">
                  <c:v>872</c:v>
                </c:pt>
                <c:pt idx="109">
                  <c:v>881</c:v>
                </c:pt>
                <c:pt idx="110">
                  <c:v>888</c:v>
                </c:pt>
                <c:pt idx="111">
                  <c:v>897</c:v>
                </c:pt>
                <c:pt idx="112">
                  <c:v>905</c:v>
                </c:pt>
                <c:pt idx="113">
                  <c:v>912</c:v>
                </c:pt>
                <c:pt idx="114">
                  <c:v>921</c:v>
                </c:pt>
                <c:pt idx="115">
                  <c:v>928</c:v>
                </c:pt>
                <c:pt idx="116">
                  <c:v>937</c:v>
                </c:pt>
                <c:pt idx="117">
                  <c:v>945</c:v>
                </c:pt>
                <c:pt idx="118">
                  <c:v>952</c:v>
                </c:pt>
                <c:pt idx="119">
                  <c:v>961</c:v>
                </c:pt>
                <c:pt idx="120">
                  <c:v>968</c:v>
                </c:pt>
                <c:pt idx="121">
                  <c:v>977</c:v>
                </c:pt>
                <c:pt idx="122">
                  <c:v>985</c:v>
                </c:pt>
                <c:pt idx="123">
                  <c:v>992</c:v>
                </c:pt>
                <c:pt idx="124">
                  <c:v>1001</c:v>
                </c:pt>
                <c:pt idx="125">
                  <c:v>1008</c:v>
                </c:pt>
                <c:pt idx="126">
                  <c:v>1017</c:v>
                </c:pt>
                <c:pt idx="127">
                  <c:v>1025</c:v>
                </c:pt>
                <c:pt idx="128">
                  <c:v>1032</c:v>
                </c:pt>
                <c:pt idx="129">
                  <c:v>1041</c:v>
                </c:pt>
                <c:pt idx="130">
                  <c:v>1048</c:v>
                </c:pt>
                <c:pt idx="131">
                  <c:v>1057</c:v>
                </c:pt>
                <c:pt idx="132">
                  <c:v>1065</c:v>
                </c:pt>
                <c:pt idx="133">
                  <c:v>1072</c:v>
                </c:pt>
                <c:pt idx="134">
                  <c:v>1081</c:v>
                </c:pt>
                <c:pt idx="135">
                  <c:v>1088</c:v>
                </c:pt>
                <c:pt idx="136">
                  <c:v>1097</c:v>
                </c:pt>
                <c:pt idx="137">
                  <c:v>1105</c:v>
                </c:pt>
                <c:pt idx="138">
                  <c:v>1112</c:v>
                </c:pt>
                <c:pt idx="139">
                  <c:v>1121</c:v>
                </c:pt>
                <c:pt idx="140">
                  <c:v>1128</c:v>
                </c:pt>
                <c:pt idx="141">
                  <c:v>1137</c:v>
                </c:pt>
                <c:pt idx="142">
                  <c:v>1145</c:v>
                </c:pt>
                <c:pt idx="143">
                  <c:v>1152</c:v>
                </c:pt>
                <c:pt idx="144">
                  <c:v>1161</c:v>
                </c:pt>
                <c:pt idx="145">
                  <c:v>1168</c:v>
                </c:pt>
                <c:pt idx="146">
                  <c:v>1177</c:v>
                </c:pt>
                <c:pt idx="147">
                  <c:v>1185</c:v>
                </c:pt>
                <c:pt idx="148">
                  <c:v>1192</c:v>
                </c:pt>
                <c:pt idx="149">
                  <c:v>1201</c:v>
                </c:pt>
                <c:pt idx="150">
                  <c:v>1208</c:v>
                </c:pt>
                <c:pt idx="151">
                  <c:v>1217</c:v>
                </c:pt>
                <c:pt idx="152">
                  <c:v>1225</c:v>
                </c:pt>
                <c:pt idx="153">
                  <c:v>1232</c:v>
                </c:pt>
                <c:pt idx="154">
                  <c:v>1241</c:v>
                </c:pt>
                <c:pt idx="155">
                  <c:v>1248</c:v>
                </c:pt>
                <c:pt idx="156">
                  <c:v>1257</c:v>
                </c:pt>
                <c:pt idx="157">
                  <c:v>1265</c:v>
                </c:pt>
                <c:pt idx="158">
                  <c:v>1272</c:v>
                </c:pt>
                <c:pt idx="159">
                  <c:v>1281</c:v>
                </c:pt>
                <c:pt idx="160">
                  <c:v>1288</c:v>
                </c:pt>
                <c:pt idx="161">
                  <c:v>1297</c:v>
                </c:pt>
                <c:pt idx="162">
                  <c:v>1305</c:v>
                </c:pt>
                <c:pt idx="163">
                  <c:v>1312</c:v>
                </c:pt>
                <c:pt idx="164">
                  <c:v>1321</c:v>
                </c:pt>
                <c:pt idx="165">
                  <c:v>1328</c:v>
                </c:pt>
                <c:pt idx="166">
                  <c:v>1337</c:v>
                </c:pt>
                <c:pt idx="167">
                  <c:v>1345</c:v>
                </c:pt>
                <c:pt idx="168">
                  <c:v>1352</c:v>
                </c:pt>
                <c:pt idx="169">
                  <c:v>1361</c:v>
                </c:pt>
                <c:pt idx="170">
                  <c:v>1368</c:v>
                </c:pt>
                <c:pt idx="171">
                  <c:v>1377</c:v>
                </c:pt>
                <c:pt idx="172">
                  <c:v>1385</c:v>
                </c:pt>
                <c:pt idx="173">
                  <c:v>1392</c:v>
                </c:pt>
                <c:pt idx="174">
                  <c:v>1401</c:v>
                </c:pt>
                <c:pt idx="175">
                  <c:v>1408</c:v>
                </c:pt>
                <c:pt idx="176">
                  <c:v>1417</c:v>
                </c:pt>
                <c:pt idx="177">
                  <c:v>1425</c:v>
                </c:pt>
                <c:pt idx="178">
                  <c:v>1432</c:v>
                </c:pt>
                <c:pt idx="179">
                  <c:v>1441</c:v>
                </c:pt>
                <c:pt idx="180">
                  <c:v>1448</c:v>
                </c:pt>
                <c:pt idx="181">
                  <c:v>1457</c:v>
                </c:pt>
                <c:pt idx="182">
                  <c:v>1465</c:v>
                </c:pt>
                <c:pt idx="183">
                  <c:v>1472</c:v>
                </c:pt>
                <c:pt idx="184">
                  <c:v>1481</c:v>
                </c:pt>
                <c:pt idx="185">
                  <c:v>1488</c:v>
                </c:pt>
                <c:pt idx="186">
                  <c:v>1497</c:v>
                </c:pt>
                <c:pt idx="187">
                  <c:v>1505</c:v>
                </c:pt>
                <c:pt idx="188">
                  <c:v>1512</c:v>
                </c:pt>
                <c:pt idx="189">
                  <c:v>1521</c:v>
                </c:pt>
                <c:pt idx="190">
                  <c:v>1528</c:v>
                </c:pt>
                <c:pt idx="191">
                  <c:v>1537</c:v>
                </c:pt>
                <c:pt idx="192">
                  <c:v>1545</c:v>
                </c:pt>
                <c:pt idx="193">
                  <c:v>1552</c:v>
                </c:pt>
                <c:pt idx="194">
                  <c:v>1561</c:v>
                </c:pt>
                <c:pt idx="195">
                  <c:v>1568</c:v>
                </c:pt>
                <c:pt idx="196">
                  <c:v>1577</c:v>
                </c:pt>
                <c:pt idx="197">
                  <c:v>1585</c:v>
                </c:pt>
                <c:pt idx="198">
                  <c:v>1592</c:v>
                </c:pt>
                <c:pt idx="199">
                  <c:v>1601</c:v>
                </c:pt>
                <c:pt idx="200">
                  <c:v>1608</c:v>
                </c:pt>
                <c:pt idx="201">
                  <c:v>1617</c:v>
                </c:pt>
                <c:pt idx="202">
                  <c:v>1625</c:v>
                </c:pt>
                <c:pt idx="203">
                  <c:v>1632</c:v>
                </c:pt>
                <c:pt idx="204">
                  <c:v>1641</c:v>
                </c:pt>
                <c:pt idx="205">
                  <c:v>1648</c:v>
                </c:pt>
                <c:pt idx="206">
                  <c:v>1657</c:v>
                </c:pt>
                <c:pt idx="207">
                  <c:v>1665</c:v>
                </c:pt>
                <c:pt idx="208">
                  <c:v>1680</c:v>
                </c:pt>
                <c:pt idx="209">
                  <c:v>1689</c:v>
                </c:pt>
                <c:pt idx="210">
                  <c:v>1697</c:v>
                </c:pt>
                <c:pt idx="211">
                  <c:v>1704</c:v>
                </c:pt>
                <c:pt idx="212">
                  <c:v>1713</c:v>
                </c:pt>
                <c:pt idx="213">
                  <c:v>1720</c:v>
                </c:pt>
                <c:pt idx="214">
                  <c:v>1729</c:v>
                </c:pt>
                <c:pt idx="215">
                  <c:v>1738</c:v>
                </c:pt>
                <c:pt idx="216">
                  <c:v>1745</c:v>
                </c:pt>
                <c:pt idx="217">
                  <c:v>1754</c:v>
                </c:pt>
                <c:pt idx="218">
                  <c:v>1761</c:v>
                </c:pt>
                <c:pt idx="219">
                  <c:v>1770</c:v>
                </c:pt>
                <c:pt idx="220">
                  <c:v>1778</c:v>
                </c:pt>
                <c:pt idx="221">
                  <c:v>1793</c:v>
                </c:pt>
                <c:pt idx="222">
                  <c:v>1802</c:v>
                </c:pt>
                <c:pt idx="223">
                  <c:v>1810</c:v>
                </c:pt>
                <c:pt idx="224">
                  <c:v>1817</c:v>
                </c:pt>
                <c:pt idx="225">
                  <c:v>1826</c:v>
                </c:pt>
                <c:pt idx="226">
                  <c:v>1833</c:v>
                </c:pt>
                <c:pt idx="227">
                  <c:v>1842</c:v>
                </c:pt>
                <c:pt idx="228">
                  <c:v>1850</c:v>
                </c:pt>
                <c:pt idx="229">
                  <c:v>1857</c:v>
                </c:pt>
                <c:pt idx="230">
                  <c:v>1866</c:v>
                </c:pt>
                <c:pt idx="231">
                  <c:v>1873</c:v>
                </c:pt>
                <c:pt idx="232">
                  <c:v>1882</c:v>
                </c:pt>
                <c:pt idx="233">
                  <c:v>1890</c:v>
                </c:pt>
                <c:pt idx="234">
                  <c:v>1898</c:v>
                </c:pt>
                <c:pt idx="235">
                  <c:v>1906</c:v>
                </c:pt>
                <c:pt idx="236">
                  <c:v>1913</c:v>
                </c:pt>
                <c:pt idx="237">
                  <c:v>1922</c:v>
                </c:pt>
                <c:pt idx="238">
                  <c:v>1930</c:v>
                </c:pt>
                <c:pt idx="239">
                  <c:v>1945</c:v>
                </c:pt>
                <c:pt idx="240">
                  <c:v>1954</c:v>
                </c:pt>
                <c:pt idx="241">
                  <c:v>1961</c:v>
                </c:pt>
                <c:pt idx="242">
                  <c:v>1977</c:v>
                </c:pt>
                <c:pt idx="243">
                  <c:v>1986</c:v>
                </c:pt>
                <c:pt idx="244">
                  <c:v>1994</c:v>
                </c:pt>
                <c:pt idx="245">
                  <c:v>2009</c:v>
                </c:pt>
                <c:pt idx="246">
                  <c:v>2018</c:v>
                </c:pt>
                <c:pt idx="247">
                  <c:v>2026</c:v>
                </c:pt>
                <c:pt idx="248">
                  <c:v>2033</c:v>
                </c:pt>
                <c:pt idx="249">
                  <c:v>2042</c:v>
                </c:pt>
                <c:pt idx="250">
                  <c:v>2049</c:v>
                </c:pt>
                <c:pt idx="251">
                  <c:v>2058</c:v>
                </c:pt>
                <c:pt idx="252">
                  <c:v>2066</c:v>
                </c:pt>
                <c:pt idx="253">
                  <c:v>2081</c:v>
                </c:pt>
                <c:pt idx="254">
                  <c:v>2090</c:v>
                </c:pt>
                <c:pt idx="255">
                  <c:v>2098</c:v>
                </c:pt>
                <c:pt idx="256">
                  <c:v>2113</c:v>
                </c:pt>
                <c:pt idx="257">
                  <c:v>2122</c:v>
                </c:pt>
                <c:pt idx="258">
                  <c:v>2130</c:v>
                </c:pt>
                <c:pt idx="259">
                  <c:v>2137</c:v>
                </c:pt>
                <c:pt idx="260">
                  <c:v>2146</c:v>
                </c:pt>
                <c:pt idx="261">
                  <c:v>2153</c:v>
                </c:pt>
                <c:pt idx="262">
                  <c:v>2162</c:v>
                </c:pt>
                <c:pt idx="263">
                  <c:v>2170</c:v>
                </c:pt>
                <c:pt idx="264">
                  <c:v>2185</c:v>
                </c:pt>
                <c:pt idx="265">
                  <c:v>2194</c:v>
                </c:pt>
                <c:pt idx="266">
                  <c:v>2202</c:v>
                </c:pt>
                <c:pt idx="267">
                  <c:v>2209</c:v>
                </c:pt>
                <c:pt idx="268">
                  <c:v>2218</c:v>
                </c:pt>
                <c:pt idx="269">
                  <c:v>2225</c:v>
                </c:pt>
                <c:pt idx="270">
                  <c:v>2234</c:v>
                </c:pt>
                <c:pt idx="271">
                  <c:v>2242</c:v>
                </c:pt>
                <c:pt idx="272">
                  <c:v>2250</c:v>
                </c:pt>
                <c:pt idx="273">
                  <c:v>2258</c:v>
                </c:pt>
                <c:pt idx="274">
                  <c:v>2265</c:v>
                </c:pt>
                <c:pt idx="275">
                  <c:v>2274</c:v>
                </c:pt>
                <c:pt idx="276">
                  <c:v>2281</c:v>
                </c:pt>
                <c:pt idx="277">
                  <c:v>2290</c:v>
                </c:pt>
                <c:pt idx="278">
                  <c:v>2298</c:v>
                </c:pt>
                <c:pt idx="279">
                  <c:v>2305</c:v>
                </c:pt>
                <c:pt idx="280">
                  <c:v>2314</c:v>
                </c:pt>
                <c:pt idx="281">
                  <c:v>2321</c:v>
                </c:pt>
                <c:pt idx="282">
                  <c:v>2330</c:v>
                </c:pt>
                <c:pt idx="283">
                  <c:v>2338</c:v>
                </c:pt>
                <c:pt idx="284">
                  <c:v>2345</c:v>
                </c:pt>
                <c:pt idx="285">
                  <c:v>2354</c:v>
                </c:pt>
                <c:pt idx="286">
                  <c:v>2361</c:v>
                </c:pt>
                <c:pt idx="287">
                  <c:v>2370</c:v>
                </c:pt>
                <c:pt idx="288">
                  <c:v>2378</c:v>
                </c:pt>
                <c:pt idx="289">
                  <c:v>2385</c:v>
                </c:pt>
                <c:pt idx="290">
                  <c:v>2394</c:v>
                </c:pt>
                <c:pt idx="291">
                  <c:v>2401</c:v>
                </c:pt>
                <c:pt idx="292">
                  <c:v>2410</c:v>
                </c:pt>
                <c:pt idx="293">
                  <c:v>2418</c:v>
                </c:pt>
                <c:pt idx="294">
                  <c:v>2425</c:v>
                </c:pt>
                <c:pt idx="295">
                  <c:v>2434</c:v>
                </c:pt>
                <c:pt idx="296">
                  <c:v>2441</c:v>
                </c:pt>
                <c:pt idx="297">
                  <c:v>2450</c:v>
                </c:pt>
                <c:pt idx="298">
                  <c:v>2458</c:v>
                </c:pt>
                <c:pt idx="299">
                  <c:v>2465</c:v>
                </c:pt>
                <c:pt idx="300">
                  <c:v>2474</c:v>
                </c:pt>
                <c:pt idx="301">
                  <c:v>2481</c:v>
                </c:pt>
                <c:pt idx="302">
                  <c:v>2490</c:v>
                </c:pt>
                <c:pt idx="303">
                  <c:v>2498</c:v>
                </c:pt>
                <c:pt idx="304">
                  <c:v>2505</c:v>
                </c:pt>
                <c:pt idx="305">
                  <c:v>2514</c:v>
                </c:pt>
                <c:pt idx="306">
                  <c:v>2521</c:v>
                </c:pt>
                <c:pt idx="307">
                  <c:v>2530</c:v>
                </c:pt>
                <c:pt idx="308">
                  <c:v>2538</c:v>
                </c:pt>
                <c:pt idx="309">
                  <c:v>2545</c:v>
                </c:pt>
                <c:pt idx="310">
                  <c:v>2554</c:v>
                </c:pt>
                <c:pt idx="311">
                  <c:v>2561</c:v>
                </c:pt>
                <c:pt idx="312">
                  <c:v>2570</c:v>
                </c:pt>
                <c:pt idx="313">
                  <c:v>2578</c:v>
                </c:pt>
                <c:pt idx="314">
                  <c:v>2585</c:v>
                </c:pt>
                <c:pt idx="315">
                  <c:v>2594</c:v>
                </c:pt>
                <c:pt idx="316">
                  <c:v>2601</c:v>
                </c:pt>
                <c:pt idx="317">
                  <c:v>2610</c:v>
                </c:pt>
                <c:pt idx="318">
                  <c:v>2618</c:v>
                </c:pt>
                <c:pt idx="319">
                  <c:v>2625</c:v>
                </c:pt>
                <c:pt idx="320">
                  <c:v>2634</c:v>
                </c:pt>
                <c:pt idx="321">
                  <c:v>2641</c:v>
                </c:pt>
                <c:pt idx="322">
                  <c:v>2650</c:v>
                </c:pt>
                <c:pt idx="323">
                  <c:v>2658</c:v>
                </c:pt>
                <c:pt idx="324">
                  <c:v>2665</c:v>
                </c:pt>
                <c:pt idx="325">
                  <c:v>2674</c:v>
                </c:pt>
                <c:pt idx="326">
                  <c:v>2681</c:v>
                </c:pt>
                <c:pt idx="327">
                  <c:v>2690</c:v>
                </c:pt>
                <c:pt idx="328">
                  <c:v>2698</c:v>
                </c:pt>
                <c:pt idx="329">
                  <c:v>2705</c:v>
                </c:pt>
                <c:pt idx="330">
                  <c:v>2714</c:v>
                </c:pt>
                <c:pt idx="331">
                  <c:v>2721</c:v>
                </c:pt>
                <c:pt idx="332">
                  <c:v>2730</c:v>
                </c:pt>
                <c:pt idx="333">
                  <c:v>2738</c:v>
                </c:pt>
                <c:pt idx="334">
                  <c:v>2745</c:v>
                </c:pt>
                <c:pt idx="335">
                  <c:v>2754</c:v>
                </c:pt>
                <c:pt idx="336">
                  <c:v>2761</c:v>
                </c:pt>
                <c:pt idx="337">
                  <c:v>2770</c:v>
                </c:pt>
                <c:pt idx="338">
                  <c:v>2778</c:v>
                </c:pt>
                <c:pt idx="339">
                  <c:v>2785</c:v>
                </c:pt>
                <c:pt idx="340">
                  <c:v>2794</c:v>
                </c:pt>
                <c:pt idx="341">
                  <c:v>2801</c:v>
                </c:pt>
                <c:pt idx="342">
                  <c:v>2810</c:v>
                </c:pt>
                <c:pt idx="343">
                  <c:v>2818</c:v>
                </c:pt>
                <c:pt idx="344">
                  <c:v>2825</c:v>
                </c:pt>
                <c:pt idx="345">
                  <c:v>2834</c:v>
                </c:pt>
                <c:pt idx="346">
                  <c:v>2841</c:v>
                </c:pt>
                <c:pt idx="347">
                  <c:v>2850</c:v>
                </c:pt>
                <c:pt idx="348">
                  <c:v>2858</c:v>
                </c:pt>
                <c:pt idx="349">
                  <c:v>2865</c:v>
                </c:pt>
                <c:pt idx="350">
                  <c:v>2874</c:v>
                </c:pt>
                <c:pt idx="351">
                  <c:v>2881</c:v>
                </c:pt>
                <c:pt idx="352">
                  <c:v>2890</c:v>
                </c:pt>
                <c:pt idx="353">
                  <c:v>2898</c:v>
                </c:pt>
                <c:pt idx="354">
                  <c:v>2905</c:v>
                </c:pt>
                <c:pt idx="355">
                  <c:v>2914</c:v>
                </c:pt>
                <c:pt idx="356">
                  <c:v>2921</c:v>
                </c:pt>
                <c:pt idx="357">
                  <c:v>2930</c:v>
                </c:pt>
                <c:pt idx="358">
                  <c:v>2938</c:v>
                </c:pt>
                <c:pt idx="359">
                  <c:v>2945</c:v>
                </c:pt>
                <c:pt idx="360">
                  <c:v>2954</c:v>
                </c:pt>
                <c:pt idx="361">
                  <c:v>2961</c:v>
                </c:pt>
                <c:pt idx="362">
                  <c:v>2970</c:v>
                </c:pt>
                <c:pt idx="363">
                  <c:v>2978</c:v>
                </c:pt>
                <c:pt idx="364">
                  <c:v>2985</c:v>
                </c:pt>
                <c:pt idx="365">
                  <c:v>2994</c:v>
                </c:pt>
                <c:pt idx="366">
                  <c:v>3001</c:v>
                </c:pt>
                <c:pt idx="367">
                  <c:v>3010</c:v>
                </c:pt>
                <c:pt idx="368">
                  <c:v>3018</c:v>
                </c:pt>
                <c:pt idx="369">
                  <c:v>3026</c:v>
                </c:pt>
                <c:pt idx="370">
                  <c:v>3034</c:v>
                </c:pt>
                <c:pt idx="371">
                  <c:v>3041</c:v>
                </c:pt>
                <c:pt idx="372">
                  <c:v>3050</c:v>
                </c:pt>
                <c:pt idx="373">
                  <c:v>3058</c:v>
                </c:pt>
                <c:pt idx="374">
                  <c:v>3066</c:v>
                </c:pt>
                <c:pt idx="375">
                  <c:v>3074</c:v>
                </c:pt>
                <c:pt idx="376">
                  <c:v>3081</c:v>
                </c:pt>
                <c:pt idx="377">
                  <c:v>3090</c:v>
                </c:pt>
                <c:pt idx="378">
                  <c:v>3098</c:v>
                </c:pt>
                <c:pt idx="379">
                  <c:v>3106</c:v>
                </c:pt>
                <c:pt idx="380">
                  <c:v>3114</c:v>
                </c:pt>
                <c:pt idx="381">
                  <c:v>3121</c:v>
                </c:pt>
                <c:pt idx="382">
                  <c:v>3130</c:v>
                </c:pt>
                <c:pt idx="383">
                  <c:v>3138</c:v>
                </c:pt>
                <c:pt idx="384">
                  <c:v>3146</c:v>
                </c:pt>
                <c:pt idx="385">
                  <c:v>3154</c:v>
                </c:pt>
                <c:pt idx="386">
                  <c:v>3161</c:v>
                </c:pt>
                <c:pt idx="387">
                  <c:v>3170</c:v>
                </c:pt>
                <c:pt idx="388">
                  <c:v>3178</c:v>
                </c:pt>
                <c:pt idx="389">
                  <c:v>3186</c:v>
                </c:pt>
                <c:pt idx="390">
                  <c:v>3194</c:v>
                </c:pt>
                <c:pt idx="391">
                  <c:v>3201</c:v>
                </c:pt>
                <c:pt idx="392">
                  <c:v>3210</c:v>
                </c:pt>
                <c:pt idx="393">
                  <c:v>3218</c:v>
                </c:pt>
                <c:pt idx="394">
                  <c:v>3226</c:v>
                </c:pt>
                <c:pt idx="395">
                  <c:v>3234</c:v>
                </c:pt>
                <c:pt idx="396">
                  <c:v>3241</c:v>
                </c:pt>
                <c:pt idx="397">
                  <c:v>3250</c:v>
                </c:pt>
                <c:pt idx="398">
                  <c:v>3258</c:v>
                </c:pt>
                <c:pt idx="399">
                  <c:v>3266</c:v>
                </c:pt>
                <c:pt idx="400">
                  <c:v>3274</c:v>
                </c:pt>
                <c:pt idx="401">
                  <c:v>3281</c:v>
                </c:pt>
                <c:pt idx="402">
                  <c:v>3290</c:v>
                </c:pt>
                <c:pt idx="403">
                  <c:v>3297</c:v>
                </c:pt>
                <c:pt idx="404">
                  <c:v>3306</c:v>
                </c:pt>
                <c:pt idx="405">
                  <c:v>3314</c:v>
                </c:pt>
                <c:pt idx="406">
                  <c:v>3321</c:v>
                </c:pt>
                <c:pt idx="407">
                  <c:v>3330</c:v>
                </c:pt>
                <c:pt idx="408">
                  <c:v>3337</c:v>
                </c:pt>
                <c:pt idx="409">
                  <c:v>3346</c:v>
                </c:pt>
                <c:pt idx="410">
                  <c:v>3354</c:v>
                </c:pt>
                <c:pt idx="411">
                  <c:v>3361</c:v>
                </c:pt>
                <c:pt idx="412">
                  <c:v>3370</c:v>
                </c:pt>
                <c:pt idx="413">
                  <c:v>3377</c:v>
                </c:pt>
                <c:pt idx="414">
                  <c:v>3386</c:v>
                </c:pt>
                <c:pt idx="415">
                  <c:v>3394</c:v>
                </c:pt>
                <c:pt idx="416">
                  <c:v>3401</c:v>
                </c:pt>
                <c:pt idx="417">
                  <c:v>3410</c:v>
                </c:pt>
                <c:pt idx="418">
                  <c:v>3417</c:v>
                </c:pt>
                <c:pt idx="419">
                  <c:v>3426</c:v>
                </c:pt>
                <c:pt idx="420">
                  <c:v>3434</c:v>
                </c:pt>
                <c:pt idx="421">
                  <c:v>3441</c:v>
                </c:pt>
                <c:pt idx="422">
                  <c:v>3450</c:v>
                </c:pt>
                <c:pt idx="423">
                  <c:v>3457</c:v>
                </c:pt>
                <c:pt idx="424">
                  <c:v>3466</c:v>
                </c:pt>
                <c:pt idx="425">
                  <c:v>3474</c:v>
                </c:pt>
                <c:pt idx="426">
                  <c:v>3481</c:v>
                </c:pt>
                <c:pt idx="427">
                  <c:v>3490</c:v>
                </c:pt>
                <c:pt idx="428">
                  <c:v>3497</c:v>
                </c:pt>
                <c:pt idx="429">
                  <c:v>3506</c:v>
                </c:pt>
                <c:pt idx="430">
                  <c:v>3514</c:v>
                </c:pt>
                <c:pt idx="431">
                  <c:v>3521</c:v>
                </c:pt>
                <c:pt idx="432">
                  <c:v>3530</c:v>
                </c:pt>
                <c:pt idx="433">
                  <c:v>3537</c:v>
                </c:pt>
                <c:pt idx="434">
                  <c:v>3546</c:v>
                </c:pt>
                <c:pt idx="435">
                  <c:v>3554</c:v>
                </c:pt>
                <c:pt idx="436">
                  <c:v>3569</c:v>
                </c:pt>
                <c:pt idx="437">
                  <c:v>3578</c:v>
                </c:pt>
                <c:pt idx="438">
                  <c:v>3586</c:v>
                </c:pt>
                <c:pt idx="439">
                  <c:v>3593</c:v>
                </c:pt>
                <c:pt idx="440">
                  <c:v>3602</c:v>
                </c:pt>
                <c:pt idx="441">
                  <c:v>3609</c:v>
                </c:pt>
                <c:pt idx="442">
                  <c:v>3618</c:v>
                </c:pt>
                <c:pt idx="443">
                  <c:v>3626</c:v>
                </c:pt>
                <c:pt idx="444">
                  <c:v>3633</c:v>
                </c:pt>
                <c:pt idx="445">
                  <c:v>3642</c:v>
                </c:pt>
                <c:pt idx="446">
                  <c:v>3649</c:v>
                </c:pt>
                <c:pt idx="447">
                  <c:v>3658</c:v>
                </c:pt>
                <c:pt idx="448">
                  <c:v>3666</c:v>
                </c:pt>
                <c:pt idx="449">
                  <c:v>3673</c:v>
                </c:pt>
                <c:pt idx="450">
                  <c:v>3682</c:v>
                </c:pt>
                <c:pt idx="451">
                  <c:v>3689</c:v>
                </c:pt>
                <c:pt idx="452">
                  <c:v>3698</c:v>
                </c:pt>
                <c:pt idx="453">
                  <c:v>3706</c:v>
                </c:pt>
                <c:pt idx="454">
                  <c:v>3714</c:v>
                </c:pt>
                <c:pt idx="455">
                  <c:v>3722</c:v>
                </c:pt>
                <c:pt idx="456">
                  <c:v>3729</c:v>
                </c:pt>
                <c:pt idx="457">
                  <c:v>3738</c:v>
                </c:pt>
                <c:pt idx="458">
                  <c:v>3746</c:v>
                </c:pt>
                <c:pt idx="459">
                  <c:v>3761</c:v>
                </c:pt>
                <c:pt idx="460">
                  <c:v>3770</c:v>
                </c:pt>
                <c:pt idx="461">
                  <c:v>3778</c:v>
                </c:pt>
                <c:pt idx="462">
                  <c:v>3785</c:v>
                </c:pt>
                <c:pt idx="463">
                  <c:v>3794</c:v>
                </c:pt>
                <c:pt idx="464">
                  <c:v>3801</c:v>
                </c:pt>
                <c:pt idx="465">
                  <c:v>3810</c:v>
                </c:pt>
                <c:pt idx="466">
                  <c:v>3818</c:v>
                </c:pt>
                <c:pt idx="467">
                  <c:v>3825</c:v>
                </c:pt>
                <c:pt idx="468">
                  <c:v>3834</c:v>
                </c:pt>
                <c:pt idx="469">
                  <c:v>3841</c:v>
                </c:pt>
                <c:pt idx="470">
                  <c:v>3850</c:v>
                </c:pt>
                <c:pt idx="471">
                  <c:v>3858</c:v>
                </c:pt>
                <c:pt idx="472">
                  <c:v>3865</c:v>
                </c:pt>
              </c:numCache>
            </c:numRef>
          </c:cat>
          <c:val>
            <c:numRef>
              <c:f>Лист1!$B$8:$B$480</c:f>
              <c:numCache>
                <c:formatCode>General</c:formatCode>
                <c:ptCount val="473"/>
                <c:pt idx="0">
                  <c:v>15.1</c:v>
                </c:pt>
                <c:pt idx="1">
                  <c:v>16.5</c:v>
                </c:pt>
                <c:pt idx="2">
                  <c:v>16.5</c:v>
                </c:pt>
                <c:pt idx="3">
                  <c:v>16.8</c:v>
                </c:pt>
                <c:pt idx="4">
                  <c:v>16.8</c:v>
                </c:pt>
                <c:pt idx="5">
                  <c:v>18.7</c:v>
                </c:pt>
                <c:pt idx="6">
                  <c:v>16.5</c:v>
                </c:pt>
                <c:pt idx="7">
                  <c:v>16.5</c:v>
                </c:pt>
                <c:pt idx="8">
                  <c:v>16.5</c:v>
                </c:pt>
                <c:pt idx="9">
                  <c:v>15.1</c:v>
                </c:pt>
                <c:pt idx="10">
                  <c:v>15.1</c:v>
                </c:pt>
                <c:pt idx="11">
                  <c:v>13.6</c:v>
                </c:pt>
                <c:pt idx="12">
                  <c:v>15.8</c:v>
                </c:pt>
                <c:pt idx="13">
                  <c:v>15.3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14.6</c:v>
                </c:pt>
                <c:pt idx="17">
                  <c:v>14.6</c:v>
                </c:pt>
                <c:pt idx="18">
                  <c:v>13.6</c:v>
                </c:pt>
                <c:pt idx="19">
                  <c:v>14.6</c:v>
                </c:pt>
                <c:pt idx="20">
                  <c:v>15.3</c:v>
                </c:pt>
                <c:pt idx="21">
                  <c:v>14.6</c:v>
                </c:pt>
                <c:pt idx="22">
                  <c:v>15.3</c:v>
                </c:pt>
                <c:pt idx="23">
                  <c:v>15.3</c:v>
                </c:pt>
                <c:pt idx="24">
                  <c:v>15.3</c:v>
                </c:pt>
                <c:pt idx="25">
                  <c:v>14.4</c:v>
                </c:pt>
                <c:pt idx="26">
                  <c:v>16.100000000000001</c:v>
                </c:pt>
                <c:pt idx="27">
                  <c:v>16.3</c:v>
                </c:pt>
                <c:pt idx="28">
                  <c:v>16.3</c:v>
                </c:pt>
                <c:pt idx="29">
                  <c:v>16.3</c:v>
                </c:pt>
                <c:pt idx="30">
                  <c:v>17</c:v>
                </c:pt>
                <c:pt idx="31">
                  <c:v>17</c:v>
                </c:pt>
                <c:pt idx="32">
                  <c:v>16.8</c:v>
                </c:pt>
                <c:pt idx="33">
                  <c:v>19.5</c:v>
                </c:pt>
                <c:pt idx="34">
                  <c:v>20.9</c:v>
                </c:pt>
                <c:pt idx="35">
                  <c:v>21.6</c:v>
                </c:pt>
                <c:pt idx="36">
                  <c:v>23.8</c:v>
                </c:pt>
                <c:pt idx="37">
                  <c:v>26.2</c:v>
                </c:pt>
                <c:pt idx="38">
                  <c:v>26.2</c:v>
                </c:pt>
                <c:pt idx="39">
                  <c:v>30.6</c:v>
                </c:pt>
                <c:pt idx="40">
                  <c:v>34.5</c:v>
                </c:pt>
                <c:pt idx="41">
                  <c:v>34.5</c:v>
                </c:pt>
                <c:pt idx="42">
                  <c:v>33.5</c:v>
                </c:pt>
                <c:pt idx="43">
                  <c:v>33</c:v>
                </c:pt>
                <c:pt idx="44">
                  <c:v>31.3</c:v>
                </c:pt>
                <c:pt idx="45">
                  <c:v>31.3</c:v>
                </c:pt>
                <c:pt idx="46">
                  <c:v>31.8</c:v>
                </c:pt>
                <c:pt idx="47">
                  <c:v>30.6</c:v>
                </c:pt>
                <c:pt idx="48">
                  <c:v>35.200000000000003</c:v>
                </c:pt>
                <c:pt idx="49">
                  <c:v>42.4</c:v>
                </c:pt>
                <c:pt idx="50">
                  <c:v>46.1</c:v>
                </c:pt>
                <c:pt idx="51">
                  <c:v>50.9</c:v>
                </c:pt>
                <c:pt idx="52">
                  <c:v>50.9</c:v>
                </c:pt>
                <c:pt idx="53">
                  <c:v>70.7</c:v>
                </c:pt>
                <c:pt idx="54">
                  <c:v>75.099999999999994</c:v>
                </c:pt>
                <c:pt idx="55">
                  <c:v>61.6</c:v>
                </c:pt>
                <c:pt idx="56">
                  <c:v>34.700000000000003</c:v>
                </c:pt>
                <c:pt idx="57">
                  <c:v>30.1</c:v>
                </c:pt>
                <c:pt idx="58">
                  <c:v>32.5</c:v>
                </c:pt>
                <c:pt idx="59">
                  <c:v>32.5</c:v>
                </c:pt>
                <c:pt idx="60">
                  <c:v>32.299999999999997</c:v>
                </c:pt>
                <c:pt idx="61">
                  <c:v>26.5</c:v>
                </c:pt>
                <c:pt idx="62">
                  <c:v>24.1</c:v>
                </c:pt>
                <c:pt idx="63">
                  <c:v>20.399999999999999</c:v>
                </c:pt>
                <c:pt idx="64">
                  <c:v>19</c:v>
                </c:pt>
                <c:pt idx="65">
                  <c:v>17.5</c:v>
                </c:pt>
                <c:pt idx="66">
                  <c:v>19.7</c:v>
                </c:pt>
                <c:pt idx="67">
                  <c:v>17.3</c:v>
                </c:pt>
                <c:pt idx="68">
                  <c:v>16.5</c:v>
                </c:pt>
                <c:pt idx="69">
                  <c:v>16.5</c:v>
                </c:pt>
                <c:pt idx="70">
                  <c:v>16.5</c:v>
                </c:pt>
                <c:pt idx="71">
                  <c:v>15.8</c:v>
                </c:pt>
                <c:pt idx="72">
                  <c:v>15.8</c:v>
                </c:pt>
                <c:pt idx="73">
                  <c:v>17.8</c:v>
                </c:pt>
                <c:pt idx="74">
                  <c:v>15.8</c:v>
                </c:pt>
                <c:pt idx="75">
                  <c:v>14.6</c:v>
                </c:pt>
                <c:pt idx="76">
                  <c:v>14.6</c:v>
                </c:pt>
                <c:pt idx="77">
                  <c:v>13.9</c:v>
                </c:pt>
                <c:pt idx="78">
                  <c:v>13.9</c:v>
                </c:pt>
                <c:pt idx="79">
                  <c:v>10.7</c:v>
                </c:pt>
                <c:pt idx="80">
                  <c:v>15.8</c:v>
                </c:pt>
                <c:pt idx="81">
                  <c:v>14.6</c:v>
                </c:pt>
                <c:pt idx="82">
                  <c:v>14.6</c:v>
                </c:pt>
                <c:pt idx="83">
                  <c:v>14.6</c:v>
                </c:pt>
                <c:pt idx="84">
                  <c:v>13.9</c:v>
                </c:pt>
                <c:pt idx="85">
                  <c:v>13.9</c:v>
                </c:pt>
                <c:pt idx="86">
                  <c:v>11.5</c:v>
                </c:pt>
                <c:pt idx="87">
                  <c:v>13.9</c:v>
                </c:pt>
                <c:pt idx="88">
                  <c:v>14.6</c:v>
                </c:pt>
                <c:pt idx="89">
                  <c:v>14.6</c:v>
                </c:pt>
                <c:pt idx="90">
                  <c:v>14.6</c:v>
                </c:pt>
                <c:pt idx="91">
                  <c:v>13.9</c:v>
                </c:pt>
                <c:pt idx="92">
                  <c:v>13.9</c:v>
                </c:pt>
                <c:pt idx="93">
                  <c:v>12.9</c:v>
                </c:pt>
                <c:pt idx="94">
                  <c:v>14.6</c:v>
                </c:pt>
                <c:pt idx="95">
                  <c:v>13.2</c:v>
                </c:pt>
                <c:pt idx="96">
                  <c:v>13.2</c:v>
                </c:pt>
                <c:pt idx="97">
                  <c:v>13.2</c:v>
                </c:pt>
                <c:pt idx="98">
                  <c:v>13.4</c:v>
                </c:pt>
                <c:pt idx="99">
                  <c:v>13.4</c:v>
                </c:pt>
                <c:pt idx="100">
                  <c:v>11.5</c:v>
                </c:pt>
                <c:pt idx="101">
                  <c:v>14.6</c:v>
                </c:pt>
                <c:pt idx="102">
                  <c:v>13.9</c:v>
                </c:pt>
                <c:pt idx="103">
                  <c:v>14.1</c:v>
                </c:pt>
                <c:pt idx="104">
                  <c:v>13.2</c:v>
                </c:pt>
                <c:pt idx="105">
                  <c:v>13.4</c:v>
                </c:pt>
                <c:pt idx="106">
                  <c:v>13.4</c:v>
                </c:pt>
                <c:pt idx="107">
                  <c:v>13.2</c:v>
                </c:pt>
                <c:pt idx="108">
                  <c:v>14.1</c:v>
                </c:pt>
                <c:pt idx="109">
                  <c:v>13.2</c:v>
                </c:pt>
                <c:pt idx="110">
                  <c:v>13.4</c:v>
                </c:pt>
                <c:pt idx="111">
                  <c:v>13.4</c:v>
                </c:pt>
                <c:pt idx="112">
                  <c:v>13.4</c:v>
                </c:pt>
                <c:pt idx="113">
                  <c:v>13.4</c:v>
                </c:pt>
                <c:pt idx="114">
                  <c:v>16.3</c:v>
                </c:pt>
                <c:pt idx="115">
                  <c:v>14.1</c:v>
                </c:pt>
                <c:pt idx="116">
                  <c:v>13.4</c:v>
                </c:pt>
                <c:pt idx="117">
                  <c:v>13.4</c:v>
                </c:pt>
                <c:pt idx="118">
                  <c:v>14.1</c:v>
                </c:pt>
                <c:pt idx="119">
                  <c:v>13.4</c:v>
                </c:pt>
                <c:pt idx="120">
                  <c:v>13.4</c:v>
                </c:pt>
                <c:pt idx="121">
                  <c:v>16.100000000000001</c:v>
                </c:pt>
                <c:pt idx="122">
                  <c:v>14.1</c:v>
                </c:pt>
                <c:pt idx="123">
                  <c:v>14.1</c:v>
                </c:pt>
                <c:pt idx="124">
                  <c:v>14.8</c:v>
                </c:pt>
                <c:pt idx="125">
                  <c:v>14.8</c:v>
                </c:pt>
                <c:pt idx="126">
                  <c:v>14.1</c:v>
                </c:pt>
                <c:pt idx="127">
                  <c:v>14.1</c:v>
                </c:pt>
                <c:pt idx="128">
                  <c:v>15.1</c:v>
                </c:pt>
                <c:pt idx="129">
                  <c:v>13.4</c:v>
                </c:pt>
                <c:pt idx="130">
                  <c:v>13.4</c:v>
                </c:pt>
                <c:pt idx="131">
                  <c:v>13.4</c:v>
                </c:pt>
                <c:pt idx="132">
                  <c:v>13.6</c:v>
                </c:pt>
                <c:pt idx="133">
                  <c:v>13.6</c:v>
                </c:pt>
                <c:pt idx="134">
                  <c:v>11.2</c:v>
                </c:pt>
                <c:pt idx="135">
                  <c:v>16.3</c:v>
                </c:pt>
                <c:pt idx="136">
                  <c:v>13.6</c:v>
                </c:pt>
                <c:pt idx="137">
                  <c:v>12.9</c:v>
                </c:pt>
                <c:pt idx="138">
                  <c:v>12.9</c:v>
                </c:pt>
                <c:pt idx="139">
                  <c:v>12.9</c:v>
                </c:pt>
                <c:pt idx="140">
                  <c:v>12.9</c:v>
                </c:pt>
                <c:pt idx="141">
                  <c:v>11.2</c:v>
                </c:pt>
                <c:pt idx="142">
                  <c:v>12.9</c:v>
                </c:pt>
                <c:pt idx="143">
                  <c:v>12.9</c:v>
                </c:pt>
                <c:pt idx="144">
                  <c:v>12.9</c:v>
                </c:pt>
                <c:pt idx="145">
                  <c:v>12.4</c:v>
                </c:pt>
                <c:pt idx="146">
                  <c:v>12.9</c:v>
                </c:pt>
                <c:pt idx="147">
                  <c:v>12.9</c:v>
                </c:pt>
                <c:pt idx="148">
                  <c:v>11.5</c:v>
                </c:pt>
                <c:pt idx="149">
                  <c:v>13.6</c:v>
                </c:pt>
                <c:pt idx="150">
                  <c:v>12.9</c:v>
                </c:pt>
                <c:pt idx="151">
                  <c:v>12.9</c:v>
                </c:pt>
                <c:pt idx="152">
                  <c:v>13.6</c:v>
                </c:pt>
                <c:pt idx="153">
                  <c:v>13.6</c:v>
                </c:pt>
                <c:pt idx="154">
                  <c:v>13.6</c:v>
                </c:pt>
                <c:pt idx="155">
                  <c:v>10.7</c:v>
                </c:pt>
                <c:pt idx="156">
                  <c:v>14.4</c:v>
                </c:pt>
                <c:pt idx="157">
                  <c:v>12.9</c:v>
                </c:pt>
                <c:pt idx="158">
                  <c:v>12.4</c:v>
                </c:pt>
                <c:pt idx="159">
                  <c:v>12.9</c:v>
                </c:pt>
                <c:pt idx="160">
                  <c:v>12.4</c:v>
                </c:pt>
                <c:pt idx="161">
                  <c:v>12.4</c:v>
                </c:pt>
                <c:pt idx="162">
                  <c:v>12.9</c:v>
                </c:pt>
                <c:pt idx="163">
                  <c:v>12.9</c:v>
                </c:pt>
                <c:pt idx="164">
                  <c:v>12.9</c:v>
                </c:pt>
                <c:pt idx="165">
                  <c:v>12.9</c:v>
                </c:pt>
                <c:pt idx="166">
                  <c:v>12.4</c:v>
                </c:pt>
                <c:pt idx="167">
                  <c:v>12.7</c:v>
                </c:pt>
                <c:pt idx="168">
                  <c:v>12.7</c:v>
                </c:pt>
                <c:pt idx="169">
                  <c:v>14.1</c:v>
                </c:pt>
                <c:pt idx="170">
                  <c:v>13.2</c:v>
                </c:pt>
                <c:pt idx="171">
                  <c:v>12.7</c:v>
                </c:pt>
                <c:pt idx="172">
                  <c:v>12.7</c:v>
                </c:pt>
                <c:pt idx="173">
                  <c:v>12.7</c:v>
                </c:pt>
                <c:pt idx="174">
                  <c:v>12.7</c:v>
                </c:pt>
                <c:pt idx="175">
                  <c:v>12.7</c:v>
                </c:pt>
                <c:pt idx="176">
                  <c:v>14.8</c:v>
                </c:pt>
                <c:pt idx="177">
                  <c:v>12.7</c:v>
                </c:pt>
                <c:pt idx="178">
                  <c:v>12.7</c:v>
                </c:pt>
                <c:pt idx="179">
                  <c:v>13.2</c:v>
                </c:pt>
                <c:pt idx="180">
                  <c:v>12.7</c:v>
                </c:pt>
                <c:pt idx="181">
                  <c:v>12.7</c:v>
                </c:pt>
                <c:pt idx="182">
                  <c:v>12.7</c:v>
                </c:pt>
                <c:pt idx="183">
                  <c:v>14.8</c:v>
                </c:pt>
                <c:pt idx="184">
                  <c:v>12.7</c:v>
                </c:pt>
                <c:pt idx="185">
                  <c:v>12.7</c:v>
                </c:pt>
                <c:pt idx="186">
                  <c:v>12.7</c:v>
                </c:pt>
                <c:pt idx="187">
                  <c:v>12</c:v>
                </c:pt>
                <c:pt idx="188">
                  <c:v>12</c:v>
                </c:pt>
                <c:pt idx="189">
                  <c:v>9.5</c:v>
                </c:pt>
                <c:pt idx="190">
                  <c:v>14.8</c:v>
                </c:pt>
                <c:pt idx="191">
                  <c:v>12</c:v>
                </c:pt>
                <c:pt idx="192">
                  <c:v>12</c:v>
                </c:pt>
                <c:pt idx="193">
                  <c:v>12</c:v>
                </c:pt>
                <c:pt idx="194">
                  <c:v>12</c:v>
                </c:pt>
                <c:pt idx="195">
                  <c:v>12</c:v>
                </c:pt>
                <c:pt idx="196">
                  <c:v>10.3</c:v>
                </c:pt>
                <c:pt idx="197">
                  <c:v>12</c:v>
                </c:pt>
                <c:pt idx="198">
                  <c:v>12</c:v>
                </c:pt>
                <c:pt idx="199">
                  <c:v>12</c:v>
                </c:pt>
                <c:pt idx="200">
                  <c:v>12</c:v>
                </c:pt>
                <c:pt idx="201">
                  <c:v>12</c:v>
                </c:pt>
                <c:pt idx="202">
                  <c:v>12</c:v>
                </c:pt>
                <c:pt idx="203">
                  <c:v>9.8000000000000007</c:v>
                </c:pt>
                <c:pt idx="204">
                  <c:v>11.2</c:v>
                </c:pt>
                <c:pt idx="205">
                  <c:v>11.2</c:v>
                </c:pt>
                <c:pt idx="206">
                  <c:v>11.5</c:v>
                </c:pt>
                <c:pt idx="207">
                  <c:v>12</c:v>
                </c:pt>
                <c:pt idx="208">
                  <c:v>11.2</c:v>
                </c:pt>
                <c:pt idx="209">
                  <c:v>9.3000000000000007</c:v>
                </c:pt>
                <c:pt idx="210">
                  <c:v>11.5</c:v>
                </c:pt>
                <c:pt idx="211">
                  <c:v>11.5</c:v>
                </c:pt>
                <c:pt idx="212">
                  <c:v>11.5</c:v>
                </c:pt>
                <c:pt idx="213">
                  <c:v>11.5</c:v>
                </c:pt>
                <c:pt idx="214">
                  <c:v>11.5</c:v>
                </c:pt>
                <c:pt idx="215">
                  <c:v>11.5</c:v>
                </c:pt>
                <c:pt idx="216">
                  <c:v>9.5</c:v>
                </c:pt>
                <c:pt idx="217">
                  <c:v>12.2</c:v>
                </c:pt>
                <c:pt idx="218">
                  <c:v>11.5</c:v>
                </c:pt>
                <c:pt idx="219">
                  <c:v>11.5</c:v>
                </c:pt>
                <c:pt idx="220">
                  <c:v>11.5</c:v>
                </c:pt>
                <c:pt idx="221">
                  <c:v>11.5</c:v>
                </c:pt>
                <c:pt idx="222">
                  <c:v>9.3000000000000007</c:v>
                </c:pt>
                <c:pt idx="223">
                  <c:v>11.5</c:v>
                </c:pt>
                <c:pt idx="224">
                  <c:v>11.5</c:v>
                </c:pt>
                <c:pt idx="225">
                  <c:v>11.5</c:v>
                </c:pt>
                <c:pt idx="226">
                  <c:v>11.5</c:v>
                </c:pt>
                <c:pt idx="227">
                  <c:v>11.5</c:v>
                </c:pt>
                <c:pt idx="228">
                  <c:v>11.5</c:v>
                </c:pt>
                <c:pt idx="229">
                  <c:v>9.3000000000000007</c:v>
                </c:pt>
                <c:pt idx="230">
                  <c:v>12.2</c:v>
                </c:pt>
                <c:pt idx="231">
                  <c:v>11.5</c:v>
                </c:pt>
                <c:pt idx="232">
                  <c:v>11.5</c:v>
                </c:pt>
                <c:pt idx="233">
                  <c:v>11.5</c:v>
                </c:pt>
                <c:pt idx="234">
                  <c:v>11.5</c:v>
                </c:pt>
                <c:pt idx="235">
                  <c:v>11.5</c:v>
                </c:pt>
                <c:pt idx="236">
                  <c:v>9.8000000000000007</c:v>
                </c:pt>
                <c:pt idx="237">
                  <c:v>12.2</c:v>
                </c:pt>
                <c:pt idx="238">
                  <c:v>11.5</c:v>
                </c:pt>
                <c:pt idx="239">
                  <c:v>11.5</c:v>
                </c:pt>
                <c:pt idx="240">
                  <c:v>11.5</c:v>
                </c:pt>
                <c:pt idx="241">
                  <c:v>11.5</c:v>
                </c:pt>
                <c:pt idx="242">
                  <c:v>11.5</c:v>
                </c:pt>
                <c:pt idx="243">
                  <c:v>11.5</c:v>
                </c:pt>
                <c:pt idx="244">
                  <c:v>11.5</c:v>
                </c:pt>
                <c:pt idx="245">
                  <c:v>11.5</c:v>
                </c:pt>
                <c:pt idx="246">
                  <c:v>11.5</c:v>
                </c:pt>
                <c:pt idx="247">
                  <c:v>11.5</c:v>
                </c:pt>
                <c:pt idx="248">
                  <c:v>13.2</c:v>
                </c:pt>
                <c:pt idx="249">
                  <c:v>11.5</c:v>
                </c:pt>
                <c:pt idx="250">
                  <c:v>11.5</c:v>
                </c:pt>
                <c:pt idx="251">
                  <c:v>11.5</c:v>
                </c:pt>
                <c:pt idx="252">
                  <c:v>11.5</c:v>
                </c:pt>
                <c:pt idx="253">
                  <c:v>11.2</c:v>
                </c:pt>
                <c:pt idx="254">
                  <c:v>13.4</c:v>
                </c:pt>
                <c:pt idx="255">
                  <c:v>11.5</c:v>
                </c:pt>
                <c:pt idx="256">
                  <c:v>11.7</c:v>
                </c:pt>
                <c:pt idx="257">
                  <c:v>11.7</c:v>
                </c:pt>
                <c:pt idx="258">
                  <c:v>11</c:v>
                </c:pt>
                <c:pt idx="259">
                  <c:v>11</c:v>
                </c:pt>
                <c:pt idx="260">
                  <c:v>13.6</c:v>
                </c:pt>
                <c:pt idx="261">
                  <c:v>11.7</c:v>
                </c:pt>
                <c:pt idx="262">
                  <c:v>11.2</c:v>
                </c:pt>
                <c:pt idx="263">
                  <c:v>11.7</c:v>
                </c:pt>
                <c:pt idx="264">
                  <c:v>11.2</c:v>
                </c:pt>
                <c:pt idx="265">
                  <c:v>11.2</c:v>
                </c:pt>
                <c:pt idx="266">
                  <c:v>11.5</c:v>
                </c:pt>
                <c:pt idx="267">
                  <c:v>11.7</c:v>
                </c:pt>
                <c:pt idx="268">
                  <c:v>11.2</c:v>
                </c:pt>
                <c:pt idx="269">
                  <c:v>11.2</c:v>
                </c:pt>
                <c:pt idx="270">
                  <c:v>11.2</c:v>
                </c:pt>
                <c:pt idx="271">
                  <c:v>11.2</c:v>
                </c:pt>
                <c:pt idx="272">
                  <c:v>11.2</c:v>
                </c:pt>
                <c:pt idx="273">
                  <c:v>11.2</c:v>
                </c:pt>
                <c:pt idx="274">
                  <c:v>11.7</c:v>
                </c:pt>
                <c:pt idx="275">
                  <c:v>11.2</c:v>
                </c:pt>
                <c:pt idx="276">
                  <c:v>11.2</c:v>
                </c:pt>
                <c:pt idx="277">
                  <c:v>11.2</c:v>
                </c:pt>
                <c:pt idx="278">
                  <c:v>11.2</c:v>
                </c:pt>
                <c:pt idx="279">
                  <c:v>11.2</c:v>
                </c:pt>
                <c:pt idx="280">
                  <c:v>13.9</c:v>
                </c:pt>
                <c:pt idx="281">
                  <c:v>11.2</c:v>
                </c:pt>
                <c:pt idx="282">
                  <c:v>11.2</c:v>
                </c:pt>
                <c:pt idx="283">
                  <c:v>11.2</c:v>
                </c:pt>
                <c:pt idx="284">
                  <c:v>11.2</c:v>
                </c:pt>
                <c:pt idx="285">
                  <c:v>11.2</c:v>
                </c:pt>
                <c:pt idx="286">
                  <c:v>11.2</c:v>
                </c:pt>
                <c:pt idx="287">
                  <c:v>13.4</c:v>
                </c:pt>
                <c:pt idx="288">
                  <c:v>11.2</c:v>
                </c:pt>
                <c:pt idx="289">
                  <c:v>11.2</c:v>
                </c:pt>
                <c:pt idx="290">
                  <c:v>11.2</c:v>
                </c:pt>
                <c:pt idx="291">
                  <c:v>11.2</c:v>
                </c:pt>
                <c:pt idx="292">
                  <c:v>11.7</c:v>
                </c:pt>
                <c:pt idx="293">
                  <c:v>11.7</c:v>
                </c:pt>
                <c:pt idx="294">
                  <c:v>13.9</c:v>
                </c:pt>
                <c:pt idx="295">
                  <c:v>11.2</c:v>
                </c:pt>
                <c:pt idx="296">
                  <c:v>11.7</c:v>
                </c:pt>
                <c:pt idx="297">
                  <c:v>11.7</c:v>
                </c:pt>
                <c:pt idx="298">
                  <c:v>11.2</c:v>
                </c:pt>
                <c:pt idx="299">
                  <c:v>11.2</c:v>
                </c:pt>
                <c:pt idx="300">
                  <c:v>9.3000000000000007</c:v>
                </c:pt>
                <c:pt idx="301">
                  <c:v>11.2</c:v>
                </c:pt>
                <c:pt idx="302">
                  <c:v>11.2</c:v>
                </c:pt>
                <c:pt idx="303">
                  <c:v>11.2</c:v>
                </c:pt>
                <c:pt idx="304">
                  <c:v>11.2</c:v>
                </c:pt>
                <c:pt idx="305">
                  <c:v>11.2</c:v>
                </c:pt>
                <c:pt idx="306">
                  <c:v>11.2</c:v>
                </c:pt>
                <c:pt idx="307">
                  <c:v>9.5</c:v>
                </c:pt>
                <c:pt idx="308">
                  <c:v>11.2</c:v>
                </c:pt>
                <c:pt idx="309">
                  <c:v>11.2</c:v>
                </c:pt>
                <c:pt idx="310">
                  <c:v>11.5</c:v>
                </c:pt>
                <c:pt idx="311">
                  <c:v>11.5</c:v>
                </c:pt>
                <c:pt idx="312">
                  <c:v>11.5</c:v>
                </c:pt>
                <c:pt idx="313">
                  <c:v>11.5</c:v>
                </c:pt>
                <c:pt idx="314">
                  <c:v>9.3000000000000007</c:v>
                </c:pt>
                <c:pt idx="315">
                  <c:v>11.2</c:v>
                </c:pt>
                <c:pt idx="316">
                  <c:v>11.2</c:v>
                </c:pt>
                <c:pt idx="317">
                  <c:v>11.2</c:v>
                </c:pt>
                <c:pt idx="318">
                  <c:v>11.2</c:v>
                </c:pt>
                <c:pt idx="319">
                  <c:v>11.2</c:v>
                </c:pt>
                <c:pt idx="320">
                  <c:v>11.2</c:v>
                </c:pt>
                <c:pt idx="321">
                  <c:v>9.5</c:v>
                </c:pt>
                <c:pt idx="322">
                  <c:v>12</c:v>
                </c:pt>
                <c:pt idx="323">
                  <c:v>11.2</c:v>
                </c:pt>
                <c:pt idx="324">
                  <c:v>11.5</c:v>
                </c:pt>
                <c:pt idx="325">
                  <c:v>11.2</c:v>
                </c:pt>
                <c:pt idx="326">
                  <c:v>11.2</c:v>
                </c:pt>
                <c:pt idx="327">
                  <c:v>11.5</c:v>
                </c:pt>
                <c:pt idx="328">
                  <c:v>11.5</c:v>
                </c:pt>
                <c:pt idx="329">
                  <c:v>12</c:v>
                </c:pt>
                <c:pt idx="330">
                  <c:v>11.5</c:v>
                </c:pt>
                <c:pt idx="331">
                  <c:v>11.5</c:v>
                </c:pt>
                <c:pt idx="332">
                  <c:v>11.5</c:v>
                </c:pt>
                <c:pt idx="333">
                  <c:v>11.5</c:v>
                </c:pt>
                <c:pt idx="334">
                  <c:v>11.5</c:v>
                </c:pt>
                <c:pt idx="335">
                  <c:v>13.6</c:v>
                </c:pt>
                <c:pt idx="336">
                  <c:v>11.5</c:v>
                </c:pt>
                <c:pt idx="337">
                  <c:v>11.2</c:v>
                </c:pt>
                <c:pt idx="338">
                  <c:v>12</c:v>
                </c:pt>
                <c:pt idx="339">
                  <c:v>12</c:v>
                </c:pt>
                <c:pt idx="340">
                  <c:v>11.5</c:v>
                </c:pt>
                <c:pt idx="341">
                  <c:v>11.5</c:v>
                </c:pt>
                <c:pt idx="342">
                  <c:v>13.9</c:v>
                </c:pt>
                <c:pt idx="343">
                  <c:v>12</c:v>
                </c:pt>
                <c:pt idx="344">
                  <c:v>12</c:v>
                </c:pt>
                <c:pt idx="345">
                  <c:v>12</c:v>
                </c:pt>
                <c:pt idx="346">
                  <c:v>12</c:v>
                </c:pt>
                <c:pt idx="347">
                  <c:v>11.5</c:v>
                </c:pt>
                <c:pt idx="348">
                  <c:v>11.5</c:v>
                </c:pt>
                <c:pt idx="349">
                  <c:v>13.4</c:v>
                </c:pt>
                <c:pt idx="350">
                  <c:v>11.5</c:v>
                </c:pt>
                <c:pt idx="351">
                  <c:v>11.5</c:v>
                </c:pt>
                <c:pt idx="352">
                  <c:v>11.5</c:v>
                </c:pt>
                <c:pt idx="353">
                  <c:v>11.5</c:v>
                </c:pt>
                <c:pt idx="354">
                  <c:v>11.5</c:v>
                </c:pt>
                <c:pt idx="355">
                  <c:v>9.3000000000000007</c:v>
                </c:pt>
                <c:pt idx="356">
                  <c:v>13.4</c:v>
                </c:pt>
                <c:pt idx="357">
                  <c:v>11.5</c:v>
                </c:pt>
                <c:pt idx="358">
                  <c:v>11.5</c:v>
                </c:pt>
                <c:pt idx="359">
                  <c:v>11.5</c:v>
                </c:pt>
                <c:pt idx="360">
                  <c:v>11.5</c:v>
                </c:pt>
                <c:pt idx="361">
                  <c:v>11.5</c:v>
                </c:pt>
                <c:pt idx="362">
                  <c:v>9.5</c:v>
                </c:pt>
                <c:pt idx="363">
                  <c:v>11.5</c:v>
                </c:pt>
                <c:pt idx="364">
                  <c:v>11.5</c:v>
                </c:pt>
                <c:pt idx="365">
                  <c:v>11.5</c:v>
                </c:pt>
                <c:pt idx="366">
                  <c:v>11.5</c:v>
                </c:pt>
                <c:pt idx="367">
                  <c:v>11.5</c:v>
                </c:pt>
                <c:pt idx="368">
                  <c:v>11.5</c:v>
                </c:pt>
                <c:pt idx="369">
                  <c:v>9</c:v>
                </c:pt>
                <c:pt idx="370">
                  <c:v>11.5</c:v>
                </c:pt>
                <c:pt idx="371">
                  <c:v>11.5</c:v>
                </c:pt>
                <c:pt idx="372">
                  <c:v>11.5</c:v>
                </c:pt>
                <c:pt idx="373">
                  <c:v>11.5</c:v>
                </c:pt>
                <c:pt idx="374">
                  <c:v>11.5</c:v>
                </c:pt>
                <c:pt idx="375">
                  <c:v>11.5</c:v>
                </c:pt>
                <c:pt idx="376">
                  <c:v>9.3000000000000007</c:v>
                </c:pt>
                <c:pt idx="377">
                  <c:v>11.5</c:v>
                </c:pt>
                <c:pt idx="378">
                  <c:v>11.5</c:v>
                </c:pt>
                <c:pt idx="379">
                  <c:v>11.5</c:v>
                </c:pt>
                <c:pt idx="380">
                  <c:v>11.5</c:v>
                </c:pt>
                <c:pt idx="381">
                  <c:v>11.5</c:v>
                </c:pt>
                <c:pt idx="382">
                  <c:v>11.5</c:v>
                </c:pt>
                <c:pt idx="383">
                  <c:v>9.3000000000000007</c:v>
                </c:pt>
                <c:pt idx="384">
                  <c:v>11.5</c:v>
                </c:pt>
                <c:pt idx="385">
                  <c:v>11.5</c:v>
                </c:pt>
                <c:pt idx="386">
                  <c:v>11.5</c:v>
                </c:pt>
                <c:pt idx="387">
                  <c:v>11.5</c:v>
                </c:pt>
                <c:pt idx="388">
                  <c:v>11.5</c:v>
                </c:pt>
                <c:pt idx="389">
                  <c:v>11.5</c:v>
                </c:pt>
                <c:pt idx="390">
                  <c:v>11.5</c:v>
                </c:pt>
                <c:pt idx="391">
                  <c:v>11.5</c:v>
                </c:pt>
                <c:pt idx="392">
                  <c:v>11.5</c:v>
                </c:pt>
                <c:pt idx="393">
                  <c:v>11.5</c:v>
                </c:pt>
                <c:pt idx="394">
                  <c:v>11.5</c:v>
                </c:pt>
                <c:pt idx="395">
                  <c:v>11.5</c:v>
                </c:pt>
                <c:pt idx="396">
                  <c:v>11.5</c:v>
                </c:pt>
                <c:pt idx="397">
                  <c:v>13.6</c:v>
                </c:pt>
                <c:pt idx="398">
                  <c:v>12</c:v>
                </c:pt>
                <c:pt idx="399">
                  <c:v>11.5</c:v>
                </c:pt>
                <c:pt idx="400">
                  <c:v>11.5</c:v>
                </c:pt>
                <c:pt idx="401">
                  <c:v>11.5</c:v>
                </c:pt>
                <c:pt idx="402">
                  <c:v>11.5</c:v>
                </c:pt>
                <c:pt idx="403">
                  <c:v>11.5</c:v>
                </c:pt>
                <c:pt idx="404">
                  <c:v>13.9</c:v>
                </c:pt>
                <c:pt idx="405">
                  <c:v>11.5</c:v>
                </c:pt>
                <c:pt idx="406">
                  <c:v>11.7</c:v>
                </c:pt>
                <c:pt idx="407">
                  <c:v>11.5</c:v>
                </c:pt>
                <c:pt idx="408">
                  <c:v>11.5</c:v>
                </c:pt>
                <c:pt idx="409">
                  <c:v>11.5</c:v>
                </c:pt>
                <c:pt idx="410">
                  <c:v>11.5</c:v>
                </c:pt>
                <c:pt idx="411">
                  <c:v>13.9</c:v>
                </c:pt>
                <c:pt idx="412">
                  <c:v>11.7</c:v>
                </c:pt>
                <c:pt idx="413">
                  <c:v>11.5</c:v>
                </c:pt>
                <c:pt idx="414">
                  <c:v>11.5</c:v>
                </c:pt>
                <c:pt idx="415">
                  <c:v>11.7</c:v>
                </c:pt>
                <c:pt idx="416">
                  <c:v>11.7</c:v>
                </c:pt>
                <c:pt idx="417">
                  <c:v>9.8000000000000007</c:v>
                </c:pt>
                <c:pt idx="418">
                  <c:v>13.9</c:v>
                </c:pt>
                <c:pt idx="419">
                  <c:v>11.7</c:v>
                </c:pt>
                <c:pt idx="420">
                  <c:v>11.7</c:v>
                </c:pt>
                <c:pt idx="421">
                  <c:v>11.7</c:v>
                </c:pt>
                <c:pt idx="422">
                  <c:v>11.7</c:v>
                </c:pt>
                <c:pt idx="423">
                  <c:v>11.7</c:v>
                </c:pt>
                <c:pt idx="424">
                  <c:v>9.8000000000000007</c:v>
                </c:pt>
                <c:pt idx="425">
                  <c:v>11.7</c:v>
                </c:pt>
                <c:pt idx="426">
                  <c:v>11.7</c:v>
                </c:pt>
                <c:pt idx="427">
                  <c:v>11.7</c:v>
                </c:pt>
                <c:pt idx="428">
                  <c:v>11.7</c:v>
                </c:pt>
                <c:pt idx="429">
                  <c:v>11.7</c:v>
                </c:pt>
                <c:pt idx="430">
                  <c:v>11.7</c:v>
                </c:pt>
                <c:pt idx="431">
                  <c:v>9.5</c:v>
                </c:pt>
                <c:pt idx="432">
                  <c:v>11</c:v>
                </c:pt>
                <c:pt idx="433">
                  <c:v>11.7</c:v>
                </c:pt>
                <c:pt idx="434">
                  <c:v>11.7</c:v>
                </c:pt>
                <c:pt idx="435">
                  <c:v>11.7</c:v>
                </c:pt>
                <c:pt idx="436">
                  <c:v>11.7</c:v>
                </c:pt>
                <c:pt idx="437">
                  <c:v>9.8000000000000007</c:v>
                </c:pt>
                <c:pt idx="438">
                  <c:v>11.7</c:v>
                </c:pt>
                <c:pt idx="439">
                  <c:v>11.7</c:v>
                </c:pt>
                <c:pt idx="440">
                  <c:v>11.7</c:v>
                </c:pt>
                <c:pt idx="441">
                  <c:v>11.7</c:v>
                </c:pt>
                <c:pt idx="442">
                  <c:v>11.7</c:v>
                </c:pt>
                <c:pt idx="443">
                  <c:v>11.7</c:v>
                </c:pt>
                <c:pt idx="444">
                  <c:v>9.3000000000000007</c:v>
                </c:pt>
                <c:pt idx="445">
                  <c:v>11.7</c:v>
                </c:pt>
                <c:pt idx="446">
                  <c:v>11.7</c:v>
                </c:pt>
                <c:pt idx="447">
                  <c:v>11.7</c:v>
                </c:pt>
                <c:pt idx="448">
                  <c:v>11.7</c:v>
                </c:pt>
                <c:pt idx="449">
                  <c:v>11.7</c:v>
                </c:pt>
                <c:pt idx="450">
                  <c:v>11.7</c:v>
                </c:pt>
                <c:pt idx="451">
                  <c:v>9.8000000000000007</c:v>
                </c:pt>
                <c:pt idx="452">
                  <c:v>12.2</c:v>
                </c:pt>
                <c:pt idx="453">
                  <c:v>12.2</c:v>
                </c:pt>
                <c:pt idx="454">
                  <c:v>12.2</c:v>
                </c:pt>
                <c:pt idx="455">
                  <c:v>12.2</c:v>
                </c:pt>
                <c:pt idx="456">
                  <c:v>12.2</c:v>
                </c:pt>
                <c:pt idx="457">
                  <c:v>12.2</c:v>
                </c:pt>
                <c:pt idx="458">
                  <c:v>12.9</c:v>
                </c:pt>
                <c:pt idx="459">
                  <c:v>12.9</c:v>
                </c:pt>
                <c:pt idx="460">
                  <c:v>12.9</c:v>
                </c:pt>
                <c:pt idx="461">
                  <c:v>12.9</c:v>
                </c:pt>
                <c:pt idx="462">
                  <c:v>12.2</c:v>
                </c:pt>
                <c:pt idx="463">
                  <c:v>12.2</c:v>
                </c:pt>
                <c:pt idx="464">
                  <c:v>10.7</c:v>
                </c:pt>
                <c:pt idx="465">
                  <c:v>12.9</c:v>
                </c:pt>
                <c:pt idx="466">
                  <c:v>12.9</c:v>
                </c:pt>
                <c:pt idx="467">
                  <c:v>12.9</c:v>
                </c:pt>
                <c:pt idx="468">
                  <c:v>12.9</c:v>
                </c:pt>
                <c:pt idx="469">
                  <c:v>12.9</c:v>
                </c:pt>
                <c:pt idx="470">
                  <c:v>12.9</c:v>
                </c:pt>
                <c:pt idx="471">
                  <c:v>12.9</c:v>
                </c:pt>
                <c:pt idx="472">
                  <c:v>12.9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1A3-46E1-ABAD-83FC6B65D208}"/>
            </c:ext>
          </c:extLst>
        </c:ser>
        <c:ser>
          <c:idx val="1"/>
          <c:order val="1"/>
          <c:tx>
            <c:v>Термопара 2</c:v>
          </c:tx>
          <c:spPr>
            <a:ln w="28562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Лист1!$A$8:$A$480</c:f>
              <c:numCache>
                <c:formatCode>General</c:formatCode>
                <c:ptCount val="473"/>
                <c:pt idx="0">
                  <c:v>0</c:v>
                </c:pt>
                <c:pt idx="1">
                  <c:v>9</c:v>
                </c:pt>
                <c:pt idx="2">
                  <c:v>16</c:v>
                </c:pt>
                <c:pt idx="3">
                  <c:v>25</c:v>
                </c:pt>
                <c:pt idx="4">
                  <c:v>32</c:v>
                </c:pt>
                <c:pt idx="5">
                  <c:v>40</c:v>
                </c:pt>
                <c:pt idx="6">
                  <c:v>49</c:v>
                </c:pt>
                <c:pt idx="7">
                  <c:v>56</c:v>
                </c:pt>
                <c:pt idx="8">
                  <c:v>65</c:v>
                </c:pt>
                <c:pt idx="9">
                  <c:v>72</c:v>
                </c:pt>
                <c:pt idx="10">
                  <c:v>80</c:v>
                </c:pt>
                <c:pt idx="11">
                  <c:v>89</c:v>
                </c:pt>
                <c:pt idx="12">
                  <c:v>96</c:v>
                </c:pt>
                <c:pt idx="13">
                  <c:v>105</c:v>
                </c:pt>
                <c:pt idx="14">
                  <c:v>112</c:v>
                </c:pt>
                <c:pt idx="15">
                  <c:v>120</c:v>
                </c:pt>
                <c:pt idx="16">
                  <c:v>129</c:v>
                </c:pt>
                <c:pt idx="17">
                  <c:v>136</c:v>
                </c:pt>
                <c:pt idx="18">
                  <c:v>145</c:v>
                </c:pt>
                <c:pt idx="19">
                  <c:v>152</c:v>
                </c:pt>
                <c:pt idx="20">
                  <c:v>160</c:v>
                </c:pt>
                <c:pt idx="21">
                  <c:v>169</c:v>
                </c:pt>
                <c:pt idx="22">
                  <c:v>176</c:v>
                </c:pt>
                <c:pt idx="23">
                  <c:v>185</c:v>
                </c:pt>
                <c:pt idx="24">
                  <c:v>192</c:v>
                </c:pt>
                <c:pt idx="25">
                  <c:v>200</c:v>
                </c:pt>
                <c:pt idx="26">
                  <c:v>209</c:v>
                </c:pt>
                <c:pt idx="27">
                  <c:v>216</c:v>
                </c:pt>
                <c:pt idx="28">
                  <c:v>225</c:v>
                </c:pt>
                <c:pt idx="29">
                  <c:v>232</c:v>
                </c:pt>
                <c:pt idx="30">
                  <c:v>240</c:v>
                </c:pt>
                <c:pt idx="31">
                  <c:v>249</c:v>
                </c:pt>
                <c:pt idx="32">
                  <c:v>256</c:v>
                </c:pt>
                <c:pt idx="33">
                  <c:v>265</c:v>
                </c:pt>
                <c:pt idx="34">
                  <c:v>272</c:v>
                </c:pt>
                <c:pt idx="35">
                  <c:v>280</c:v>
                </c:pt>
                <c:pt idx="36">
                  <c:v>289</c:v>
                </c:pt>
                <c:pt idx="37">
                  <c:v>296</c:v>
                </c:pt>
                <c:pt idx="38">
                  <c:v>305</c:v>
                </c:pt>
                <c:pt idx="39">
                  <c:v>312</c:v>
                </c:pt>
                <c:pt idx="40">
                  <c:v>320</c:v>
                </c:pt>
                <c:pt idx="41">
                  <c:v>329</c:v>
                </c:pt>
                <c:pt idx="42">
                  <c:v>336</c:v>
                </c:pt>
                <c:pt idx="43">
                  <c:v>345</c:v>
                </c:pt>
                <c:pt idx="44">
                  <c:v>352</c:v>
                </c:pt>
                <c:pt idx="45">
                  <c:v>360</c:v>
                </c:pt>
                <c:pt idx="46">
                  <c:v>369</c:v>
                </c:pt>
                <c:pt idx="47">
                  <c:v>376</c:v>
                </c:pt>
                <c:pt idx="48">
                  <c:v>385</c:v>
                </c:pt>
                <c:pt idx="49">
                  <c:v>392</c:v>
                </c:pt>
                <c:pt idx="50">
                  <c:v>400</c:v>
                </c:pt>
                <c:pt idx="51">
                  <c:v>409</c:v>
                </c:pt>
                <c:pt idx="52">
                  <c:v>416</c:v>
                </c:pt>
                <c:pt idx="53">
                  <c:v>425</c:v>
                </c:pt>
                <c:pt idx="54">
                  <c:v>433</c:v>
                </c:pt>
                <c:pt idx="55">
                  <c:v>440</c:v>
                </c:pt>
                <c:pt idx="56">
                  <c:v>449</c:v>
                </c:pt>
                <c:pt idx="57">
                  <c:v>456</c:v>
                </c:pt>
                <c:pt idx="58">
                  <c:v>465</c:v>
                </c:pt>
                <c:pt idx="59">
                  <c:v>473</c:v>
                </c:pt>
                <c:pt idx="60">
                  <c:v>481</c:v>
                </c:pt>
                <c:pt idx="61">
                  <c:v>489</c:v>
                </c:pt>
                <c:pt idx="62">
                  <c:v>496</c:v>
                </c:pt>
                <c:pt idx="63">
                  <c:v>505</c:v>
                </c:pt>
                <c:pt idx="64">
                  <c:v>513</c:v>
                </c:pt>
                <c:pt idx="65">
                  <c:v>528</c:v>
                </c:pt>
                <c:pt idx="66">
                  <c:v>537</c:v>
                </c:pt>
                <c:pt idx="67">
                  <c:v>545</c:v>
                </c:pt>
                <c:pt idx="68">
                  <c:v>552</c:v>
                </c:pt>
                <c:pt idx="69">
                  <c:v>561</c:v>
                </c:pt>
                <c:pt idx="70">
                  <c:v>568</c:v>
                </c:pt>
                <c:pt idx="71">
                  <c:v>577</c:v>
                </c:pt>
                <c:pt idx="72">
                  <c:v>585</c:v>
                </c:pt>
                <c:pt idx="73">
                  <c:v>592</c:v>
                </c:pt>
                <c:pt idx="74">
                  <c:v>601</c:v>
                </c:pt>
                <c:pt idx="75">
                  <c:v>608</c:v>
                </c:pt>
                <c:pt idx="76">
                  <c:v>617</c:v>
                </c:pt>
                <c:pt idx="77">
                  <c:v>625</c:v>
                </c:pt>
                <c:pt idx="78">
                  <c:v>632</c:v>
                </c:pt>
                <c:pt idx="79">
                  <c:v>641</c:v>
                </c:pt>
                <c:pt idx="80">
                  <c:v>648</c:v>
                </c:pt>
                <c:pt idx="81">
                  <c:v>657</c:v>
                </c:pt>
                <c:pt idx="82">
                  <c:v>665</c:v>
                </c:pt>
                <c:pt idx="83">
                  <c:v>672</c:v>
                </c:pt>
                <c:pt idx="84">
                  <c:v>681</c:v>
                </c:pt>
                <c:pt idx="85">
                  <c:v>688</c:v>
                </c:pt>
                <c:pt idx="86">
                  <c:v>697</c:v>
                </c:pt>
                <c:pt idx="87">
                  <c:v>705</c:v>
                </c:pt>
                <c:pt idx="88">
                  <c:v>712</c:v>
                </c:pt>
                <c:pt idx="89">
                  <c:v>721</c:v>
                </c:pt>
                <c:pt idx="90">
                  <c:v>728</c:v>
                </c:pt>
                <c:pt idx="91">
                  <c:v>737</c:v>
                </c:pt>
                <c:pt idx="92">
                  <c:v>745</c:v>
                </c:pt>
                <c:pt idx="93">
                  <c:v>752</c:v>
                </c:pt>
                <c:pt idx="94">
                  <c:v>761</c:v>
                </c:pt>
                <c:pt idx="95">
                  <c:v>768</c:v>
                </c:pt>
                <c:pt idx="96">
                  <c:v>777</c:v>
                </c:pt>
                <c:pt idx="97">
                  <c:v>785</c:v>
                </c:pt>
                <c:pt idx="98">
                  <c:v>792</c:v>
                </c:pt>
                <c:pt idx="99">
                  <c:v>801</c:v>
                </c:pt>
                <c:pt idx="100">
                  <c:v>808</c:v>
                </c:pt>
                <c:pt idx="101">
                  <c:v>817</c:v>
                </c:pt>
                <c:pt idx="102">
                  <c:v>825</c:v>
                </c:pt>
                <c:pt idx="103">
                  <c:v>832</c:v>
                </c:pt>
                <c:pt idx="104">
                  <c:v>841</c:v>
                </c:pt>
                <c:pt idx="105">
                  <c:v>848</c:v>
                </c:pt>
                <c:pt idx="106">
                  <c:v>857</c:v>
                </c:pt>
                <c:pt idx="107">
                  <c:v>865</c:v>
                </c:pt>
                <c:pt idx="108">
                  <c:v>872</c:v>
                </c:pt>
                <c:pt idx="109">
                  <c:v>881</c:v>
                </c:pt>
                <c:pt idx="110">
                  <c:v>888</c:v>
                </c:pt>
                <c:pt idx="111">
                  <c:v>897</c:v>
                </c:pt>
                <c:pt idx="112">
                  <c:v>905</c:v>
                </c:pt>
                <c:pt idx="113">
                  <c:v>912</c:v>
                </c:pt>
                <c:pt idx="114">
                  <c:v>921</c:v>
                </c:pt>
                <c:pt idx="115">
                  <c:v>928</c:v>
                </c:pt>
                <c:pt idx="116">
                  <c:v>937</c:v>
                </c:pt>
                <c:pt idx="117">
                  <c:v>945</c:v>
                </c:pt>
                <c:pt idx="118">
                  <c:v>952</c:v>
                </c:pt>
                <c:pt idx="119">
                  <c:v>961</c:v>
                </c:pt>
                <c:pt idx="120">
                  <c:v>968</c:v>
                </c:pt>
                <c:pt idx="121">
                  <c:v>977</c:v>
                </c:pt>
                <c:pt idx="122">
                  <c:v>985</c:v>
                </c:pt>
                <c:pt idx="123">
                  <c:v>992</c:v>
                </c:pt>
                <c:pt idx="124">
                  <c:v>1001</c:v>
                </c:pt>
                <c:pt idx="125">
                  <c:v>1008</c:v>
                </c:pt>
                <c:pt idx="126">
                  <c:v>1017</c:v>
                </c:pt>
                <c:pt idx="127">
                  <c:v>1025</c:v>
                </c:pt>
                <c:pt idx="128">
                  <c:v>1032</c:v>
                </c:pt>
                <c:pt idx="129">
                  <c:v>1041</c:v>
                </c:pt>
                <c:pt idx="130">
                  <c:v>1048</c:v>
                </c:pt>
                <c:pt idx="131">
                  <c:v>1057</c:v>
                </c:pt>
                <c:pt idx="132">
                  <c:v>1065</c:v>
                </c:pt>
                <c:pt idx="133">
                  <c:v>1072</c:v>
                </c:pt>
                <c:pt idx="134">
                  <c:v>1081</c:v>
                </c:pt>
                <c:pt idx="135">
                  <c:v>1088</c:v>
                </c:pt>
                <c:pt idx="136">
                  <c:v>1097</c:v>
                </c:pt>
                <c:pt idx="137">
                  <c:v>1105</c:v>
                </c:pt>
                <c:pt idx="138">
                  <c:v>1112</c:v>
                </c:pt>
                <c:pt idx="139">
                  <c:v>1121</c:v>
                </c:pt>
                <c:pt idx="140">
                  <c:v>1128</c:v>
                </c:pt>
                <c:pt idx="141">
                  <c:v>1137</c:v>
                </c:pt>
                <c:pt idx="142">
                  <c:v>1145</c:v>
                </c:pt>
                <c:pt idx="143">
                  <c:v>1152</c:v>
                </c:pt>
                <c:pt idx="144">
                  <c:v>1161</c:v>
                </c:pt>
                <c:pt idx="145">
                  <c:v>1168</c:v>
                </c:pt>
                <c:pt idx="146">
                  <c:v>1177</c:v>
                </c:pt>
                <c:pt idx="147">
                  <c:v>1185</c:v>
                </c:pt>
                <c:pt idx="148">
                  <c:v>1192</c:v>
                </c:pt>
                <c:pt idx="149">
                  <c:v>1201</c:v>
                </c:pt>
                <c:pt idx="150">
                  <c:v>1208</c:v>
                </c:pt>
                <c:pt idx="151">
                  <c:v>1217</c:v>
                </c:pt>
                <c:pt idx="152">
                  <c:v>1225</c:v>
                </c:pt>
                <c:pt idx="153">
                  <c:v>1232</c:v>
                </c:pt>
                <c:pt idx="154">
                  <c:v>1241</c:v>
                </c:pt>
                <c:pt idx="155">
                  <c:v>1248</c:v>
                </c:pt>
                <c:pt idx="156">
                  <c:v>1257</c:v>
                </c:pt>
                <c:pt idx="157">
                  <c:v>1265</c:v>
                </c:pt>
                <c:pt idx="158">
                  <c:v>1272</c:v>
                </c:pt>
                <c:pt idx="159">
                  <c:v>1281</c:v>
                </c:pt>
                <c:pt idx="160">
                  <c:v>1288</c:v>
                </c:pt>
                <c:pt idx="161">
                  <c:v>1297</c:v>
                </c:pt>
                <c:pt idx="162">
                  <c:v>1305</c:v>
                </c:pt>
                <c:pt idx="163">
                  <c:v>1312</c:v>
                </c:pt>
                <c:pt idx="164">
                  <c:v>1321</c:v>
                </c:pt>
                <c:pt idx="165">
                  <c:v>1328</c:v>
                </c:pt>
                <c:pt idx="166">
                  <c:v>1337</c:v>
                </c:pt>
                <c:pt idx="167">
                  <c:v>1345</c:v>
                </c:pt>
                <c:pt idx="168">
                  <c:v>1352</c:v>
                </c:pt>
                <c:pt idx="169">
                  <c:v>1361</c:v>
                </c:pt>
                <c:pt idx="170">
                  <c:v>1368</c:v>
                </c:pt>
                <c:pt idx="171">
                  <c:v>1377</c:v>
                </c:pt>
                <c:pt idx="172">
                  <c:v>1385</c:v>
                </c:pt>
                <c:pt idx="173">
                  <c:v>1392</c:v>
                </c:pt>
                <c:pt idx="174">
                  <c:v>1401</c:v>
                </c:pt>
                <c:pt idx="175">
                  <c:v>1408</c:v>
                </c:pt>
                <c:pt idx="176">
                  <c:v>1417</c:v>
                </c:pt>
                <c:pt idx="177">
                  <c:v>1425</c:v>
                </c:pt>
                <c:pt idx="178">
                  <c:v>1432</c:v>
                </c:pt>
                <c:pt idx="179">
                  <c:v>1441</c:v>
                </c:pt>
                <c:pt idx="180">
                  <c:v>1448</c:v>
                </c:pt>
                <c:pt idx="181">
                  <c:v>1457</c:v>
                </c:pt>
                <c:pt idx="182">
                  <c:v>1465</c:v>
                </c:pt>
                <c:pt idx="183">
                  <c:v>1472</c:v>
                </c:pt>
                <c:pt idx="184">
                  <c:v>1481</c:v>
                </c:pt>
                <c:pt idx="185">
                  <c:v>1488</c:v>
                </c:pt>
                <c:pt idx="186">
                  <c:v>1497</c:v>
                </c:pt>
                <c:pt idx="187">
                  <c:v>1505</c:v>
                </c:pt>
                <c:pt idx="188">
                  <c:v>1512</c:v>
                </c:pt>
                <c:pt idx="189">
                  <c:v>1521</c:v>
                </c:pt>
                <c:pt idx="190">
                  <c:v>1528</c:v>
                </c:pt>
                <c:pt idx="191">
                  <c:v>1537</c:v>
                </c:pt>
                <c:pt idx="192">
                  <c:v>1545</c:v>
                </c:pt>
                <c:pt idx="193">
                  <c:v>1552</c:v>
                </c:pt>
                <c:pt idx="194">
                  <c:v>1561</c:v>
                </c:pt>
                <c:pt idx="195">
                  <c:v>1568</c:v>
                </c:pt>
                <c:pt idx="196">
                  <c:v>1577</c:v>
                </c:pt>
                <c:pt idx="197">
                  <c:v>1585</c:v>
                </c:pt>
                <c:pt idx="198">
                  <c:v>1592</c:v>
                </c:pt>
                <c:pt idx="199">
                  <c:v>1601</c:v>
                </c:pt>
                <c:pt idx="200">
                  <c:v>1608</c:v>
                </c:pt>
                <c:pt idx="201">
                  <c:v>1617</c:v>
                </c:pt>
                <c:pt idx="202">
                  <c:v>1625</c:v>
                </c:pt>
                <c:pt idx="203">
                  <c:v>1632</c:v>
                </c:pt>
                <c:pt idx="204">
                  <c:v>1641</c:v>
                </c:pt>
                <c:pt idx="205">
                  <c:v>1648</c:v>
                </c:pt>
                <c:pt idx="206">
                  <c:v>1657</c:v>
                </c:pt>
                <c:pt idx="207">
                  <c:v>1665</c:v>
                </c:pt>
                <c:pt idx="208">
                  <c:v>1680</c:v>
                </c:pt>
                <c:pt idx="209">
                  <c:v>1689</c:v>
                </c:pt>
                <c:pt idx="210">
                  <c:v>1697</c:v>
                </c:pt>
                <c:pt idx="211">
                  <c:v>1704</c:v>
                </c:pt>
                <c:pt idx="212">
                  <c:v>1713</c:v>
                </c:pt>
                <c:pt idx="213">
                  <c:v>1720</c:v>
                </c:pt>
                <c:pt idx="214">
                  <c:v>1729</c:v>
                </c:pt>
                <c:pt idx="215">
                  <c:v>1738</c:v>
                </c:pt>
                <c:pt idx="216">
                  <c:v>1745</c:v>
                </c:pt>
                <c:pt idx="217">
                  <c:v>1754</c:v>
                </c:pt>
                <c:pt idx="218">
                  <c:v>1761</c:v>
                </c:pt>
                <c:pt idx="219">
                  <c:v>1770</c:v>
                </c:pt>
                <c:pt idx="220">
                  <c:v>1778</c:v>
                </c:pt>
                <c:pt idx="221">
                  <c:v>1793</c:v>
                </c:pt>
                <c:pt idx="222">
                  <c:v>1802</c:v>
                </c:pt>
                <c:pt idx="223">
                  <c:v>1810</c:v>
                </c:pt>
                <c:pt idx="224">
                  <c:v>1817</c:v>
                </c:pt>
                <c:pt idx="225">
                  <c:v>1826</c:v>
                </c:pt>
                <c:pt idx="226">
                  <c:v>1833</c:v>
                </c:pt>
                <c:pt idx="227">
                  <c:v>1842</c:v>
                </c:pt>
                <c:pt idx="228">
                  <c:v>1850</c:v>
                </c:pt>
                <c:pt idx="229">
                  <c:v>1857</c:v>
                </c:pt>
                <c:pt idx="230">
                  <c:v>1866</c:v>
                </c:pt>
                <c:pt idx="231">
                  <c:v>1873</c:v>
                </c:pt>
                <c:pt idx="232">
                  <c:v>1882</c:v>
                </c:pt>
                <c:pt idx="233">
                  <c:v>1890</c:v>
                </c:pt>
                <c:pt idx="234">
                  <c:v>1898</c:v>
                </c:pt>
                <c:pt idx="235">
                  <c:v>1906</c:v>
                </c:pt>
                <c:pt idx="236">
                  <c:v>1913</c:v>
                </c:pt>
                <c:pt idx="237">
                  <c:v>1922</c:v>
                </c:pt>
                <c:pt idx="238">
                  <c:v>1930</c:v>
                </c:pt>
                <c:pt idx="239">
                  <c:v>1945</c:v>
                </c:pt>
                <c:pt idx="240">
                  <c:v>1954</c:v>
                </c:pt>
                <c:pt idx="241">
                  <c:v>1961</c:v>
                </c:pt>
                <c:pt idx="242">
                  <c:v>1977</c:v>
                </c:pt>
                <c:pt idx="243">
                  <c:v>1986</c:v>
                </c:pt>
                <c:pt idx="244">
                  <c:v>1994</c:v>
                </c:pt>
                <c:pt idx="245">
                  <c:v>2009</c:v>
                </c:pt>
                <c:pt idx="246">
                  <c:v>2018</c:v>
                </c:pt>
                <c:pt idx="247">
                  <c:v>2026</c:v>
                </c:pt>
                <c:pt idx="248">
                  <c:v>2033</c:v>
                </c:pt>
                <c:pt idx="249">
                  <c:v>2042</c:v>
                </c:pt>
                <c:pt idx="250">
                  <c:v>2049</c:v>
                </c:pt>
                <c:pt idx="251">
                  <c:v>2058</c:v>
                </c:pt>
                <c:pt idx="252">
                  <c:v>2066</c:v>
                </c:pt>
                <c:pt idx="253">
                  <c:v>2081</c:v>
                </c:pt>
                <c:pt idx="254">
                  <c:v>2090</c:v>
                </c:pt>
                <c:pt idx="255">
                  <c:v>2098</c:v>
                </c:pt>
                <c:pt idx="256">
                  <c:v>2113</c:v>
                </c:pt>
                <c:pt idx="257">
                  <c:v>2122</c:v>
                </c:pt>
                <c:pt idx="258">
                  <c:v>2130</c:v>
                </c:pt>
                <c:pt idx="259">
                  <c:v>2137</c:v>
                </c:pt>
                <c:pt idx="260">
                  <c:v>2146</c:v>
                </c:pt>
                <c:pt idx="261">
                  <c:v>2153</c:v>
                </c:pt>
                <c:pt idx="262">
                  <c:v>2162</c:v>
                </c:pt>
                <c:pt idx="263">
                  <c:v>2170</c:v>
                </c:pt>
                <c:pt idx="264">
                  <c:v>2185</c:v>
                </c:pt>
                <c:pt idx="265">
                  <c:v>2194</c:v>
                </c:pt>
                <c:pt idx="266">
                  <c:v>2202</c:v>
                </c:pt>
                <c:pt idx="267">
                  <c:v>2209</c:v>
                </c:pt>
                <c:pt idx="268">
                  <c:v>2218</c:v>
                </c:pt>
                <c:pt idx="269">
                  <c:v>2225</c:v>
                </c:pt>
                <c:pt idx="270">
                  <c:v>2234</c:v>
                </c:pt>
                <c:pt idx="271">
                  <c:v>2242</c:v>
                </c:pt>
                <c:pt idx="272">
                  <c:v>2250</c:v>
                </c:pt>
                <c:pt idx="273">
                  <c:v>2258</c:v>
                </c:pt>
                <c:pt idx="274">
                  <c:v>2265</c:v>
                </c:pt>
                <c:pt idx="275">
                  <c:v>2274</c:v>
                </c:pt>
                <c:pt idx="276">
                  <c:v>2281</c:v>
                </c:pt>
                <c:pt idx="277">
                  <c:v>2290</c:v>
                </c:pt>
                <c:pt idx="278">
                  <c:v>2298</c:v>
                </c:pt>
                <c:pt idx="279">
                  <c:v>2305</c:v>
                </c:pt>
                <c:pt idx="280">
                  <c:v>2314</c:v>
                </c:pt>
                <c:pt idx="281">
                  <c:v>2321</c:v>
                </c:pt>
                <c:pt idx="282">
                  <c:v>2330</c:v>
                </c:pt>
                <c:pt idx="283">
                  <c:v>2338</c:v>
                </c:pt>
                <c:pt idx="284">
                  <c:v>2345</c:v>
                </c:pt>
                <c:pt idx="285">
                  <c:v>2354</c:v>
                </c:pt>
                <c:pt idx="286">
                  <c:v>2361</c:v>
                </c:pt>
                <c:pt idx="287">
                  <c:v>2370</c:v>
                </c:pt>
                <c:pt idx="288">
                  <c:v>2378</c:v>
                </c:pt>
                <c:pt idx="289">
                  <c:v>2385</c:v>
                </c:pt>
                <c:pt idx="290">
                  <c:v>2394</c:v>
                </c:pt>
                <c:pt idx="291">
                  <c:v>2401</c:v>
                </c:pt>
                <c:pt idx="292">
                  <c:v>2410</c:v>
                </c:pt>
                <c:pt idx="293">
                  <c:v>2418</c:v>
                </c:pt>
                <c:pt idx="294">
                  <c:v>2425</c:v>
                </c:pt>
                <c:pt idx="295">
                  <c:v>2434</c:v>
                </c:pt>
                <c:pt idx="296">
                  <c:v>2441</c:v>
                </c:pt>
                <c:pt idx="297">
                  <c:v>2450</c:v>
                </c:pt>
                <c:pt idx="298">
                  <c:v>2458</c:v>
                </c:pt>
                <c:pt idx="299">
                  <c:v>2465</c:v>
                </c:pt>
                <c:pt idx="300">
                  <c:v>2474</c:v>
                </c:pt>
                <c:pt idx="301">
                  <c:v>2481</c:v>
                </c:pt>
                <c:pt idx="302">
                  <c:v>2490</c:v>
                </c:pt>
                <c:pt idx="303">
                  <c:v>2498</c:v>
                </c:pt>
                <c:pt idx="304">
                  <c:v>2505</c:v>
                </c:pt>
                <c:pt idx="305">
                  <c:v>2514</c:v>
                </c:pt>
                <c:pt idx="306">
                  <c:v>2521</c:v>
                </c:pt>
                <c:pt idx="307">
                  <c:v>2530</c:v>
                </c:pt>
                <c:pt idx="308">
                  <c:v>2538</c:v>
                </c:pt>
                <c:pt idx="309">
                  <c:v>2545</c:v>
                </c:pt>
                <c:pt idx="310">
                  <c:v>2554</c:v>
                </c:pt>
                <c:pt idx="311">
                  <c:v>2561</c:v>
                </c:pt>
                <c:pt idx="312">
                  <c:v>2570</c:v>
                </c:pt>
                <c:pt idx="313">
                  <c:v>2578</c:v>
                </c:pt>
                <c:pt idx="314">
                  <c:v>2585</c:v>
                </c:pt>
                <c:pt idx="315">
                  <c:v>2594</c:v>
                </c:pt>
                <c:pt idx="316">
                  <c:v>2601</c:v>
                </c:pt>
                <c:pt idx="317">
                  <c:v>2610</c:v>
                </c:pt>
                <c:pt idx="318">
                  <c:v>2618</c:v>
                </c:pt>
                <c:pt idx="319">
                  <c:v>2625</c:v>
                </c:pt>
                <c:pt idx="320">
                  <c:v>2634</c:v>
                </c:pt>
                <c:pt idx="321">
                  <c:v>2641</c:v>
                </c:pt>
                <c:pt idx="322">
                  <c:v>2650</c:v>
                </c:pt>
                <c:pt idx="323">
                  <c:v>2658</c:v>
                </c:pt>
                <c:pt idx="324">
                  <c:v>2665</c:v>
                </c:pt>
                <c:pt idx="325">
                  <c:v>2674</c:v>
                </c:pt>
                <c:pt idx="326">
                  <c:v>2681</c:v>
                </c:pt>
                <c:pt idx="327">
                  <c:v>2690</c:v>
                </c:pt>
                <c:pt idx="328">
                  <c:v>2698</c:v>
                </c:pt>
                <c:pt idx="329">
                  <c:v>2705</c:v>
                </c:pt>
                <c:pt idx="330">
                  <c:v>2714</c:v>
                </c:pt>
                <c:pt idx="331">
                  <c:v>2721</c:v>
                </c:pt>
                <c:pt idx="332">
                  <c:v>2730</c:v>
                </c:pt>
                <c:pt idx="333">
                  <c:v>2738</c:v>
                </c:pt>
                <c:pt idx="334">
                  <c:v>2745</c:v>
                </c:pt>
                <c:pt idx="335">
                  <c:v>2754</c:v>
                </c:pt>
                <c:pt idx="336">
                  <c:v>2761</c:v>
                </c:pt>
                <c:pt idx="337">
                  <c:v>2770</c:v>
                </c:pt>
                <c:pt idx="338">
                  <c:v>2778</c:v>
                </c:pt>
                <c:pt idx="339">
                  <c:v>2785</c:v>
                </c:pt>
                <c:pt idx="340">
                  <c:v>2794</c:v>
                </c:pt>
                <c:pt idx="341">
                  <c:v>2801</c:v>
                </c:pt>
                <c:pt idx="342">
                  <c:v>2810</c:v>
                </c:pt>
                <c:pt idx="343">
                  <c:v>2818</c:v>
                </c:pt>
                <c:pt idx="344">
                  <c:v>2825</c:v>
                </c:pt>
                <c:pt idx="345">
                  <c:v>2834</c:v>
                </c:pt>
                <c:pt idx="346">
                  <c:v>2841</c:v>
                </c:pt>
                <c:pt idx="347">
                  <c:v>2850</c:v>
                </c:pt>
                <c:pt idx="348">
                  <c:v>2858</c:v>
                </c:pt>
                <c:pt idx="349">
                  <c:v>2865</c:v>
                </c:pt>
                <c:pt idx="350">
                  <c:v>2874</c:v>
                </c:pt>
                <c:pt idx="351">
                  <c:v>2881</c:v>
                </c:pt>
                <c:pt idx="352">
                  <c:v>2890</c:v>
                </c:pt>
                <c:pt idx="353">
                  <c:v>2898</c:v>
                </c:pt>
                <c:pt idx="354">
                  <c:v>2905</c:v>
                </c:pt>
                <c:pt idx="355">
                  <c:v>2914</c:v>
                </c:pt>
                <c:pt idx="356">
                  <c:v>2921</c:v>
                </c:pt>
                <c:pt idx="357">
                  <c:v>2930</c:v>
                </c:pt>
                <c:pt idx="358">
                  <c:v>2938</c:v>
                </c:pt>
                <c:pt idx="359">
                  <c:v>2945</c:v>
                </c:pt>
                <c:pt idx="360">
                  <c:v>2954</c:v>
                </c:pt>
                <c:pt idx="361">
                  <c:v>2961</c:v>
                </c:pt>
                <c:pt idx="362">
                  <c:v>2970</c:v>
                </c:pt>
                <c:pt idx="363">
                  <c:v>2978</c:v>
                </c:pt>
                <c:pt idx="364">
                  <c:v>2985</c:v>
                </c:pt>
                <c:pt idx="365">
                  <c:v>2994</c:v>
                </c:pt>
                <c:pt idx="366">
                  <c:v>3001</c:v>
                </c:pt>
                <c:pt idx="367">
                  <c:v>3010</c:v>
                </c:pt>
                <c:pt idx="368">
                  <c:v>3018</c:v>
                </c:pt>
                <c:pt idx="369">
                  <c:v>3026</c:v>
                </c:pt>
                <c:pt idx="370">
                  <c:v>3034</c:v>
                </c:pt>
                <c:pt idx="371">
                  <c:v>3041</c:v>
                </c:pt>
                <c:pt idx="372">
                  <c:v>3050</c:v>
                </c:pt>
                <c:pt idx="373">
                  <c:v>3058</c:v>
                </c:pt>
                <c:pt idx="374">
                  <c:v>3066</c:v>
                </c:pt>
                <c:pt idx="375">
                  <c:v>3074</c:v>
                </c:pt>
                <c:pt idx="376">
                  <c:v>3081</c:v>
                </c:pt>
                <c:pt idx="377">
                  <c:v>3090</c:v>
                </c:pt>
                <c:pt idx="378">
                  <c:v>3098</c:v>
                </c:pt>
                <c:pt idx="379">
                  <c:v>3106</c:v>
                </c:pt>
                <c:pt idx="380">
                  <c:v>3114</c:v>
                </c:pt>
                <c:pt idx="381">
                  <c:v>3121</c:v>
                </c:pt>
                <c:pt idx="382">
                  <c:v>3130</c:v>
                </c:pt>
                <c:pt idx="383">
                  <c:v>3138</c:v>
                </c:pt>
                <c:pt idx="384">
                  <c:v>3146</c:v>
                </c:pt>
                <c:pt idx="385">
                  <c:v>3154</c:v>
                </c:pt>
                <c:pt idx="386">
                  <c:v>3161</c:v>
                </c:pt>
                <c:pt idx="387">
                  <c:v>3170</c:v>
                </c:pt>
                <c:pt idx="388">
                  <c:v>3178</c:v>
                </c:pt>
                <c:pt idx="389">
                  <c:v>3186</c:v>
                </c:pt>
                <c:pt idx="390">
                  <c:v>3194</c:v>
                </c:pt>
                <c:pt idx="391">
                  <c:v>3201</c:v>
                </c:pt>
                <c:pt idx="392">
                  <c:v>3210</c:v>
                </c:pt>
                <c:pt idx="393">
                  <c:v>3218</c:v>
                </c:pt>
                <c:pt idx="394">
                  <c:v>3226</c:v>
                </c:pt>
                <c:pt idx="395">
                  <c:v>3234</c:v>
                </c:pt>
                <c:pt idx="396">
                  <c:v>3241</c:v>
                </c:pt>
                <c:pt idx="397">
                  <c:v>3250</c:v>
                </c:pt>
                <c:pt idx="398">
                  <c:v>3258</c:v>
                </c:pt>
                <c:pt idx="399">
                  <c:v>3266</c:v>
                </c:pt>
                <c:pt idx="400">
                  <c:v>3274</c:v>
                </c:pt>
                <c:pt idx="401">
                  <c:v>3281</c:v>
                </c:pt>
                <c:pt idx="402">
                  <c:v>3290</c:v>
                </c:pt>
                <c:pt idx="403">
                  <c:v>3297</c:v>
                </c:pt>
                <c:pt idx="404">
                  <c:v>3306</c:v>
                </c:pt>
                <c:pt idx="405">
                  <c:v>3314</c:v>
                </c:pt>
                <c:pt idx="406">
                  <c:v>3321</c:v>
                </c:pt>
                <c:pt idx="407">
                  <c:v>3330</c:v>
                </c:pt>
                <c:pt idx="408">
                  <c:v>3337</c:v>
                </c:pt>
                <c:pt idx="409">
                  <c:v>3346</c:v>
                </c:pt>
                <c:pt idx="410">
                  <c:v>3354</c:v>
                </c:pt>
                <c:pt idx="411">
                  <c:v>3361</c:v>
                </c:pt>
                <c:pt idx="412">
                  <c:v>3370</c:v>
                </c:pt>
                <c:pt idx="413">
                  <c:v>3377</c:v>
                </c:pt>
                <c:pt idx="414">
                  <c:v>3386</c:v>
                </c:pt>
                <c:pt idx="415">
                  <c:v>3394</c:v>
                </c:pt>
                <c:pt idx="416">
                  <c:v>3401</c:v>
                </c:pt>
                <c:pt idx="417">
                  <c:v>3410</c:v>
                </c:pt>
                <c:pt idx="418">
                  <c:v>3417</c:v>
                </c:pt>
                <c:pt idx="419">
                  <c:v>3426</c:v>
                </c:pt>
                <c:pt idx="420">
                  <c:v>3434</c:v>
                </c:pt>
                <c:pt idx="421">
                  <c:v>3441</c:v>
                </c:pt>
                <c:pt idx="422">
                  <c:v>3450</c:v>
                </c:pt>
                <c:pt idx="423">
                  <c:v>3457</c:v>
                </c:pt>
                <c:pt idx="424">
                  <c:v>3466</c:v>
                </c:pt>
                <c:pt idx="425">
                  <c:v>3474</c:v>
                </c:pt>
                <c:pt idx="426">
                  <c:v>3481</c:v>
                </c:pt>
                <c:pt idx="427">
                  <c:v>3490</c:v>
                </c:pt>
                <c:pt idx="428">
                  <c:v>3497</c:v>
                </c:pt>
                <c:pt idx="429">
                  <c:v>3506</c:v>
                </c:pt>
                <c:pt idx="430">
                  <c:v>3514</c:v>
                </c:pt>
                <c:pt idx="431">
                  <c:v>3521</c:v>
                </c:pt>
                <c:pt idx="432">
                  <c:v>3530</c:v>
                </c:pt>
                <c:pt idx="433">
                  <c:v>3537</c:v>
                </c:pt>
                <c:pt idx="434">
                  <c:v>3546</c:v>
                </c:pt>
                <c:pt idx="435">
                  <c:v>3554</c:v>
                </c:pt>
                <c:pt idx="436">
                  <c:v>3569</c:v>
                </c:pt>
                <c:pt idx="437">
                  <c:v>3578</c:v>
                </c:pt>
                <c:pt idx="438">
                  <c:v>3586</c:v>
                </c:pt>
                <c:pt idx="439">
                  <c:v>3593</c:v>
                </c:pt>
                <c:pt idx="440">
                  <c:v>3602</c:v>
                </c:pt>
                <c:pt idx="441">
                  <c:v>3609</c:v>
                </c:pt>
                <c:pt idx="442">
                  <c:v>3618</c:v>
                </c:pt>
                <c:pt idx="443">
                  <c:v>3626</c:v>
                </c:pt>
                <c:pt idx="444">
                  <c:v>3633</c:v>
                </c:pt>
                <c:pt idx="445">
                  <c:v>3642</c:v>
                </c:pt>
                <c:pt idx="446">
                  <c:v>3649</c:v>
                </c:pt>
                <c:pt idx="447">
                  <c:v>3658</c:v>
                </c:pt>
                <c:pt idx="448">
                  <c:v>3666</c:v>
                </c:pt>
                <c:pt idx="449">
                  <c:v>3673</c:v>
                </c:pt>
                <c:pt idx="450">
                  <c:v>3682</c:v>
                </c:pt>
                <c:pt idx="451">
                  <c:v>3689</c:v>
                </c:pt>
                <c:pt idx="452">
                  <c:v>3698</c:v>
                </c:pt>
                <c:pt idx="453">
                  <c:v>3706</c:v>
                </c:pt>
                <c:pt idx="454">
                  <c:v>3714</c:v>
                </c:pt>
                <c:pt idx="455">
                  <c:v>3722</c:v>
                </c:pt>
                <c:pt idx="456">
                  <c:v>3729</c:v>
                </c:pt>
                <c:pt idx="457">
                  <c:v>3738</c:v>
                </c:pt>
                <c:pt idx="458">
                  <c:v>3746</c:v>
                </c:pt>
                <c:pt idx="459">
                  <c:v>3761</c:v>
                </c:pt>
                <c:pt idx="460">
                  <c:v>3770</c:v>
                </c:pt>
                <c:pt idx="461">
                  <c:v>3778</c:v>
                </c:pt>
                <c:pt idx="462">
                  <c:v>3785</c:v>
                </c:pt>
                <c:pt idx="463">
                  <c:v>3794</c:v>
                </c:pt>
                <c:pt idx="464">
                  <c:v>3801</c:v>
                </c:pt>
                <c:pt idx="465">
                  <c:v>3810</c:v>
                </c:pt>
                <c:pt idx="466">
                  <c:v>3818</c:v>
                </c:pt>
                <c:pt idx="467">
                  <c:v>3825</c:v>
                </c:pt>
                <c:pt idx="468">
                  <c:v>3834</c:v>
                </c:pt>
                <c:pt idx="469">
                  <c:v>3841</c:v>
                </c:pt>
                <c:pt idx="470">
                  <c:v>3850</c:v>
                </c:pt>
                <c:pt idx="471">
                  <c:v>3858</c:v>
                </c:pt>
                <c:pt idx="472">
                  <c:v>3865</c:v>
                </c:pt>
              </c:numCache>
            </c:numRef>
          </c:cat>
          <c:val>
            <c:numRef>
              <c:f>Лист1!$C$8:$C$480</c:f>
              <c:numCache>
                <c:formatCode>General</c:formatCode>
                <c:ptCount val="473"/>
                <c:pt idx="0">
                  <c:v>14.4</c:v>
                </c:pt>
                <c:pt idx="1">
                  <c:v>15.8</c:v>
                </c:pt>
                <c:pt idx="2">
                  <c:v>15.8</c:v>
                </c:pt>
                <c:pt idx="3">
                  <c:v>15.8</c:v>
                </c:pt>
                <c:pt idx="4">
                  <c:v>16.5</c:v>
                </c:pt>
                <c:pt idx="5">
                  <c:v>18</c:v>
                </c:pt>
                <c:pt idx="6">
                  <c:v>16.5</c:v>
                </c:pt>
                <c:pt idx="7">
                  <c:v>15.8</c:v>
                </c:pt>
                <c:pt idx="8">
                  <c:v>15.8</c:v>
                </c:pt>
                <c:pt idx="9">
                  <c:v>15.1</c:v>
                </c:pt>
                <c:pt idx="10">
                  <c:v>15.1</c:v>
                </c:pt>
                <c:pt idx="11">
                  <c:v>13.6</c:v>
                </c:pt>
                <c:pt idx="12">
                  <c:v>15.8</c:v>
                </c:pt>
                <c:pt idx="13">
                  <c:v>15.3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14.6</c:v>
                </c:pt>
                <c:pt idx="17">
                  <c:v>14.6</c:v>
                </c:pt>
                <c:pt idx="18">
                  <c:v>13.6</c:v>
                </c:pt>
                <c:pt idx="19">
                  <c:v>15.3</c:v>
                </c:pt>
                <c:pt idx="20">
                  <c:v>15.3</c:v>
                </c:pt>
                <c:pt idx="21">
                  <c:v>15.3</c:v>
                </c:pt>
                <c:pt idx="22">
                  <c:v>15.3</c:v>
                </c:pt>
                <c:pt idx="23">
                  <c:v>15.3</c:v>
                </c:pt>
                <c:pt idx="24">
                  <c:v>15.3</c:v>
                </c:pt>
                <c:pt idx="25">
                  <c:v>14.4</c:v>
                </c:pt>
                <c:pt idx="26">
                  <c:v>16.100000000000001</c:v>
                </c:pt>
                <c:pt idx="27">
                  <c:v>16.3</c:v>
                </c:pt>
                <c:pt idx="28">
                  <c:v>16.3</c:v>
                </c:pt>
                <c:pt idx="29">
                  <c:v>16.3</c:v>
                </c:pt>
                <c:pt idx="30">
                  <c:v>17</c:v>
                </c:pt>
                <c:pt idx="31">
                  <c:v>17</c:v>
                </c:pt>
                <c:pt idx="32">
                  <c:v>16.8</c:v>
                </c:pt>
                <c:pt idx="33">
                  <c:v>18</c:v>
                </c:pt>
                <c:pt idx="34">
                  <c:v>18.7</c:v>
                </c:pt>
                <c:pt idx="35">
                  <c:v>18.7</c:v>
                </c:pt>
                <c:pt idx="36">
                  <c:v>20.2</c:v>
                </c:pt>
                <c:pt idx="37">
                  <c:v>22.4</c:v>
                </c:pt>
                <c:pt idx="38">
                  <c:v>24.8</c:v>
                </c:pt>
                <c:pt idx="39">
                  <c:v>28.4</c:v>
                </c:pt>
                <c:pt idx="40">
                  <c:v>28.4</c:v>
                </c:pt>
                <c:pt idx="41">
                  <c:v>29.1</c:v>
                </c:pt>
                <c:pt idx="42">
                  <c:v>29.9</c:v>
                </c:pt>
                <c:pt idx="43">
                  <c:v>29.9</c:v>
                </c:pt>
                <c:pt idx="44">
                  <c:v>29.9</c:v>
                </c:pt>
                <c:pt idx="45">
                  <c:v>29.9</c:v>
                </c:pt>
                <c:pt idx="46">
                  <c:v>32.5</c:v>
                </c:pt>
                <c:pt idx="47">
                  <c:v>32.299999999999997</c:v>
                </c:pt>
                <c:pt idx="48">
                  <c:v>37.1</c:v>
                </c:pt>
                <c:pt idx="49">
                  <c:v>43.2</c:v>
                </c:pt>
                <c:pt idx="50">
                  <c:v>47.5</c:v>
                </c:pt>
                <c:pt idx="51">
                  <c:v>47.5</c:v>
                </c:pt>
                <c:pt idx="52">
                  <c:v>52.6</c:v>
                </c:pt>
                <c:pt idx="53">
                  <c:v>68.3</c:v>
                </c:pt>
                <c:pt idx="54">
                  <c:v>86</c:v>
                </c:pt>
                <c:pt idx="55">
                  <c:v>77.3</c:v>
                </c:pt>
                <c:pt idx="56">
                  <c:v>47.5</c:v>
                </c:pt>
                <c:pt idx="57">
                  <c:v>34</c:v>
                </c:pt>
                <c:pt idx="58">
                  <c:v>34</c:v>
                </c:pt>
                <c:pt idx="59">
                  <c:v>31.8</c:v>
                </c:pt>
                <c:pt idx="60">
                  <c:v>29.4</c:v>
                </c:pt>
                <c:pt idx="61">
                  <c:v>24.1</c:v>
                </c:pt>
                <c:pt idx="62">
                  <c:v>22.6</c:v>
                </c:pt>
                <c:pt idx="63">
                  <c:v>20.399999999999999</c:v>
                </c:pt>
                <c:pt idx="64">
                  <c:v>18.2</c:v>
                </c:pt>
                <c:pt idx="65">
                  <c:v>18.2</c:v>
                </c:pt>
                <c:pt idx="66">
                  <c:v>20.399999999999999</c:v>
                </c:pt>
                <c:pt idx="67">
                  <c:v>18.2</c:v>
                </c:pt>
                <c:pt idx="68">
                  <c:v>17.3</c:v>
                </c:pt>
                <c:pt idx="69">
                  <c:v>17.5</c:v>
                </c:pt>
                <c:pt idx="70">
                  <c:v>16.5</c:v>
                </c:pt>
                <c:pt idx="71">
                  <c:v>16.5</c:v>
                </c:pt>
                <c:pt idx="72">
                  <c:v>15.8</c:v>
                </c:pt>
                <c:pt idx="73">
                  <c:v>18.5</c:v>
                </c:pt>
                <c:pt idx="74">
                  <c:v>16.5</c:v>
                </c:pt>
                <c:pt idx="75">
                  <c:v>16.100000000000001</c:v>
                </c:pt>
                <c:pt idx="76">
                  <c:v>15.3</c:v>
                </c:pt>
                <c:pt idx="77">
                  <c:v>13.9</c:v>
                </c:pt>
                <c:pt idx="78">
                  <c:v>13.9</c:v>
                </c:pt>
                <c:pt idx="79">
                  <c:v>11.5</c:v>
                </c:pt>
                <c:pt idx="80">
                  <c:v>15.8</c:v>
                </c:pt>
                <c:pt idx="81">
                  <c:v>15.3</c:v>
                </c:pt>
                <c:pt idx="82">
                  <c:v>15.3</c:v>
                </c:pt>
                <c:pt idx="83">
                  <c:v>14.6</c:v>
                </c:pt>
                <c:pt idx="84">
                  <c:v>13.9</c:v>
                </c:pt>
                <c:pt idx="85">
                  <c:v>13.9</c:v>
                </c:pt>
                <c:pt idx="86">
                  <c:v>11.5</c:v>
                </c:pt>
                <c:pt idx="87">
                  <c:v>13.9</c:v>
                </c:pt>
                <c:pt idx="88">
                  <c:v>14.6</c:v>
                </c:pt>
                <c:pt idx="89">
                  <c:v>14.6</c:v>
                </c:pt>
                <c:pt idx="90">
                  <c:v>14.6</c:v>
                </c:pt>
                <c:pt idx="91">
                  <c:v>13.9</c:v>
                </c:pt>
                <c:pt idx="92">
                  <c:v>13.9</c:v>
                </c:pt>
                <c:pt idx="93">
                  <c:v>12.9</c:v>
                </c:pt>
                <c:pt idx="94">
                  <c:v>14.6</c:v>
                </c:pt>
                <c:pt idx="95">
                  <c:v>13.9</c:v>
                </c:pt>
                <c:pt idx="96">
                  <c:v>13.2</c:v>
                </c:pt>
                <c:pt idx="97">
                  <c:v>13.2</c:v>
                </c:pt>
                <c:pt idx="98">
                  <c:v>13.2</c:v>
                </c:pt>
                <c:pt idx="99">
                  <c:v>14.1</c:v>
                </c:pt>
                <c:pt idx="100">
                  <c:v>12.2</c:v>
                </c:pt>
                <c:pt idx="101">
                  <c:v>14.6</c:v>
                </c:pt>
                <c:pt idx="102">
                  <c:v>13.9</c:v>
                </c:pt>
                <c:pt idx="103">
                  <c:v>14.1</c:v>
                </c:pt>
                <c:pt idx="104">
                  <c:v>13.9</c:v>
                </c:pt>
                <c:pt idx="105">
                  <c:v>13.9</c:v>
                </c:pt>
                <c:pt idx="106">
                  <c:v>14.1</c:v>
                </c:pt>
                <c:pt idx="107">
                  <c:v>13.9</c:v>
                </c:pt>
                <c:pt idx="108">
                  <c:v>14.1</c:v>
                </c:pt>
                <c:pt idx="109">
                  <c:v>13.2</c:v>
                </c:pt>
                <c:pt idx="110">
                  <c:v>13.4</c:v>
                </c:pt>
                <c:pt idx="111">
                  <c:v>14.1</c:v>
                </c:pt>
                <c:pt idx="112">
                  <c:v>14.1</c:v>
                </c:pt>
                <c:pt idx="113">
                  <c:v>14.1</c:v>
                </c:pt>
                <c:pt idx="114">
                  <c:v>16.3</c:v>
                </c:pt>
                <c:pt idx="115">
                  <c:v>14.8</c:v>
                </c:pt>
                <c:pt idx="116">
                  <c:v>14.1</c:v>
                </c:pt>
                <c:pt idx="117">
                  <c:v>14.1</c:v>
                </c:pt>
                <c:pt idx="118">
                  <c:v>14.1</c:v>
                </c:pt>
                <c:pt idx="119">
                  <c:v>14.1</c:v>
                </c:pt>
                <c:pt idx="120">
                  <c:v>14.8</c:v>
                </c:pt>
                <c:pt idx="121">
                  <c:v>16.8</c:v>
                </c:pt>
                <c:pt idx="122">
                  <c:v>14.8</c:v>
                </c:pt>
                <c:pt idx="123">
                  <c:v>15.6</c:v>
                </c:pt>
                <c:pt idx="124">
                  <c:v>14.8</c:v>
                </c:pt>
                <c:pt idx="125">
                  <c:v>14.8</c:v>
                </c:pt>
                <c:pt idx="126">
                  <c:v>14.8</c:v>
                </c:pt>
                <c:pt idx="127">
                  <c:v>15.6</c:v>
                </c:pt>
                <c:pt idx="128">
                  <c:v>15.8</c:v>
                </c:pt>
                <c:pt idx="129">
                  <c:v>14.1</c:v>
                </c:pt>
                <c:pt idx="130">
                  <c:v>14.1</c:v>
                </c:pt>
                <c:pt idx="131">
                  <c:v>14.1</c:v>
                </c:pt>
                <c:pt idx="132">
                  <c:v>14.4</c:v>
                </c:pt>
                <c:pt idx="133">
                  <c:v>14.4</c:v>
                </c:pt>
                <c:pt idx="134">
                  <c:v>12</c:v>
                </c:pt>
                <c:pt idx="135">
                  <c:v>16.3</c:v>
                </c:pt>
                <c:pt idx="136">
                  <c:v>14.4</c:v>
                </c:pt>
                <c:pt idx="137">
                  <c:v>13.6</c:v>
                </c:pt>
                <c:pt idx="138">
                  <c:v>13.6</c:v>
                </c:pt>
                <c:pt idx="139">
                  <c:v>12.9</c:v>
                </c:pt>
                <c:pt idx="140">
                  <c:v>12.9</c:v>
                </c:pt>
                <c:pt idx="141">
                  <c:v>12.7</c:v>
                </c:pt>
                <c:pt idx="142">
                  <c:v>13.6</c:v>
                </c:pt>
                <c:pt idx="143">
                  <c:v>13.6</c:v>
                </c:pt>
                <c:pt idx="144">
                  <c:v>12.9</c:v>
                </c:pt>
                <c:pt idx="145">
                  <c:v>12.9</c:v>
                </c:pt>
                <c:pt idx="146">
                  <c:v>13.6</c:v>
                </c:pt>
                <c:pt idx="147">
                  <c:v>13.6</c:v>
                </c:pt>
                <c:pt idx="148">
                  <c:v>11.5</c:v>
                </c:pt>
                <c:pt idx="149">
                  <c:v>14.4</c:v>
                </c:pt>
                <c:pt idx="150">
                  <c:v>13.6</c:v>
                </c:pt>
                <c:pt idx="151">
                  <c:v>13.6</c:v>
                </c:pt>
                <c:pt idx="152">
                  <c:v>13.6</c:v>
                </c:pt>
                <c:pt idx="153">
                  <c:v>13.6</c:v>
                </c:pt>
                <c:pt idx="154">
                  <c:v>14.4</c:v>
                </c:pt>
                <c:pt idx="155">
                  <c:v>11.5</c:v>
                </c:pt>
                <c:pt idx="156">
                  <c:v>14.4</c:v>
                </c:pt>
                <c:pt idx="157">
                  <c:v>13.6</c:v>
                </c:pt>
                <c:pt idx="158">
                  <c:v>12.9</c:v>
                </c:pt>
                <c:pt idx="159">
                  <c:v>12.9</c:v>
                </c:pt>
                <c:pt idx="160">
                  <c:v>12.9</c:v>
                </c:pt>
                <c:pt idx="161">
                  <c:v>12.9</c:v>
                </c:pt>
                <c:pt idx="162">
                  <c:v>13.6</c:v>
                </c:pt>
                <c:pt idx="163">
                  <c:v>14.6</c:v>
                </c:pt>
                <c:pt idx="164">
                  <c:v>13.6</c:v>
                </c:pt>
                <c:pt idx="165">
                  <c:v>12.9</c:v>
                </c:pt>
                <c:pt idx="166">
                  <c:v>12.9</c:v>
                </c:pt>
                <c:pt idx="167">
                  <c:v>12.9</c:v>
                </c:pt>
                <c:pt idx="168">
                  <c:v>13.2</c:v>
                </c:pt>
                <c:pt idx="169">
                  <c:v>14.6</c:v>
                </c:pt>
                <c:pt idx="170">
                  <c:v>13.2</c:v>
                </c:pt>
                <c:pt idx="171">
                  <c:v>13.2</c:v>
                </c:pt>
                <c:pt idx="172">
                  <c:v>13.2</c:v>
                </c:pt>
                <c:pt idx="173">
                  <c:v>12.7</c:v>
                </c:pt>
                <c:pt idx="174">
                  <c:v>12.7</c:v>
                </c:pt>
                <c:pt idx="175">
                  <c:v>13.2</c:v>
                </c:pt>
                <c:pt idx="176">
                  <c:v>15.3</c:v>
                </c:pt>
                <c:pt idx="177">
                  <c:v>12.7</c:v>
                </c:pt>
                <c:pt idx="178">
                  <c:v>13.9</c:v>
                </c:pt>
                <c:pt idx="179">
                  <c:v>13.2</c:v>
                </c:pt>
                <c:pt idx="180">
                  <c:v>12.7</c:v>
                </c:pt>
                <c:pt idx="181">
                  <c:v>12.7</c:v>
                </c:pt>
                <c:pt idx="182">
                  <c:v>13.2</c:v>
                </c:pt>
                <c:pt idx="183">
                  <c:v>14.8</c:v>
                </c:pt>
                <c:pt idx="184">
                  <c:v>13.2</c:v>
                </c:pt>
                <c:pt idx="185">
                  <c:v>13.2</c:v>
                </c:pt>
                <c:pt idx="186">
                  <c:v>12.7</c:v>
                </c:pt>
                <c:pt idx="187">
                  <c:v>12.7</c:v>
                </c:pt>
                <c:pt idx="188">
                  <c:v>12.7</c:v>
                </c:pt>
                <c:pt idx="189">
                  <c:v>10.3</c:v>
                </c:pt>
                <c:pt idx="190">
                  <c:v>14.8</c:v>
                </c:pt>
                <c:pt idx="191">
                  <c:v>12</c:v>
                </c:pt>
                <c:pt idx="192">
                  <c:v>12</c:v>
                </c:pt>
                <c:pt idx="193">
                  <c:v>12</c:v>
                </c:pt>
                <c:pt idx="194">
                  <c:v>12</c:v>
                </c:pt>
                <c:pt idx="195">
                  <c:v>12</c:v>
                </c:pt>
                <c:pt idx="196">
                  <c:v>10.3</c:v>
                </c:pt>
                <c:pt idx="197">
                  <c:v>12</c:v>
                </c:pt>
                <c:pt idx="198">
                  <c:v>12</c:v>
                </c:pt>
                <c:pt idx="199">
                  <c:v>12</c:v>
                </c:pt>
                <c:pt idx="200">
                  <c:v>12</c:v>
                </c:pt>
                <c:pt idx="201">
                  <c:v>12</c:v>
                </c:pt>
                <c:pt idx="202">
                  <c:v>12</c:v>
                </c:pt>
                <c:pt idx="203">
                  <c:v>9.8000000000000007</c:v>
                </c:pt>
                <c:pt idx="204">
                  <c:v>12</c:v>
                </c:pt>
                <c:pt idx="205">
                  <c:v>11.2</c:v>
                </c:pt>
                <c:pt idx="206">
                  <c:v>12.2</c:v>
                </c:pt>
                <c:pt idx="207">
                  <c:v>12</c:v>
                </c:pt>
                <c:pt idx="208">
                  <c:v>12</c:v>
                </c:pt>
                <c:pt idx="209">
                  <c:v>9.3000000000000007</c:v>
                </c:pt>
                <c:pt idx="210">
                  <c:v>11.5</c:v>
                </c:pt>
                <c:pt idx="211">
                  <c:v>12.2</c:v>
                </c:pt>
                <c:pt idx="212">
                  <c:v>11.5</c:v>
                </c:pt>
                <c:pt idx="213">
                  <c:v>11.5</c:v>
                </c:pt>
                <c:pt idx="214">
                  <c:v>11.5</c:v>
                </c:pt>
                <c:pt idx="215">
                  <c:v>11.5</c:v>
                </c:pt>
                <c:pt idx="216">
                  <c:v>9.5</c:v>
                </c:pt>
                <c:pt idx="217">
                  <c:v>12.2</c:v>
                </c:pt>
                <c:pt idx="218">
                  <c:v>11.5</c:v>
                </c:pt>
                <c:pt idx="219">
                  <c:v>11.5</c:v>
                </c:pt>
                <c:pt idx="220">
                  <c:v>11.5</c:v>
                </c:pt>
                <c:pt idx="221">
                  <c:v>11.5</c:v>
                </c:pt>
                <c:pt idx="222">
                  <c:v>9.3000000000000007</c:v>
                </c:pt>
                <c:pt idx="223">
                  <c:v>11.5</c:v>
                </c:pt>
                <c:pt idx="224">
                  <c:v>11.5</c:v>
                </c:pt>
                <c:pt idx="225">
                  <c:v>11.5</c:v>
                </c:pt>
                <c:pt idx="226">
                  <c:v>11.5</c:v>
                </c:pt>
                <c:pt idx="227">
                  <c:v>11.5</c:v>
                </c:pt>
                <c:pt idx="228">
                  <c:v>11.5</c:v>
                </c:pt>
                <c:pt idx="229">
                  <c:v>9.3000000000000007</c:v>
                </c:pt>
                <c:pt idx="230">
                  <c:v>12.2</c:v>
                </c:pt>
                <c:pt idx="231">
                  <c:v>11.5</c:v>
                </c:pt>
                <c:pt idx="232">
                  <c:v>11.5</c:v>
                </c:pt>
                <c:pt idx="233">
                  <c:v>11.5</c:v>
                </c:pt>
                <c:pt idx="234">
                  <c:v>11.5</c:v>
                </c:pt>
                <c:pt idx="235">
                  <c:v>11.5</c:v>
                </c:pt>
                <c:pt idx="236">
                  <c:v>9.8000000000000007</c:v>
                </c:pt>
                <c:pt idx="237">
                  <c:v>12.2</c:v>
                </c:pt>
                <c:pt idx="238">
                  <c:v>11.5</c:v>
                </c:pt>
                <c:pt idx="239">
                  <c:v>11.5</c:v>
                </c:pt>
                <c:pt idx="240">
                  <c:v>11.5</c:v>
                </c:pt>
                <c:pt idx="241">
                  <c:v>11.5</c:v>
                </c:pt>
                <c:pt idx="242">
                  <c:v>11.5</c:v>
                </c:pt>
                <c:pt idx="243">
                  <c:v>11.5</c:v>
                </c:pt>
                <c:pt idx="244">
                  <c:v>11.5</c:v>
                </c:pt>
                <c:pt idx="245">
                  <c:v>11.5</c:v>
                </c:pt>
                <c:pt idx="246">
                  <c:v>11.5</c:v>
                </c:pt>
                <c:pt idx="247">
                  <c:v>11.5</c:v>
                </c:pt>
                <c:pt idx="248">
                  <c:v>13.2</c:v>
                </c:pt>
                <c:pt idx="249">
                  <c:v>11.5</c:v>
                </c:pt>
                <c:pt idx="250">
                  <c:v>11.5</c:v>
                </c:pt>
                <c:pt idx="251">
                  <c:v>11.5</c:v>
                </c:pt>
                <c:pt idx="252">
                  <c:v>11.2</c:v>
                </c:pt>
                <c:pt idx="253">
                  <c:v>11.2</c:v>
                </c:pt>
                <c:pt idx="254">
                  <c:v>13.4</c:v>
                </c:pt>
                <c:pt idx="255">
                  <c:v>11.5</c:v>
                </c:pt>
                <c:pt idx="256">
                  <c:v>11.2</c:v>
                </c:pt>
                <c:pt idx="257">
                  <c:v>11.7</c:v>
                </c:pt>
                <c:pt idx="258">
                  <c:v>11.7</c:v>
                </c:pt>
                <c:pt idx="259">
                  <c:v>11</c:v>
                </c:pt>
                <c:pt idx="260">
                  <c:v>13.6</c:v>
                </c:pt>
                <c:pt idx="261">
                  <c:v>12.4</c:v>
                </c:pt>
                <c:pt idx="262">
                  <c:v>11.2</c:v>
                </c:pt>
                <c:pt idx="263">
                  <c:v>11.2</c:v>
                </c:pt>
                <c:pt idx="264">
                  <c:v>11.2</c:v>
                </c:pt>
                <c:pt idx="265">
                  <c:v>11.2</c:v>
                </c:pt>
                <c:pt idx="266">
                  <c:v>11.5</c:v>
                </c:pt>
                <c:pt idx="267">
                  <c:v>11.7</c:v>
                </c:pt>
                <c:pt idx="268">
                  <c:v>11.2</c:v>
                </c:pt>
                <c:pt idx="269">
                  <c:v>11.2</c:v>
                </c:pt>
                <c:pt idx="270">
                  <c:v>11.2</c:v>
                </c:pt>
                <c:pt idx="271">
                  <c:v>11.2</c:v>
                </c:pt>
                <c:pt idx="272">
                  <c:v>11.2</c:v>
                </c:pt>
                <c:pt idx="273">
                  <c:v>11.2</c:v>
                </c:pt>
                <c:pt idx="274">
                  <c:v>11.7</c:v>
                </c:pt>
                <c:pt idx="275">
                  <c:v>11.2</c:v>
                </c:pt>
                <c:pt idx="276">
                  <c:v>11.2</c:v>
                </c:pt>
                <c:pt idx="277">
                  <c:v>11.2</c:v>
                </c:pt>
                <c:pt idx="278">
                  <c:v>11.2</c:v>
                </c:pt>
                <c:pt idx="279">
                  <c:v>11.2</c:v>
                </c:pt>
                <c:pt idx="280">
                  <c:v>13.4</c:v>
                </c:pt>
                <c:pt idx="281">
                  <c:v>11.2</c:v>
                </c:pt>
                <c:pt idx="282">
                  <c:v>11.2</c:v>
                </c:pt>
                <c:pt idx="283">
                  <c:v>11.2</c:v>
                </c:pt>
                <c:pt idx="284">
                  <c:v>11.2</c:v>
                </c:pt>
                <c:pt idx="285">
                  <c:v>11.2</c:v>
                </c:pt>
                <c:pt idx="286">
                  <c:v>11.2</c:v>
                </c:pt>
                <c:pt idx="287">
                  <c:v>13.4</c:v>
                </c:pt>
                <c:pt idx="288">
                  <c:v>11.2</c:v>
                </c:pt>
                <c:pt idx="289">
                  <c:v>11.2</c:v>
                </c:pt>
                <c:pt idx="290">
                  <c:v>11.2</c:v>
                </c:pt>
                <c:pt idx="291">
                  <c:v>11.2</c:v>
                </c:pt>
                <c:pt idx="292">
                  <c:v>11.7</c:v>
                </c:pt>
                <c:pt idx="293">
                  <c:v>11.7</c:v>
                </c:pt>
                <c:pt idx="294">
                  <c:v>13.9</c:v>
                </c:pt>
                <c:pt idx="295">
                  <c:v>11.2</c:v>
                </c:pt>
                <c:pt idx="296">
                  <c:v>11.7</c:v>
                </c:pt>
                <c:pt idx="297">
                  <c:v>11.2</c:v>
                </c:pt>
                <c:pt idx="298">
                  <c:v>11.2</c:v>
                </c:pt>
                <c:pt idx="299">
                  <c:v>11.2</c:v>
                </c:pt>
                <c:pt idx="300">
                  <c:v>9.3000000000000007</c:v>
                </c:pt>
                <c:pt idx="301">
                  <c:v>11.2</c:v>
                </c:pt>
                <c:pt idx="302">
                  <c:v>11.2</c:v>
                </c:pt>
                <c:pt idx="303">
                  <c:v>11.2</c:v>
                </c:pt>
                <c:pt idx="304">
                  <c:v>11.2</c:v>
                </c:pt>
                <c:pt idx="305">
                  <c:v>11.2</c:v>
                </c:pt>
                <c:pt idx="306">
                  <c:v>11.2</c:v>
                </c:pt>
                <c:pt idx="307">
                  <c:v>9.5</c:v>
                </c:pt>
                <c:pt idx="308">
                  <c:v>11.2</c:v>
                </c:pt>
                <c:pt idx="309">
                  <c:v>11.2</c:v>
                </c:pt>
                <c:pt idx="310">
                  <c:v>11.5</c:v>
                </c:pt>
                <c:pt idx="311">
                  <c:v>11.5</c:v>
                </c:pt>
                <c:pt idx="312">
                  <c:v>11.5</c:v>
                </c:pt>
                <c:pt idx="313">
                  <c:v>11.5</c:v>
                </c:pt>
                <c:pt idx="314">
                  <c:v>9.3000000000000007</c:v>
                </c:pt>
                <c:pt idx="315">
                  <c:v>11.2</c:v>
                </c:pt>
                <c:pt idx="316">
                  <c:v>11.2</c:v>
                </c:pt>
                <c:pt idx="317">
                  <c:v>11.2</c:v>
                </c:pt>
                <c:pt idx="318">
                  <c:v>11.2</c:v>
                </c:pt>
                <c:pt idx="319">
                  <c:v>11.2</c:v>
                </c:pt>
                <c:pt idx="320">
                  <c:v>11.2</c:v>
                </c:pt>
                <c:pt idx="321">
                  <c:v>9.5</c:v>
                </c:pt>
                <c:pt idx="322">
                  <c:v>12</c:v>
                </c:pt>
                <c:pt idx="323">
                  <c:v>11.2</c:v>
                </c:pt>
                <c:pt idx="324">
                  <c:v>11.5</c:v>
                </c:pt>
                <c:pt idx="325">
                  <c:v>11.2</c:v>
                </c:pt>
                <c:pt idx="326">
                  <c:v>11.2</c:v>
                </c:pt>
                <c:pt idx="327">
                  <c:v>11.5</c:v>
                </c:pt>
                <c:pt idx="328">
                  <c:v>11.5</c:v>
                </c:pt>
                <c:pt idx="329">
                  <c:v>12</c:v>
                </c:pt>
                <c:pt idx="330">
                  <c:v>11.5</c:v>
                </c:pt>
                <c:pt idx="331">
                  <c:v>11.5</c:v>
                </c:pt>
                <c:pt idx="332">
                  <c:v>11.5</c:v>
                </c:pt>
                <c:pt idx="333">
                  <c:v>11.5</c:v>
                </c:pt>
                <c:pt idx="334">
                  <c:v>11.5</c:v>
                </c:pt>
                <c:pt idx="335">
                  <c:v>13.6</c:v>
                </c:pt>
                <c:pt idx="336">
                  <c:v>11.5</c:v>
                </c:pt>
                <c:pt idx="337">
                  <c:v>11.2</c:v>
                </c:pt>
                <c:pt idx="338">
                  <c:v>11.5</c:v>
                </c:pt>
                <c:pt idx="339">
                  <c:v>11.5</c:v>
                </c:pt>
                <c:pt idx="340">
                  <c:v>11.5</c:v>
                </c:pt>
                <c:pt idx="341">
                  <c:v>11.5</c:v>
                </c:pt>
                <c:pt idx="342">
                  <c:v>13.9</c:v>
                </c:pt>
                <c:pt idx="343">
                  <c:v>11.5</c:v>
                </c:pt>
                <c:pt idx="344">
                  <c:v>11.5</c:v>
                </c:pt>
                <c:pt idx="345">
                  <c:v>12</c:v>
                </c:pt>
                <c:pt idx="346">
                  <c:v>11.5</c:v>
                </c:pt>
                <c:pt idx="347">
                  <c:v>11.5</c:v>
                </c:pt>
                <c:pt idx="348">
                  <c:v>11.5</c:v>
                </c:pt>
                <c:pt idx="349">
                  <c:v>12.9</c:v>
                </c:pt>
                <c:pt idx="350">
                  <c:v>11.5</c:v>
                </c:pt>
                <c:pt idx="351">
                  <c:v>11.5</c:v>
                </c:pt>
                <c:pt idx="352">
                  <c:v>11.5</c:v>
                </c:pt>
                <c:pt idx="353">
                  <c:v>11.5</c:v>
                </c:pt>
                <c:pt idx="354">
                  <c:v>11.5</c:v>
                </c:pt>
                <c:pt idx="355">
                  <c:v>9.3000000000000007</c:v>
                </c:pt>
                <c:pt idx="356">
                  <c:v>13.4</c:v>
                </c:pt>
                <c:pt idx="357">
                  <c:v>11.5</c:v>
                </c:pt>
                <c:pt idx="358">
                  <c:v>11.5</c:v>
                </c:pt>
                <c:pt idx="359">
                  <c:v>11.5</c:v>
                </c:pt>
                <c:pt idx="360">
                  <c:v>11.5</c:v>
                </c:pt>
                <c:pt idx="361">
                  <c:v>11.5</c:v>
                </c:pt>
                <c:pt idx="362">
                  <c:v>9.5</c:v>
                </c:pt>
                <c:pt idx="363">
                  <c:v>11.5</c:v>
                </c:pt>
                <c:pt idx="364">
                  <c:v>11.5</c:v>
                </c:pt>
                <c:pt idx="365">
                  <c:v>11.5</c:v>
                </c:pt>
                <c:pt idx="366">
                  <c:v>11.5</c:v>
                </c:pt>
                <c:pt idx="367">
                  <c:v>11.5</c:v>
                </c:pt>
                <c:pt idx="368">
                  <c:v>11.5</c:v>
                </c:pt>
                <c:pt idx="369">
                  <c:v>9</c:v>
                </c:pt>
                <c:pt idx="370">
                  <c:v>11.5</c:v>
                </c:pt>
                <c:pt idx="371">
                  <c:v>11.5</c:v>
                </c:pt>
                <c:pt idx="372">
                  <c:v>11.5</c:v>
                </c:pt>
                <c:pt idx="373">
                  <c:v>11.5</c:v>
                </c:pt>
                <c:pt idx="374">
                  <c:v>11.5</c:v>
                </c:pt>
                <c:pt idx="375">
                  <c:v>11.5</c:v>
                </c:pt>
                <c:pt idx="376">
                  <c:v>9.3000000000000007</c:v>
                </c:pt>
                <c:pt idx="377">
                  <c:v>11.5</c:v>
                </c:pt>
                <c:pt idx="378">
                  <c:v>11.5</c:v>
                </c:pt>
                <c:pt idx="379">
                  <c:v>11.5</c:v>
                </c:pt>
                <c:pt idx="380">
                  <c:v>11.5</c:v>
                </c:pt>
                <c:pt idx="381">
                  <c:v>11.5</c:v>
                </c:pt>
                <c:pt idx="382">
                  <c:v>11.5</c:v>
                </c:pt>
                <c:pt idx="383">
                  <c:v>9.3000000000000007</c:v>
                </c:pt>
                <c:pt idx="384">
                  <c:v>11.5</c:v>
                </c:pt>
                <c:pt idx="385">
                  <c:v>11.5</c:v>
                </c:pt>
                <c:pt idx="386">
                  <c:v>11.5</c:v>
                </c:pt>
                <c:pt idx="387">
                  <c:v>11.5</c:v>
                </c:pt>
                <c:pt idx="388">
                  <c:v>11.5</c:v>
                </c:pt>
                <c:pt idx="389">
                  <c:v>11.5</c:v>
                </c:pt>
                <c:pt idx="390">
                  <c:v>11.5</c:v>
                </c:pt>
                <c:pt idx="391">
                  <c:v>11.5</c:v>
                </c:pt>
                <c:pt idx="392">
                  <c:v>11.5</c:v>
                </c:pt>
                <c:pt idx="393">
                  <c:v>11.5</c:v>
                </c:pt>
                <c:pt idx="394">
                  <c:v>11.5</c:v>
                </c:pt>
                <c:pt idx="395">
                  <c:v>11.5</c:v>
                </c:pt>
                <c:pt idx="396">
                  <c:v>11.5</c:v>
                </c:pt>
                <c:pt idx="397">
                  <c:v>13.6</c:v>
                </c:pt>
                <c:pt idx="398">
                  <c:v>12</c:v>
                </c:pt>
                <c:pt idx="399">
                  <c:v>11.5</c:v>
                </c:pt>
                <c:pt idx="400">
                  <c:v>11.5</c:v>
                </c:pt>
                <c:pt idx="401">
                  <c:v>11.5</c:v>
                </c:pt>
                <c:pt idx="402">
                  <c:v>11.5</c:v>
                </c:pt>
                <c:pt idx="403">
                  <c:v>11.5</c:v>
                </c:pt>
                <c:pt idx="404">
                  <c:v>13.9</c:v>
                </c:pt>
                <c:pt idx="405">
                  <c:v>11.5</c:v>
                </c:pt>
                <c:pt idx="406">
                  <c:v>11.7</c:v>
                </c:pt>
                <c:pt idx="407">
                  <c:v>11.5</c:v>
                </c:pt>
                <c:pt idx="408">
                  <c:v>10.7</c:v>
                </c:pt>
                <c:pt idx="409">
                  <c:v>10.7</c:v>
                </c:pt>
                <c:pt idx="410">
                  <c:v>11.5</c:v>
                </c:pt>
                <c:pt idx="411">
                  <c:v>13.9</c:v>
                </c:pt>
                <c:pt idx="412">
                  <c:v>11</c:v>
                </c:pt>
                <c:pt idx="413">
                  <c:v>10.7</c:v>
                </c:pt>
                <c:pt idx="414">
                  <c:v>11.5</c:v>
                </c:pt>
                <c:pt idx="415">
                  <c:v>11</c:v>
                </c:pt>
                <c:pt idx="416">
                  <c:v>11</c:v>
                </c:pt>
                <c:pt idx="417">
                  <c:v>9</c:v>
                </c:pt>
                <c:pt idx="418">
                  <c:v>13.9</c:v>
                </c:pt>
                <c:pt idx="419">
                  <c:v>11.7</c:v>
                </c:pt>
                <c:pt idx="420">
                  <c:v>11.7</c:v>
                </c:pt>
                <c:pt idx="421">
                  <c:v>11</c:v>
                </c:pt>
                <c:pt idx="422">
                  <c:v>11</c:v>
                </c:pt>
                <c:pt idx="423">
                  <c:v>11</c:v>
                </c:pt>
                <c:pt idx="424">
                  <c:v>9</c:v>
                </c:pt>
                <c:pt idx="425">
                  <c:v>11.7</c:v>
                </c:pt>
                <c:pt idx="426">
                  <c:v>11.7</c:v>
                </c:pt>
                <c:pt idx="427">
                  <c:v>11.7</c:v>
                </c:pt>
                <c:pt idx="428">
                  <c:v>11.7</c:v>
                </c:pt>
                <c:pt idx="429">
                  <c:v>11.7</c:v>
                </c:pt>
                <c:pt idx="430">
                  <c:v>11.7</c:v>
                </c:pt>
                <c:pt idx="431">
                  <c:v>8.8000000000000007</c:v>
                </c:pt>
                <c:pt idx="432">
                  <c:v>11</c:v>
                </c:pt>
                <c:pt idx="433">
                  <c:v>11</c:v>
                </c:pt>
                <c:pt idx="434">
                  <c:v>11</c:v>
                </c:pt>
                <c:pt idx="435">
                  <c:v>11.7</c:v>
                </c:pt>
                <c:pt idx="436">
                  <c:v>11.7</c:v>
                </c:pt>
                <c:pt idx="437">
                  <c:v>9.8000000000000007</c:v>
                </c:pt>
                <c:pt idx="438">
                  <c:v>11</c:v>
                </c:pt>
                <c:pt idx="439">
                  <c:v>11</c:v>
                </c:pt>
                <c:pt idx="440">
                  <c:v>11.7</c:v>
                </c:pt>
                <c:pt idx="441">
                  <c:v>11.7</c:v>
                </c:pt>
                <c:pt idx="442">
                  <c:v>11.7</c:v>
                </c:pt>
                <c:pt idx="443">
                  <c:v>11.7</c:v>
                </c:pt>
                <c:pt idx="444">
                  <c:v>8.6</c:v>
                </c:pt>
                <c:pt idx="445">
                  <c:v>11</c:v>
                </c:pt>
                <c:pt idx="446">
                  <c:v>11</c:v>
                </c:pt>
                <c:pt idx="447">
                  <c:v>11</c:v>
                </c:pt>
                <c:pt idx="448">
                  <c:v>11</c:v>
                </c:pt>
                <c:pt idx="449">
                  <c:v>11</c:v>
                </c:pt>
                <c:pt idx="450">
                  <c:v>11</c:v>
                </c:pt>
                <c:pt idx="451">
                  <c:v>9.3000000000000007</c:v>
                </c:pt>
                <c:pt idx="452">
                  <c:v>11.7</c:v>
                </c:pt>
                <c:pt idx="453">
                  <c:v>11.7</c:v>
                </c:pt>
                <c:pt idx="454">
                  <c:v>11.7</c:v>
                </c:pt>
                <c:pt idx="455">
                  <c:v>11.7</c:v>
                </c:pt>
                <c:pt idx="456">
                  <c:v>11.7</c:v>
                </c:pt>
                <c:pt idx="457">
                  <c:v>11.7</c:v>
                </c:pt>
                <c:pt idx="458">
                  <c:v>12.2</c:v>
                </c:pt>
                <c:pt idx="459">
                  <c:v>12.2</c:v>
                </c:pt>
                <c:pt idx="460">
                  <c:v>12.2</c:v>
                </c:pt>
                <c:pt idx="461">
                  <c:v>12.2</c:v>
                </c:pt>
                <c:pt idx="462">
                  <c:v>12.2</c:v>
                </c:pt>
                <c:pt idx="463">
                  <c:v>12.2</c:v>
                </c:pt>
                <c:pt idx="464">
                  <c:v>10</c:v>
                </c:pt>
                <c:pt idx="465">
                  <c:v>12.2</c:v>
                </c:pt>
                <c:pt idx="466">
                  <c:v>12.2</c:v>
                </c:pt>
                <c:pt idx="467">
                  <c:v>12.2</c:v>
                </c:pt>
                <c:pt idx="468">
                  <c:v>12.9</c:v>
                </c:pt>
                <c:pt idx="469">
                  <c:v>12.9</c:v>
                </c:pt>
                <c:pt idx="470">
                  <c:v>12.9</c:v>
                </c:pt>
                <c:pt idx="471">
                  <c:v>12.9</c:v>
                </c:pt>
                <c:pt idx="472">
                  <c:v>12.9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A3-46E1-ABAD-83FC6B65D208}"/>
            </c:ext>
          </c:extLst>
        </c:ser>
        <c:ser>
          <c:idx val="2"/>
          <c:order val="2"/>
          <c:tx>
            <c:v>Термопара 3</c:v>
          </c:tx>
          <c:spPr>
            <a:ln w="28562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Лист1!$A$8:$A$480</c:f>
              <c:numCache>
                <c:formatCode>General</c:formatCode>
                <c:ptCount val="473"/>
                <c:pt idx="0">
                  <c:v>0</c:v>
                </c:pt>
                <c:pt idx="1">
                  <c:v>9</c:v>
                </c:pt>
                <c:pt idx="2">
                  <c:v>16</c:v>
                </c:pt>
                <c:pt idx="3">
                  <c:v>25</c:v>
                </c:pt>
                <c:pt idx="4">
                  <c:v>32</c:v>
                </c:pt>
                <c:pt idx="5">
                  <c:v>40</c:v>
                </c:pt>
                <c:pt idx="6">
                  <c:v>49</c:v>
                </c:pt>
                <c:pt idx="7">
                  <c:v>56</c:v>
                </c:pt>
                <c:pt idx="8">
                  <c:v>65</c:v>
                </c:pt>
                <c:pt idx="9">
                  <c:v>72</c:v>
                </c:pt>
                <c:pt idx="10">
                  <c:v>80</c:v>
                </c:pt>
                <c:pt idx="11">
                  <c:v>89</c:v>
                </c:pt>
                <c:pt idx="12">
                  <c:v>96</c:v>
                </c:pt>
                <c:pt idx="13">
                  <c:v>105</c:v>
                </c:pt>
                <c:pt idx="14">
                  <c:v>112</c:v>
                </c:pt>
                <c:pt idx="15">
                  <c:v>120</c:v>
                </c:pt>
                <c:pt idx="16">
                  <c:v>129</c:v>
                </c:pt>
                <c:pt idx="17">
                  <c:v>136</c:v>
                </c:pt>
                <c:pt idx="18">
                  <c:v>145</c:v>
                </c:pt>
                <c:pt idx="19">
                  <c:v>152</c:v>
                </c:pt>
                <c:pt idx="20">
                  <c:v>160</c:v>
                </c:pt>
                <c:pt idx="21">
                  <c:v>169</c:v>
                </c:pt>
                <c:pt idx="22">
                  <c:v>176</c:v>
                </c:pt>
                <c:pt idx="23">
                  <c:v>185</c:v>
                </c:pt>
                <c:pt idx="24">
                  <c:v>192</c:v>
                </c:pt>
                <c:pt idx="25">
                  <c:v>200</c:v>
                </c:pt>
                <c:pt idx="26">
                  <c:v>209</c:v>
                </c:pt>
                <c:pt idx="27">
                  <c:v>216</c:v>
                </c:pt>
                <c:pt idx="28">
                  <c:v>225</c:v>
                </c:pt>
                <c:pt idx="29">
                  <c:v>232</c:v>
                </c:pt>
                <c:pt idx="30">
                  <c:v>240</c:v>
                </c:pt>
                <c:pt idx="31">
                  <c:v>249</c:v>
                </c:pt>
                <c:pt idx="32">
                  <c:v>256</c:v>
                </c:pt>
                <c:pt idx="33">
                  <c:v>265</c:v>
                </c:pt>
                <c:pt idx="34">
                  <c:v>272</c:v>
                </c:pt>
                <c:pt idx="35">
                  <c:v>280</c:v>
                </c:pt>
                <c:pt idx="36">
                  <c:v>289</c:v>
                </c:pt>
                <c:pt idx="37">
                  <c:v>296</c:v>
                </c:pt>
                <c:pt idx="38">
                  <c:v>305</c:v>
                </c:pt>
                <c:pt idx="39">
                  <c:v>312</c:v>
                </c:pt>
                <c:pt idx="40">
                  <c:v>320</c:v>
                </c:pt>
                <c:pt idx="41">
                  <c:v>329</c:v>
                </c:pt>
                <c:pt idx="42">
                  <c:v>336</c:v>
                </c:pt>
                <c:pt idx="43">
                  <c:v>345</c:v>
                </c:pt>
                <c:pt idx="44">
                  <c:v>352</c:v>
                </c:pt>
                <c:pt idx="45">
                  <c:v>360</c:v>
                </c:pt>
                <c:pt idx="46">
                  <c:v>369</c:v>
                </c:pt>
                <c:pt idx="47">
                  <c:v>376</c:v>
                </c:pt>
                <c:pt idx="48">
                  <c:v>385</c:v>
                </c:pt>
                <c:pt idx="49">
                  <c:v>392</c:v>
                </c:pt>
                <c:pt idx="50">
                  <c:v>400</c:v>
                </c:pt>
                <c:pt idx="51">
                  <c:v>409</c:v>
                </c:pt>
                <c:pt idx="52">
                  <c:v>416</c:v>
                </c:pt>
                <c:pt idx="53">
                  <c:v>425</c:v>
                </c:pt>
                <c:pt idx="54">
                  <c:v>433</c:v>
                </c:pt>
                <c:pt idx="55">
                  <c:v>440</c:v>
                </c:pt>
                <c:pt idx="56">
                  <c:v>449</c:v>
                </c:pt>
                <c:pt idx="57">
                  <c:v>456</c:v>
                </c:pt>
                <c:pt idx="58">
                  <c:v>465</c:v>
                </c:pt>
                <c:pt idx="59">
                  <c:v>473</c:v>
                </c:pt>
                <c:pt idx="60">
                  <c:v>481</c:v>
                </c:pt>
                <c:pt idx="61">
                  <c:v>489</c:v>
                </c:pt>
                <c:pt idx="62">
                  <c:v>496</c:v>
                </c:pt>
                <c:pt idx="63">
                  <c:v>505</c:v>
                </c:pt>
                <c:pt idx="64">
                  <c:v>513</c:v>
                </c:pt>
                <c:pt idx="65">
                  <c:v>528</c:v>
                </c:pt>
                <c:pt idx="66">
                  <c:v>537</c:v>
                </c:pt>
                <c:pt idx="67">
                  <c:v>545</c:v>
                </c:pt>
                <c:pt idx="68">
                  <c:v>552</c:v>
                </c:pt>
                <c:pt idx="69">
                  <c:v>561</c:v>
                </c:pt>
                <c:pt idx="70">
                  <c:v>568</c:v>
                </c:pt>
                <c:pt idx="71">
                  <c:v>577</c:v>
                </c:pt>
                <c:pt idx="72">
                  <c:v>585</c:v>
                </c:pt>
                <c:pt idx="73">
                  <c:v>592</c:v>
                </c:pt>
                <c:pt idx="74">
                  <c:v>601</c:v>
                </c:pt>
                <c:pt idx="75">
                  <c:v>608</c:v>
                </c:pt>
                <c:pt idx="76">
                  <c:v>617</c:v>
                </c:pt>
                <c:pt idx="77">
                  <c:v>625</c:v>
                </c:pt>
                <c:pt idx="78">
                  <c:v>632</c:v>
                </c:pt>
                <c:pt idx="79">
                  <c:v>641</c:v>
                </c:pt>
                <c:pt idx="80">
                  <c:v>648</c:v>
                </c:pt>
                <c:pt idx="81">
                  <c:v>657</c:v>
                </c:pt>
                <c:pt idx="82">
                  <c:v>665</c:v>
                </c:pt>
                <c:pt idx="83">
                  <c:v>672</c:v>
                </c:pt>
                <c:pt idx="84">
                  <c:v>681</c:v>
                </c:pt>
                <c:pt idx="85">
                  <c:v>688</c:v>
                </c:pt>
                <c:pt idx="86">
                  <c:v>697</c:v>
                </c:pt>
                <c:pt idx="87">
                  <c:v>705</c:v>
                </c:pt>
                <c:pt idx="88">
                  <c:v>712</c:v>
                </c:pt>
                <c:pt idx="89">
                  <c:v>721</c:v>
                </c:pt>
                <c:pt idx="90">
                  <c:v>728</c:v>
                </c:pt>
                <c:pt idx="91">
                  <c:v>737</c:v>
                </c:pt>
                <c:pt idx="92">
                  <c:v>745</c:v>
                </c:pt>
                <c:pt idx="93">
                  <c:v>752</c:v>
                </c:pt>
                <c:pt idx="94">
                  <c:v>761</c:v>
                </c:pt>
                <c:pt idx="95">
                  <c:v>768</c:v>
                </c:pt>
                <c:pt idx="96">
                  <c:v>777</c:v>
                </c:pt>
                <c:pt idx="97">
                  <c:v>785</c:v>
                </c:pt>
                <c:pt idx="98">
                  <c:v>792</c:v>
                </c:pt>
                <c:pt idx="99">
                  <c:v>801</c:v>
                </c:pt>
                <c:pt idx="100">
                  <c:v>808</c:v>
                </c:pt>
                <c:pt idx="101">
                  <c:v>817</c:v>
                </c:pt>
                <c:pt idx="102">
                  <c:v>825</c:v>
                </c:pt>
                <c:pt idx="103">
                  <c:v>832</c:v>
                </c:pt>
                <c:pt idx="104">
                  <c:v>841</c:v>
                </c:pt>
                <c:pt idx="105">
                  <c:v>848</c:v>
                </c:pt>
                <c:pt idx="106">
                  <c:v>857</c:v>
                </c:pt>
                <c:pt idx="107">
                  <c:v>865</c:v>
                </c:pt>
                <c:pt idx="108">
                  <c:v>872</c:v>
                </c:pt>
                <c:pt idx="109">
                  <c:v>881</c:v>
                </c:pt>
                <c:pt idx="110">
                  <c:v>888</c:v>
                </c:pt>
                <c:pt idx="111">
                  <c:v>897</c:v>
                </c:pt>
                <c:pt idx="112">
                  <c:v>905</c:v>
                </c:pt>
                <c:pt idx="113">
                  <c:v>912</c:v>
                </c:pt>
                <c:pt idx="114">
                  <c:v>921</c:v>
                </c:pt>
                <c:pt idx="115">
                  <c:v>928</c:v>
                </c:pt>
                <c:pt idx="116">
                  <c:v>937</c:v>
                </c:pt>
                <c:pt idx="117">
                  <c:v>945</c:v>
                </c:pt>
                <c:pt idx="118">
                  <c:v>952</c:v>
                </c:pt>
                <c:pt idx="119">
                  <c:v>961</c:v>
                </c:pt>
                <c:pt idx="120">
                  <c:v>968</c:v>
                </c:pt>
                <c:pt idx="121">
                  <c:v>977</c:v>
                </c:pt>
                <c:pt idx="122">
                  <c:v>985</c:v>
                </c:pt>
                <c:pt idx="123">
                  <c:v>992</c:v>
                </c:pt>
                <c:pt idx="124">
                  <c:v>1001</c:v>
                </c:pt>
                <c:pt idx="125">
                  <c:v>1008</c:v>
                </c:pt>
                <c:pt idx="126">
                  <c:v>1017</c:v>
                </c:pt>
                <c:pt idx="127">
                  <c:v>1025</c:v>
                </c:pt>
                <c:pt idx="128">
                  <c:v>1032</c:v>
                </c:pt>
                <c:pt idx="129">
                  <c:v>1041</c:v>
                </c:pt>
                <c:pt idx="130">
                  <c:v>1048</c:v>
                </c:pt>
                <c:pt idx="131">
                  <c:v>1057</c:v>
                </c:pt>
                <c:pt idx="132">
                  <c:v>1065</c:v>
                </c:pt>
                <c:pt idx="133">
                  <c:v>1072</c:v>
                </c:pt>
                <c:pt idx="134">
                  <c:v>1081</c:v>
                </c:pt>
                <c:pt idx="135">
                  <c:v>1088</c:v>
                </c:pt>
                <c:pt idx="136">
                  <c:v>1097</c:v>
                </c:pt>
                <c:pt idx="137">
                  <c:v>1105</c:v>
                </c:pt>
                <c:pt idx="138">
                  <c:v>1112</c:v>
                </c:pt>
                <c:pt idx="139">
                  <c:v>1121</c:v>
                </c:pt>
                <c:pt idx="140">
                  <c:v>1128</c:v>
                </c:pt>
                <c:pt idx="141">
                  <c:v>1137</c:v>
                </c:pt>
                <c:pt idx="142">
                  <c:v>1145</c:v>
                </c:pt>
                <c:pt idx="143">
                  <c:v>1152</c:v>
                </c:pt>
                <c:pt idx="144">
                  <c:v>1161</c:v>
                </c:pt>
                <c:pt idx="145">
                  <c:v>1168</c:v>
                </c:pt>
                <c:pt idx="146">
                  <c:v>1177</c:v>
                </c:pt>
                <c:pt idx="147">
                  <c:v>1185</c:v>
                </c:pt>
                <c:pt idx="148">
                  <c:v>1192</c:v>
                </c:pt>
                <c:pt idx="149">
                  <c:v>1201</c:v>
                </c:pt>
                <c:pt idx="150">
                  <c:v>1208</c:v>
                </c:pt>
                <c:pt idx="151">
                  <c:v>1217</c:v>
                </c:pt>
                <c:pt idx="152">
                  <c:v>1225</c:v>
                </c:pt>
                <c:pt idx="153">
                  <c:v>1232</c:v>
                </c:pt>
                <c:pt idx="154">
                  <c:v>1241</c:v>
                </c:pt>
                <c:pt idx="155">
                  <c:v>1248</c:v>
                </c:pt>
                <c:pt idx="156">
                  <c:v>1257</c:v>
                </c:pt>
                <c:pt idx="157">
                  <c:v>1265</c:v>
                </c:pt>
                <c:pt idx="158">
                  <c:v>1272</c:v>
                </c:pt>
                <c:pt idx="159">
                  <c:v>1281</c:v>
                </c:pt>
                <c:pt idx="160">
                  <c:v>1288</c:v>
                </c:pt>
                <c:pt idx="161">
                  <c:v>1297</c:v>
                </c:pt>
                <c:pt idx="162">
                  <c:v>1305</c:v>
                </c:pt>
                <c:pt idx="163">
                  <c:v>1312</c:v>
                </c:pt>
                <c:pt idx="164">
                  <c:v>1321</c:v>
                </c:pt>
                <c:pt idx="165">
                  <c:v>1328</c:v>
                </c:pt>
                <c:pt idx="166">
                  <c:v>1337</c:v>
                </c:pt>
                <c:pt idx="167">
                  <c:v>1345</c:v>
                </c:pt>
                <c:pt idx="168">
                  <c:v>1352</c:v>
                </c:pt>
                <c:pt idx="169">
                  <c:v>1361</c:v>
                </c:pt>
                <c:pt idx="170">
                  <c:v>1368</c:v>
                </c:pt>
                <c:pt idx="171">
                  <c:v>1377</c:v>
                </c:pt>
                <c:pt idx="172">
                  <c:v>1385</c:v>
                </c:pt>
                <c:pt idx="173">
                  <c:v>1392</c:v>
                </c:pt>
                <c:pt idx="174">
                  <c:v>1401</c:v>
                </c:pt>
                <c:pt idx="175">
                  <c:v>1408</c:v>
                </c:pt>
                <c:pt idx="176">
                  <c:v>1417</c:v>
                </c:pt>
                <c:pt idx="177">
                  <c:v>1425</c:v>
                </c:pt>
                <c:pt idx="178">
                  <c:v>1432</c:v>
                </c:pt>
                <c:pt idx="179">
                  <c:v>1441</c:v>
                </c:pt>
                <c:pt idx="180">
                  <c:v>1448</c:v>
                </c:pt>
                <c:pt idx="181">
                  <c:v>1457</c:v>
                </c:pt>
                <c:pt idx="182">
                  <c:v>1465</c:v>
                </c:pt>
                <c:pt idx="183">
                  <c:v>1472</c:v>
                </c:pt>
                <c:pt idx="184">
                  <c:v>1481</c:v>
                </c:pt>
                <c:pt idx="185">
                  <c:v>1488</c:v>
                </c:pt>
                <c:pt idx="186">
                  <c:v>1497</c:v>
                </c:pt>
                <c:pt idx="187">
                  <c:v>1505</c:v>
                </c:pt>
                <c:pt idx="188">
                  <c:v>1512</c:v>
                </c:pt>
                <c:pt idx="189">
                  <c:v>1521</c:v>
                </c:pt>
                <c:pt idx="190">
                  <c:v>1528</c:v>
                </c:pt>
                <c:pt idx="191">
                  <c:v>1537</c:v>
                </c:pt>
                <c:pt idx="192">
                  <c:v>1545</c:v>
                </c:pt>
                <c:pt idx="193">
                  <c:v>1552</c:v>
                </c:pt>
                <c:pt idx="194">
                  <c:v>1561</c:v>
                </c:pt>
                <c:pt idx="195">
                  <c:v>1568</c:v>
                </c:pt>
                <c:pt idx="196">
                  <c:v>1577</c:v>
                </c:pt>
                <c:pt idx="197">
                  <c:v>1585</c:v>
                </c:pt>
                <c:pt idx="198">
                  <c:v>1592</c:v>
                </c:pt>
                <c:pt idx="199">
                  <c:v>1601</c:v>
                </c:pt>
                <c:pt idx="200">
                  <c:v>1608</c:v>
                </c:pt>
                <c:pt idx="201">
                  <c:v>1617</c:v>
                </c:pt>
                <c:pt idx="202">
                  <c:v>1625</c:v>
                </c:pt>
                <c:pt idx="203">
                  <c:v>1632</c:v>
                </c:pt>
                <c:pt idx="204">
                  <c:v>1641</c:v>
                </c:pt>
                <c:pt idx="205">
                  <c:v>1648</c:v>
                </c:pt>
                <c:pt idx="206">
                  <c:v>1657</c:v>
                </c:pt>
                <c:pt idx="207">
                  <c:v>1665</c:v>
                </c:pt>
                <c:pt idx="208">
                  <c:v>1680</c:v>
                </c:pt>
                <c:pt idx="209">
                  <c:v>1689</c:v>
                </c:pt>
                <c:pt idx="210">
                  <c:v>1697</c:v>
                </c:pt>
                <c:pt idx="211">
                  <c:v>1704</c:v>
                </c:pt>
                <c:pt idx="212">
                  <c:v>1713</c:v>
                </c:pt>
                <c:pt idx="213">
                  <c:v>1720</c:v>
                </c:pt>
                <c:pt idx="214">
                  <c:v>1729</c:v>
                </c:pt>
                <c:pt idx="215">
                  <c:v>1738</c:v>
                </c:pt>
                <c:pt idx="216">
                  <c:v>1745</c:v>
                </c:pt>
                <c:pt idx="217">
                  <c:v>1754</c:v>
                </c:pt>
                <c:pt idx="218">
                  <c:v>1761</c:v>
                </c:pt>
                <c:pt idx="219">
                  <c:v>1770</c:v>
                </c:pt>
                <c:pt idx="220">
                  <c:v>1778</c:v>
                </c:pt>
                <c:pt idx="221">
                  <c:v>1793</c:v>
                </c:pt>
                <c:pt idx="222">
                  <c:v>1802</c:v>
                </c:pt>
                <c:pt idx="223">
                  <c:v>1810</c:v>
                </c:pt>
                <c:pt idx="224">
                  <c:v>1817</c:v>
                </c:pt>
                <c:pt idx="225">
                  <c:v>1826</c:v>
                </c:pt>
                <c:pt idx="226">
                  <c:v>1833</c:v>
                </c:pt>
                <c:pt idx="227">
                  <c:v>1842</c:v>
                </c:pt>
                <c:pt idx="228">
                  <c:v>1850</c:v>
                </c:pt>
                <c:pt idx="229">
                  <c:v>1857</c:v>
                </c:pt>
                <c:pt idx="230">
                  <c:v>1866</c:v>
                </c:pt>
                <c:pt idx="231">
                  <c:v>1873</c:v>
                </c:pt>
                <c:pt idx="232">
                  <c:v>1882</c:v>
                </c:pt>
                <c:pt idx="233">
                  <c:v>1890</c:v>
                </c:pt>
                <c:pt idx="234">
                  <c:v>1898</c:v>
                </c:pt>
                <c:pt idx="235">
                  <c:v>1906</c:v>
                </c:pt>
                <c:pt idx="236">
                  <c:v>1913</c:v>
                </c:pt>
                <c:pt idx="237">
                  <c:v>1922</c:v>
                </c:pt>
                <c:pt idx="238">
                  <c:v>1930</c:v>
                </c:pt>
                <c:pt idx="239">
                  <c:v>1945</c:v>
                </c:pt>
                <c:pt idx="240">
                  <c:v>1954</c:v>
                </c:pt>
                <c:pt idx="241">
                  <c:v>1961</c:v>
                </c:pt>
                <c:pt idx="242">
                  <c:v>1977</c:v>
                </c:pt>
                <c:pt idx="243">
                  <c:v>1986</c:v>
                </c:pt>
                <c:pt idx="244">
                  <c:v>1994</c:v>
                </c:pt>
                <c:pt idx="245">
                  <c:v>2009</c:v>
                </c:pt>
                <c:pt idx="246">
                  <c:v>2018</c:v>
                </c:pt>
                <c:pt idx="247">
                  <c:v>2026</c:v>
                </c:pt>
                <c:pt idx="248">
                  <c:v>2033</c:v>
                </c:pt>
                <c:pt idx="249">
                  <c:v>2042</c:v>
                </c:pt>
                <c:pt idx="250">
                  <c:v>2049</c:v>
                </c:pt>
                <c:pt idx="251">
                  <c:v>2058</c:v>
                </c:pt>
                <c:pt idx="252">
                  <c:v>2066</c:v>
                </c:pt>
                <c:pt idx="253">
                  <c:v>2081</c:v>
                </c:pt>
                <c:pt idx="254">
                  <c:v>2090</c:v>
                </c:pt>
                <c:pt idx="255">
                  <c:v>2098</c:v>
                </c:pt>
                <c:pt idx="256">
                  <c:v>2113</c:v>
                </c:pt>
                <c:pt idx="257">
                  <c:v>2122</c:v>
                </c:pt>
                <c:pt idx="258">
                  <c:v>2130</c:v>
                </c:pt>
                <c:pt idx="259">
                  <c:v>2137</c:v>
                </c:pt>
                <c:pt idx="260">
                  <c:v>2146</c:v>
                </c:pt>
                <c:pt idx="261">
                  <c:v>2153</c:v>
                </c:pt>
                <c:pt idx="262">
                  <c:v>2162</c:v>
                </c:pt>
                <c:pt idx="263">
                  <c:v>2170</c:v>
                </c:pt>
                <c:pt idx="264">
                  <c:v>2185</c:v>
                </c:pt>
                <c:pt idx="265">
                  <c:v>2194</c:v>
                </c:pt>
                <c:pt idx="266">
                  <c:v>2202</c:v>
                </c:pt>
                <c:pt idx="267">
                  <c:v>2209</c:v>
                </c:pt>
                <c:pt idx="268">
                  <c:v>2218</c:v>
                </c:pt>
                <c:pt idx="269">
                  <c:v>2225</c:v>
                </c:pt>
                <c:pt idx="270">
                  <c:v>2234</c:v>
                </c:pt>
                <c:pt idx="271">
                  <c:v>2242</c:v>
                </c:pt>
                <c:pt idx="272">
                  <c:v>2250</c:v>
                </c:pt>
                <c:pt idx="273">
                  <c:v>2258</c:v>
                </c:pt>
                <c:pt idx="274">
                  <c:v>2265</c:v>
                </c:pt>
                <c:pt idx="275">
                  <c:v>2274</c:v>
                </c:pt>
                <c:pt idx="276">
                  <c:v>2281</c:v>
                </c:pt>
                <c:pt idx="277">
                  <c:v>2290</c:v>
                </c:pt>
                <c:pt idx="278">
                  <c:v>2298</c:v>
                </c:pt>
                <c:pt idx="279">
                  <c:v>2305</c:v>
                </c:pt>
                <c:pt idx="280">
                  <c:v>2314</c:v>
                </c:pt>
                <c:pt idx="281">
                  <c:v>2321</c:v>
                </c:pt>
                <c:pt idx="282">
                  <c:v>2330</c:v>
                </c:pt>
                <c:pt idx="283">
                  <c:v>2338</c:v>
                </c:pt>
                <c:pt idx="284">
                  <c:v>2345</c:v>
                </c:pt>
                <c:pt idx="285">
                  <c:v>2354</c:v>
                </c:pt>
                <c:pt idx="286">
                  <c:v>2361</c:v>
                </c:pt>
                <c:pt idx="287">
                  <c:v>2370</c:v>
                </c:pt>
                <c:pt idx="288">
                  <c:v>2378</c:v>
                </c:pt>
                <c:pt idx="289">
                  <c:v>2385</c:v>
                </c:pt>
                <c:pt idx="290">
                  <c:v>2394</c:v>
                </c:pt>
                <c:pt idx="291">
                  <c:v>2401</c:v>
                </c:pt>
                <c:pt idx="292">
                  <c:v>2410</c:v>
                </c:pt>
                <c:pt idx="293">
                  <c:v>2418</c:v>
                </c:pt>
                <c:pt idx="294">
                  <c:v>2425</c:v>
                </c:pt>
                <c:pt idx="295">
                  <c:v>2434</c:v>
                </c:pt>
                <c:pt idx="296">
                  <c:v>2441</c:v>
                </c:pt>
                <c:pt idx="297">
                  <c:v>2450</c:v>
                </c:pt>
                <c:pt idx="298">
                  <c:v>2458</c:v>
                </c:pt>
                <c:pt idx="299">
                  <c:v>2465</c:v>
                </c:pt>
                <c:pt idx="300">
                  <c:v>2474</c:v>
                </c:pt>
                <c:pt idx="301">
                  <c:v>2481</c:v>
                </c:pt>
                <c:pt idx="302">
                  <c:v>2490</c:v>
                </c:pt>
                <c:pt idx="303">
                  <c:v>2498</c:v>
                </c:pt>
                <c:pt idx="304">
                  <c:v>2505</c:v>
                </c:pt>
                <c:pt idx="305">
                  <c:v>2514</c:v>
                </c:pt>
                <c:pt idx="306">
                  <c:v>2521</c:v>
                </c:pt>
                <c:pt idx="307">
                  <c:v>2530</c:v>
                </c:pt>
                <c:pt idx="308">
                  <c:v>2538</c:v>
                </c:pt>
                <c:pt idx="309">
                  <c:v>2545</c:v>
                </c:pt>
                <c:pt idx="310">
                  <c:v>2554</c:v>
                </c:pt>
                <c:pt idx="311">
                  <c:v>2561</c:v>
                </c:pt>
                <c:pt idx="312">
                  <c:v>2570</c:v>
                </c:pt>
                <c:pt idx="313">
                  <c:v>2578</c:v>
                </c:pt>
                <c:pt idx="314">
                  <c:v>2585</c:v>
                </c:pt>
                <c:pt idx="315">
                  <c:v>2594</c:v>
                </c:pt>
                <c:pt idx="316">
                  <c:v>2601</c:v>
                </c:pt>
                <c:pt idx="317">
                  <c:v>2610</c:v>
                </c:pt>
                <c:pt idx="318">
                  <c:v>2618</c:v>
                </c:pt>
                <c:pt idx="319">
                  <c:v>2625</c:v>
                </c:pt>
                <c:pt idx="320">
                  <c:v>2634</c:v>
                </c:pt>
                <c:pt idx="321">
                  <c:v>2641</c:v>
                </c:pt>
                <c:pt idx="322">
                  <c:v>2650</c:v>
                </c:pt>
                <c:pt idx="323">
                  <c:v>2658</c:v>
                </c:pt>
                <c:pt idx="324">
                  <c:v>2665</c:v>
                </c:pt>
                <c:pt idx="325">
                  <c:v>2674</c:v>
                </c:pt>
                <c:pt idx="326">
                  <c:v>2681</c:v>
                </c:pt>
                <c:pt idx="327">
                  <c:v>2690</c:v>
                </c:pt>
                <c:pt idx="328">
                  <c:v>2698</c:v>
                </c:pt>
                <c:pt idx="329">
                  <c:v>2705</c:v>
                </c:pt>
                <c:pt idx="330">
                  <c:v>2714</c:v>
                </c:pt>
                <c:pt idx="331">
                  <c:v>2721</c:v>
                </c:pt>
                <c:pt idx="332">
                  <c:v>2730</c:v>
                </c:pt>
                <c:pt idx="333">
                  <c:v>2738</c:v>
                </c:pt>
                <c:pt idx="334">
                  <c:v>2745</c:v>
                </c:pt>
                <c:pt idx="335">
                  <c:v>2754</c:v>
                </c:pt>
                <c:pt idx="336">
                  <c:v>2761</c:v>
                </c:pt>
                <c:pt idx="337">
                  <c:v>2770</c:v>
                </c:pt>
                <c:pt idx="338">
                  <c:v>2778</c:v>
                </c:pt>
                <c:pt idx="339">
                  <c:v>2785</c:v>
                </c:pt>
                <c:pt idx="340">
                  <c:v>2794</c:v>
                </c:pt>
                <c:pt idx="341">
                  <c:v>2801</c:v>
                </c:pt>
                <c:pt idx="342">
                  <c:v>2810</c:v>
                </c:pt>
                <c:pt idx="343">
                  <c:v>2818</c:v>
                </c:pt>
                <c:pt idx="344">
                  <c:v>2825</c:v>
                </c:pt>
                <c:pt idx="345">
                  <c:v>2834</c:v>
                </c:pt>
                <c:pt idx="346">
                  <c:v>2841</c:v>
                </c:pt>
                <c:pt idx="347">
                  <c:v>2850</c:v>
                </c:pt>
                <c:pt idx="348">
                  <c:v>2858</c:v>
                </c:pt>
                <c:pt idx="349">
                  <c:v>2865</c:v>
                </c:pt>
                <c:pt idx="350">
                  <c:v>2874</c:v>
                </c:pt>
                <c:pt idx="351">
                  <c:v>2881</c:v>
                </c:pt>
                <c:pt idx="352">
                  <c:v>2890</c:v>
                </c:pt>
                <c:pt idx="353">
                  <c:v>2898</c:v>
                </c:pt>
                <c:pt idx="354">
                  <c:v>2905</c:v>
                </c:pt>
                <c:pt idx="355">
                  <c:v>2914</c:v>
                </c:pt>
                <c:pt idx="356">
                  <c:v>2921</c:v>
                </c:pt>
                <c:pt idx="357">
                  <c:v>2930</c:v>
                </c:pt>
                <c:pt idx="358">
                  <c:v>2938</c:v>
                </c:pt>
                <c:pt idx="359">
                  <c:v>2945</c:v>
                </c:pt>
                <c:pt idx="360">
                  <c:v>2954</c:v>
                </c:pt>
                <c:pt idx="361">
                  <c:v>2961</c:v>
                </c:pt>
                <c:pt idx="362">
                  <c:v>2970</c:v>
                </c:pt>
                <c:pt idx="363">
                  <c:v>2978</c:v>
                </c:pt>
                <c:pt idx="364">
                  <c:v>2985</c:v>
                </c:pt>
                <c:pt idx="365">
                  <c:v>2994</c:v>
                </c:pt>
                <c:pt idx="366">
                  <c:v>3001</c:v>
                </c:pt>
                <c:pt idx="367">
                  <c:v>3010</c:v>
                </c:pt>
                <c:pt idx="368">
                  <c:v>3018</c:v>
                </c:pt>
                <c:pt idx="369">
                  <c:v>3026</c:v>
                </c:pt>
                <c:pt idx="370">
                  <c:v>3034</c:v>
                </c:pt>
                <c:pt idx="371">
                  <c:v>3041</c:v>
                </c:pt>
                <c:pt idx="372">
                  <c:v>3050</c:v>
                </c:pt>
                <c:pt idx="373">
                  <c:v>3058</c:v>
                </c:pt>
                <c:pt idx="374">
                  <c:v>3066</c:v>
                </c:pt>
                <c:pt idx="375">
                  <c:v>3074</c:v>
                </c:pt>
                <c:pt idx="376">
                  <c:v>3081</c:v>
                </c:pt>
                <c:pt idx="377">
                  <c:v>3090</c:v>
                </c:pt>
                <c:pt idx="378">
                  <c:v>3098</c:v>
                </c:pt>
                <c:pt idx="379">
                  <c:v>3106</c:v>
                </c:pt>
                <c:pt idx="380">
                  <c:v>3114</c:v>
                </c:pt>
                <c:pt idx="381">
                  <c:v>3121</c:v>
                </c:pt>
                <c:pt idx="382">
                  <c:v>3130</c:v>
                </c:pt>
                <c:pt idx="383">
                  <c:v>3138</c:v>
                </c:pt>
                <c:pt idx="384">
                  <c:v>3146</c:v>
                </c:pt>
                <c:pt idx="385">
                  <c:v>3154</c:v>
                </c:pt>
                <c:pt idx="386">
                  <c:v>3161</c:v>
                </c:pt>
                <c:pt idx="387">
                  <c:v>3170</c:v>
                </c:pt>
                <c:pt idx="388">
                  <c:v>3178</c:v>
                </c:pt>
                <c:pt idx="389">
                  <c:v>3186</c:v>
                </c:pt>
                <c:pt idx="390">
                  <c:v>3194</c:v>
                </c:pt>
                <c:pt idx="391">
                  <c:v>3201</c:v>
                </c:pt>
                <c:pt idx="392">
                  <c:v>3210</c:v>
                </c:pt>
                <c:pt idx="393">
                  <c:v>3218</c:v>
                </c:pt>
                <c:pt idx="394">
                  <c:v>3226</c:v>
                </c:pt>
                <c:pt idx="395">
                  <c:v>3234</c:v>
                </c:pt>
                <c:pt idx="396">
                  <c:v>3241</c:v>
                </c:pt>
                <c:pt idx="397">
                  <c:v>3250</c:v>
                </c:pt>
                <c:pt idx="398">
                  <c:v>3258</c:v>
                </c:pt>
                <c:pt idx="399">
                  <c:v>3266</c:v>
                </c:pt>
                <c:pt idx="400">
                  <c:v>3274</c:v>
                </c:pt>
                <c:pt idx="401">
                  <c:v>3281</c:v>
                </c:pt>
                <c:pt idx="402">
                  <c:v>3290</c:v>
                </c:pt>
                <c:pt idx="403">
                  <c:v>3297</c:v>
                </c:pt>
                <c:pt idx="404">
                  <c:v>3306</c:v>
                </c:pt>
                <c:pt idx="405">
                  <c:v>3314</c:v>
                </c:pt>
                <c:pt idx="406">
                  <c:v>3321</c:v>
                </c:pt>
                <c:pt idx="407">
                  <c:v>3330</c:v>
                </c:pt>
                <c:pt idx="408">
                  <c:v>3337</c:v>
                </c:pt>
                <c:pt idx="409">
                  <c:v>3346</c:v>
                </c:pt>
                <c:pt idx="410">
                  <c:v>3354</c:v>
                </c:pt>
                <c:pt idx="411">
                  <c:v>3361</c:v>
                </c:pt>
                <c:pt idx="412">
                  <c:v>3370</c:v>
                </c:pt>
                <c:pt idx="413">
                  <c:v>3377</c:v>
                </c:pt>
                <c:pt idx="414">
                  <c:v>3386</c:v>
                </c:pt>
                <c:pt idx="415">
                  <c:v>3394</c:v>
                </c:pt>
                <c:pt idx="416">
                  <c:v>3401</c:v>
                </c:pt>
                <c:pt idx="417">
                  <c:v>3410</c:v>
                </c:pt>
                <c:pt idx="418">
                  <c:v>3417</c:v>
                </c:pt>
                <c:pt idx="419">
                  <c:v>3426</c:v>
                </c:pt>
                <c:pt idx="420">
                  <c:v>3434</c:v>
                </c:pt>
                <c:pt idx="421">
                  <c:v>3441</c:v>
                </c:pt>
                <c:pt idx="422">
                  <c:v>3450</c:v>
                </c:pt>
                <c:pt idx="423">
                  <c:v>3457</c:v>
                </c:pt>
                <c:pt idx="424">
                  <c:v>3466</c:v>
                </c:pt>
                <c:pt idx="425">
                  <c:v>3474</c:v>
                </c:pt>
                <c:pt idx="426">
                  <c:v>3481</c:v>
                </c:pt>
                <c:pt idx="427">
                  <c:v>3490</c:v>
                </c:pt>
                <c:pt idx="428">
                  <c:v>3497</c:v>
                </c:pt>
                <c:pt idx="429">
                  <c:v>3506</c:v>
                </c:pt>
                <c:pt idx="430">
                  <c:v>3514</c:v>
                </c:pt>
                <c:pt idx="431">
                  <c:v>3521</c:v>
                </c:pt>
                <c:pt idx="432">
                  <c:v>3530</c:v>
                </c:pt>
                <c:pt idx="433">
                  <c:v>3537</c:v>
                </c:pt>
                <c:pt idx="434">
                  <c:v>3546</c:v>
                </c:pt>
                <c:pt idx="435">
                  <c:v>3554</c:v>
                </c:pt>
                <c:pt idx="436">
                  <c:v>3569</c:v>
                </c:pt>
                <c:pt idx="437">
                  <c:v>3578</c:v>
                </c:pt>
                <c:pt idx="438">
                  <c:v>3586</c:v>
                </c:pt>
                <c:pt idx="439">
                  <c:v>3593</c:v>
                </c:pt>
                <c:pt idx="440">
                  <c:v>3602</c:v>
                </c:pt>
                <c:pt idx="441">
                  <c:v>3609</c:v>
                </c:pt>
                <c:pt idx="442">
                  <c:v>3618</c:v>
                </c:pt>
                <c:pt idx="443">
                  <c:v>3626</c:v>
                </c:pt>
                <c:pt idx="444">
                  <c:v>3633</c:v>
                </c:pt>
                <c:pt idx="445">
                  <c:v>3642</c:v>
                </c:pt>
                <c:pt idx="446">
                  <c:v>3649</c:v>
                </c:pt>
                <c:pt idx="447">
                  <c:v>3658</c:v>
                </c:pt>
                <c:pt idx="448">
                  <c:v>3666</c:v>
                </c:pt>
                <c:pt idx="449">
                  <c:v>3673</c:v>
                </c:pt>
                <c:pt idx="450">
                  <c:v>3682</c:v>
                </c:pt>
                <c:pt idx="451">
                  <c:v>3689</c:v>
                </c:pt>
                <c:pt idx="452">
                  <c:v>3698</c:v>
                </c:pt>
                <c:pt idx="453">
                  <c:v>3706</c:v>
                </c:pt>
                <c:pt idx="454">
                  <c:v>3714</c:v>
                </c:pt>
                <c:pt idx="455">
                  <c:v>3722</c:v>
                </c:pt>
                <c:pt idx="456">
                  <c:v>3729</c:v>
                </c:pt>
                <c:pt idx="457">
                  <c:v>3738</c:v>
                </c:pt>
                <c:pt idx="458">
                  <c:v>3746</c:v>
                </c:pt>
                <c:pt idx="459">
                  <c:v>3761</c:v>
                </c:pt>
                <c:pt idx="460">
                  <c:v>3770</c:v>
                </c:pt>
                <c:pt idx="461">
                  <c:v>3778</c:v>
                </c:pt>
                <c:pt idx="462">
                  <c:v>3785</c:v>
                </c:pt>
                <c:pt idx="463">
                  <c:v>3794</c:v>
                </c:pt>
                <c:pt idx="464">
                  <c:v>3801</c:v>
                </c:pt>
                <c:pt idx="465">
                  <c:v>3810</c:v>
                </c:pt>
                <c:pt idx="466">
                  <c:v>3818</c:v>
                </c:pt>
                <c:pt idx="467">
                  <c:v>3825</c:v>
                </c:pt>
                <c:pt idx="468">
                  <c:v>3834</c:v>
                </c:pt>
                <c:pt idx="469">
                  <c:v>3841</c:v>
                </c:pt>
                <c:pt idx="470">
                  <c:v>3850</c:v>
                </c:pt>
                <c:pt idx="471">
                  <c:v>3858</c:v>
                </c:pt>
                <c:pt idx="472">
                  <c:v>3865</c:v>
                </c:pt>
              </c:numCache>
            </c:numRef>
          </c:cat>
          <c:val>
            <c:numRef>
              <c:f>Лист1!$D$8:$D$480</c:f>
              <c:numCache>
                <c:formatCode>General</c:formatCode>
                <c:ptCount val="473"/>
                <c:pt idx="0">
                  <c:v>15.1</c:v>
                </c:pt>
                <c:pt idx="1">
                  <c:v>15.8</c:v>
                </c:pt>
                <c:pt idx="2">
                  <c:v>15.8</c:v>
                </c:pt>
                <c:pt idx="3">
                  <c:v>15.8</c:v>
                </c:pt>
                <c:pt idx="4">
                  <c:v>16.5</c:v>
                </c:pt>
                <c:pt idx="5">
                  <c:v>18</c:v>
                </c:pt>
                <c:pt idx="6">
                  <c:v>16.5</c:v>
                </c:pt>
                <c:pt idx="7">
                  <c:v>15.8</c:v>
                </c:pt>
                <c:pt idx="8">
                  <c:v>16.5</c:v>
                </c:pt>
                <c:pt idx="9">
                  <c:v>16.5</c:v>
                </c:pt>
                <c:pt idx="10">
                  <c:v>15.1</c:v>
                </c:pt>
                <c:pt idx="11">
                  <c:v>13.6</c:v>
                </c:pt>
                <c:pt idx="12">
                  <c:v>15.8</c:v>
                </c:pt>
                <c:pt idx="13">
                  <c:v>15.3</c:v>
                </c:pt>
                <c:pt idx="14">
                  <c:v>16.100000000000001</c:v>
                </c:pt>
                <c:pt idx="15">
                  <c:v>16.100000000000001</c:v>
                </c:pt>
                <c:pt idx="16">
                  <c:v>16.100000000000001</c:v>
                </c:pt>
                <c:pt idx="17">
                  <c:v>15.3</c:v>
                </c:pt>
                <c:pt idx="18">
                  <c:v>13.6</c:v>
                </c:pt>
                <c:pt idx="19">
                  <c:v>15.3</c:v>
                </c:pt>
                <c:pt idx="20">
                  <c:v>16.100000000000001</c:v>
                </c:pt>
                <c:pt idx="21">
                  <c:v>15.3</c:v>
                </c:pt>
                <c:pt idx="22">
                  <c:v>15.3</c:v>
                </c:pt>
                <c:pt idx="23">
                  <c:v>15.3</c:v>
                </c:pt>
                <c:pt idx="24">
                  <c:v>16.100000000000001</c:v>
                </c:pt>
                <c:pt idx="25">
                  <c:v>14.4</c:v>
                </c:pt>
                <c:pt idx="26">
                  <c:v>16.100000000000001</c:v>
                </c:pt>
                <c:pt idx="27">
                  <c:v>16.3</c:v>
                </c:pt>
                <c:pt idx="28">
                  <c:v>17</c:v>
                </c:pt>
                <c:pt idx="29">
                  <c:v>15.6</c:v>
                </c:pt>
                <c:pt idx="30">
                  <c:v>15.6</c:v>
                </c:pt>
                <c:pt idx="31">
                  <c:v>16.3</c:v>
                </c:pt>
                <c:pt idx="32">
                  <c:v>15.3</c:v>
                </c:pt>
                <c:pt idx="33">
                  <c:v>17.3</c:v>
                </c:pt>
                <c:pt idx="34">
                  <c:v>18</c:v>
                </c:pt>
                <c:pt idx="35">
                  <c:v>18</c:v>
                </c:pt>
                <c:pt idx="36">
                  <c:v>19.5</c:v>
                </c:pt>
                <c:pt idx="37">
                  <c:v>19.5</c:v>
                </c:pt>
                <c:pt idx="38">
                  <c:v>20.9</c:v>
                </c:pt>
                <c:pt idx="39">
                  <c:v>23.1</c:v>
                </c:pt>
                <c:pt idx="40">
                  <c:v>26.2</c:v>
                </c:pt>
                <c:pt idx="41">
                  <c:v>26.2</c:v>
                </c:pt>
                <c:pt idx="42">
                  <c:v>26.9</c:v>
                </c:pt>
                <c:pt idx="43">
                  <c:v>28.4</c:v>
                </c:pt>
                <c:pt idx="44">
                  <c:v>28.4</c:v>
                </c:pt>
                <c:pt idx="45">
                  <c:v>29.1</c:v>
                </c:pt>
                <c:pt idx="46">
                  <c:v>31.8</c:v>
                </c:pt>
                <c:pt idx="47">
                  <c:v>31.3</c:v>
                </c:pt>
                <c:pt idx="48">
                  <c:v>35.200000000000003</c:v>
                </c:pt>
                <c:pt idx="49">
                  <c:v>40.5</c:v>
                </c:pt>
                <c:pt idx="50">
                  <c:v>40.5</c:v>
                </c:pt>
                <c:pt idx="51">
                  <c:v>46.1</c:v>
                </c:pt>
                <c:pt idx="52">
                  <c:v>51.6</c:v>
                </c:pt>
                <c:pt idx="53">
                  <c:v>66.099999999999994</c:v>
                </c:pt>
                <c:pt idx="54">
                  <c:v>86.7</c:v>
                </c:pt>
                <c:pt idx="55">
                  <c:v>94.9</c:v>
                </c:pt>
                <c:pt idx="56">
                  <c:v>78.5</c:v>
                </c:pt>
                <c:pt idx="57">
                  <c:v>78.5</c:v>
                </c:pt>
                <c:pt idx="58">
                  <c:v>50.9</c:v>
                </c:pt>
                <c:pt idx="59">
                  <c:v>39.299999999999997</c:v>
                </c:pt>
                <c:pt idx="60">
                  <c:v>36.9</c:v>
                </c:pt>
                <c:pt idx="61">
                  <c:v>28.6</c:v>
                </c:pt>
                <c:pt idx="62">
                  <c:v>25</c:v>
                </c:pt>
                <c:pt idx="63">
                  <c:v>21.9</c:v>
                </c:pt>
                <c:pt idx="64">
                  <c:v>21.9</c:v>
                </c:pt>
                <c:pt idx="65">
                  <c:v>18.2</c:v>
                </c:pt>
                <c:pt idx="66">
                  <c:v>19.7</c:v>
                </c:pt>
                <c:pt idx="67">
                  <c:v>16.5</c:v>
                </c:pt>
                <c:pt idx="68">
                  <c:v>16.5</c:v>
                </c:pt>
                <c:pt idx="69">
                  <c:v>16.5</c:v>
                </c:pt>
                <c:pt idx="70">
                  <c:v>16.5</c:v>
                </c:pt>
                <c:pt idx="71">
                  <c:v>16.5</c:v>
                </c:pt>
                <c:pt idx="72">
                  <c:v>16.5</c:v>
                </c:pt>
                <c:pt idx="73">
                  <c:v>18.5</c:v>
                </c:pt>
                <c:pt idx="74">
                  <c:v>15.8</c:v>
                </c:pt>
                <c:pt idx="75">
                  <c:v>16.100000000000001</c:v>
                </c:pt>
                <c:pt idx="76">
                  <c:v>15.3</c:v>
                </c:pt>
                <c:pt idx="77">
                  <c:v>15.3</c:v>
                </c:pt>
                <c:pt idx="78">
                  <c:v>14.6</c:v>
                </c:pt>
                <c:pt idx="79">
                  <c:v>11.5</c:v>
                </c:pt>
                <c:pt idx="80">
                  <c:v>16.5</c:v>
                </c:pt>
                <c:pt idx="81">
                  <c:v>14.6</c:v>
                </c:pt>
                <c:pt idx="82">
                  <c:v>15.3</c:v>
                </c:pt>
                <c:pt idx="83">
                  <c:v>15.3</c:v>
                </c:pt>
                <c:pt idx="84">
                  <c:v>15.3</c:v>
                </c:pt>
                <c:pt idx="85">
                  <c:v>15.3</c:v>
                </c:pt>
                <c:pt idx="86">
                  <c:v>12.9</c:v>
                </c:pt>
                <c:pt idx="87">
                  <c:v>15.3</c:v>
                </c:pt>
                <c:pt idx="88">
                  <c:v>16.100000000000001</c:v>
                </c:pt>
                <c:pt idx="89">
                  <c:v>16.100000000000001</c:v>
                </c:pt>
                <c:pt idx="90">
                  <c:v>15.3</c:v>
                </c:pt>
                <c:pt idx="91">
                  <c:v>15.3</c:v>
                </c:pt>
                <c:pt idx="92">
                  <c:v>15.3</c:v>
                </c:pt>
                <c:pt idx="93">
                  <c:v>13.6</c:v>
                </c:pt>
                <c:pt idx="94">
                  <c:v>15.3</c:v>
                </c:pt>
                <c:pt idx="95">
                  <c:v>13.9</c:v>
                </c:pt>
                <c:pt idx="96">
                  <c:v>13.9</c:v>
                </c:pt>
                <c:pt idx="97">
                  <c:v>13.9</c:v>
                </c:pt>
                <c:pt idx="98">
                  <c:v>13.9</c:v>
                </c:pt>
                <c:pt idx="99">
                  <c:v>14.1</c:v>
                </c:pt>
                <c:pt idx="100">
                  <c:v>12.2</c:v>
                </c:pt>
                <c:pt idx="101">
                  <c:v>15.3</c:v>
                </c:pt>
                <c:pt idx="102">
                  <c:v>14.6</c:v>
                </c:pt>
                <c:pt idx="103">
                  <c:v>14.1</c:v>
                </c:pt>
                <c:pt idx="104">
                  <c:v>13.9</c:v>
                </c:pt>
                <c:pt idx="105">
                  <c:v>13.9</c:v>
                </c:pt>
                <c:pt idx="106">
                  <c:v>14.1</c:v>
                </c:pt>
                <c:pt idx="107">
                  <c:v>13.9</c:v>
                </c:pt>
                <c:pt idx="108">
                  <c:v>14.1</c:v>
                </c:pt>
                <c:pt idx="109">
                  <c:v>13.2</c:v>
                </c:pt>
                <c:pt idx="110">
                  <c:v>14.1</c:v>
                </c:pt>
                <c:pt idx="111">
                  <c:v>14.1</c:v>
                </c:pt>
                <c:pt idx="112">
                  <c:v>14.1</c:v>
                </c:pt>
                <c:pt idx="113">
                  <c:v>14.1</c:v>
                </c:pt>
                <c:pt idx="114">
                  <c:v>17</c:v>
                </c:pt>
                <c:pt idx="115">
                  <c:v>14.1</c:v>
                </c:pt>
                <c:pt idx="116">
                  <c:v>14.1</c:v>
                </c:pt>
                <c:pt idx="117">
                  <c:v>14.1</c:v>
                </c:pt>
                <c:pt idx="118">
                  <c:v>14.8</c:v>
                </c:pt>
                <c:pt idx="119">
                  <c:v>16.8</c:v>
                </c:pt>
                <c:pt idx="120">
                  <c:v>14.8</c:v>
                </c:pt>
                <c:pt idx="121">
                  <c:v>14.8</c:v>
                </c:pt>
                <c:pt idx="122">
                  <c:v>14.8</c:v>
                </c:pt>
                <c:pt idx="123">
                  <c:v>14.8</c:v>
                </c:pt>
                <c:pt idx="124">
                  <c:v>15.6</c:v>
                </c:pt>
                <c:pt idx="125">
                  <c:v>15.6</c:v>
                </c:pt>
                <c:pt idx="126">
                  <c:v>14.8</c:v>
                </c:pt>
                <c:pt idx="127">
                  <c:v>14.8</c:v>
                </c:pt>
                <c:pt idx="128">
                  <c:v>15.8</c:v>
                </c:pt>
                <c:pt idx="129">
                  <c:v>14.1</c:v>
                </c:pt>
                <c:pt idx="130">
                  <c:v>14.1</c:v>
                </c:pt>
                <c:pt idx="131">
                  <c:v>14.1</c:v>
                </c:pt>
                <c:pt idx="132">
                  <c:v>14.1</c:v>
                </c:pt>
                <c:pt idx="133">
                  <c:v>15.1</c:v>
                </c:pt>
                <c:pt idx="134">
                  <c:v>12.7</c:v>
                </c:pt>
                <c:pt idx="135">
                  <c:v>17</c:v>
                </c:pt>
                <c:pt idx="136">
                  <c:v>14.4</c:v>
                </c:pt>
                <c:pt idx="137">
                  <c:v>14.4</c:v>
                </c:pt>
                <c:pt idx="138">
                  <c:v>13.6</c:v>
                </c:pt>
                <c:pt idx="139">
                  <c:v>13.6</c:v>
                </c:pt>
                <c:pt idx="140">
                  <c:v>13.6</c:v>
                </c:pt>
                <c:pt idx="141">
                  <c:v>12</c:v>
                </c:pt>
                <c:pt idx="142">
                  <c:v>13.6</c:v>
                </c:pt>
                <c:pt idx="143">
                  <c:v>13.6</c:v>
                </c:pt>
                <c:pt idx="144">
                  <c:v>13.6</c:v>
                </c:pt>
                <c:pt idx="145">
                  <c:v>12.9</c:v>
                </c:pt>
                <c:pt idx="146">
                  <c:v>12.9</c:v>
                </c:pt>
                <c:pt idx="147">
                  <c:v>13.6</c:v>
                </c:pt>
                <c:pt idx="148">
                  <c:v>12.2</c:v>
                </c:pt>
                <c:pt idx="149">
                  <c:v>14.4</c:v>
                </c:pt>
                <c:pt idx="150">
                  <c:v>13.6</c:v>
                </c:pt>
                <c:pt idx="151">
                  <c:v>13.6</c:v>
                </c:pt>
                <c:pt idx="152">
                  <c:v>13.6</c:v>
                </c:pt>
                <c:pt idx="153">
                  <c:v>13.6</c:v>
                </c:pt>
                <c:pt idx="154">
                  <c:v>14.4</c:v>
                </c:pt>
                <c:pt idx="155">
                  <c:v>11.5</c:v>
                </c:pt>
                <c:pt idx="156">
                  <c:v>15.1</c:v>
                </c:pt>
                <c:pt idx="157">
                  <c:v>13.6</c:v>
                </c:pt>
                <c:pt idx="158">
                  <c:v>13.6</c:v>
                </c:pt>
                <c:pt idx="159">
                  <c:v>12.9</c:v>
                </c:pt>
                <c:pt idx="160">
                  <c:v>12.9</c:v>
                </c:pt>
                <c:pt idx="161">
                  <c:v>12.9</c:v>
                </c:pt>
                <c:pt idx="162">
                  <c:v>13.6</c:v>
                </c:pt>
                <c:pt idx="163">
                  <c:v>14.6</c:v>
                </c:pt>
                <c:pt idx="164">
                  <c:v>13.6</c:v>
                </c:pt>
                <c:pt idx="165">
                  <c:v>13.6</c:v>
                </c:pt>
                <c:pt idx="166">
                  <c:v>12.9</c:v>
                </c:pt>
                <c:pt idx="167">
                  <c:v>12.9</c:v>
                </c:pt>
                <c:pt idx="168">
                  <c:v>13.2</c:v>
                </c:pt>
                <c:pt idx="169">
                  <c:v>14.6</c:v>
                </c:pt>
                <c:pt idx="170">
                  <c:v>13.9</c:v>
                </c:pt>
                <c:pt idx="171">
                  <c:v>13.2</c:v>
                </c:pt>
                <c:pt idx="172">
                  <c:v>13.2</c:v>
                </c:pt>
                <c:pt idx="173">
                  <c:v>13.2</c:v>
                </c:pt>
                <c:pt idx="174">
                  <c:v>13.2</c:v>
                </c:pt>
                <c:pt idx="175">
                  <c:v>12.7</c:v>
                </c:pt>
                <c:pt idx="176">
                  <c:v>15.3</c:v>
                </c:pt>
                <c:pt idx="177">
                  <c:v>12.7</c:v>
                </c:pt>
                <c:pt idx="178">
                  <c:v>13.2</c:v>
                </c:pt>
                <c:pt idx="179">
                  <c:v>13.2</c:v>
                </c:pt>
                <c:pt idx="180">
                  <c:v>13.2</c:v>
                </c:pt>
                <c:pt idx="181">
                  <c:v>13.2</c:v>
                </c:pt>
                <c:pt idx="182">
                  <c:v>13.2</c:v>
                </c:pt>
                <c:pt idx="183">
                  <c:v>14.8</c:v>
                </c:pt>
                <c:pt idx="184">
                  <c:v>13.2</c:v>
                </c:pt>
                <c:pt idx="185">
                  <c:v>12.7</c:v>
                </c:pt>
                <c:pt idx="186">
                  <c:v>12.7</c:v>
                </c:pt>
                <c:pt idx="187">
                  <c:v>12.7</c:v>
                </c:pt>
                <c:pt idx="188">
                  <c:v>12.7</c:v>
                </c:pt>
                <c:pt idx="189">
                  <c:v>9.5</c:v>
                </c:pt>
                <c:pt idx="190">
                  <c:v>14.8</c:v>
                </c:pt>
                <c:pt idx="191">
                  <c:v>12</c:v>
                </c:pt>
                <c:pt idx="192">
                  <c:v>12</c:v>
                </c:pt>
                <c:pt idx="193">
                  <c:v>11.2</c:v>
                </c:pt>
                <c:pt idx="194">
                  <c:v>11.2</c:v>
                </c:pt>
                <c:pt idx="195">
                  <c:v>12</c:v>
                </c:pt>
                <c:pt idx="196">
                  <c:v>10.3</c:v>
                </c:pt>
                <c:pt idx="197">
                  <c:v>12</c:v>
                </c:pt>
                <c:pt idx="198">
                  <c:v>12</c:v>
                </c:pt>
                <c:pt idx="199">
                  <c:v>12</c:v>
                </c:pt>
                <c:pt idx="200">
                  <c:v>11.2</c:v>
                </c:pt>
                <c:pt idx="201">
                  <c:v>11.2</c:v>
                </c:pt>
                <c:pt idx="202">
                  <c:v>12</c:v>
                </c:pt>
                <c:pt idx="203">
                  <c:v>9.8000000000000007</c:v>
                </c:pt>
                <c:pt idx="204">
                  <c:v>12</c:v>
                </c:pt>
                <c:pt idx="205">
                  <c:v>11.2</c:v>
                </c:pt>
                <c:pt idx="206">
                  <c:v>11.5</c:v>
                </c:pt>
                <c:pt idx="207">
                  <c:v>11.2</c:v>
                </c:pt>
                <c:pt idx="208">
                  <c:v>11.2</c:v>
                </c:pt>
                <c:pt idx="209">
                  <c:v>9.3000000000000007</c:v>
                </c:pt>
                <c:pt idx="210">
                  <c:v>11.5</c:v>
                </c:pt>
                <c:pt idx="211">
                  <c:v>11.5</c:v>
                </c:pt>
                <c:pt idx="212">
                  <c:v>11.5</c:v>
                </c:pt>
                <c:pt idx="213">
                  <c:v>11.5</c:v>
                </c:pt>
                <c:pt idx="214">
                  <c:v>11.5</c:v>
                </c:pt>
                <c:pt idx="215">
                  <c:v>11.5</c:v>
                </c:pt>
                <c:pt idx="216">
                  <c:v>9.5</c:v>
                </c:pt>
                <c:pt idx="217">
                  <c:v>12.2</c:v>
                </c:pt>
                <c:pt idx="218">
                  <c:v>11.5</c:v>
                </c:pt>
                <c:pt idx="219">
                  <c:v>11.5</c:v>
                </c:pt>
                <c:pt idx="220">
                  <c:v>11.5</c:v>
                </c:pt>
                <c:pt idx="221">
                  <c:v>11.5</c:v>
                </c:pt>
                <c:pt idx="222">
                  <c:v>9.3000000000000007</c:v>
                </c:pt>
                <c:pt idx="223">
                  <c:v>11.5</c:v>
                </c:pt>
                <c:pt idx="224">
                  <c:v>11.5</c:v>
                </c:pt>
                <c:pt idx="225">
                  <c:v>11.5</c:v>
                </c:pt>
                <c:pt idx="226">
                  <c:v>11</c:v>
                </c:pt>
                <c:pt idx="227">
                  <c:v>11</c:v>
                </c:pt>
                <c:pt idx="228">
                  <c:v>11.5</c:v>
                </c:pt>
                <c:pt idx="229">
                  <c:v>9.3000000000000007</c:v>
                </c:pt>
                <c:pt idx="230">
                  <c:v>12.2</c:v>
                </c:pt>
                <c:pt idx="231">
                  <c:v>11.5</c:v>
                </c:pt>
                <c:pt idx="232">
                  <c:v>11.5</c:v>
                </c:pt>
                <c:pt idx="233">
                  <c:v>11.5</c:v>
                </c:pt>
                <c:pt idx="234">
                  <c:v>11.5</c:v>
                </c:pt>
                <c:pt idx="235">
                  <c:v>11.5</c:v>
                </c:pt>
                <c:pt idx="236">
                  <c:v>9.8000000000000007</c:v>
                </c:pt>
                <c:pt idx="237">
                  <c:v>12.2</c:v>
                </c:pt>
                <c:pt idx="238">
                  <c:v>11.5</c:v>
                </c:pt>
                <c:pt idx="239">
                  <c:v>11.5</c:v>
                </c:pt>
                <c:pt idx="240">
                  <c:v>11.5</c:v>
                </c:pt>
                <c:pt idx="241">
                  <c:v>11.5</c:v>
                </c:pt>
                <c:pt idx="242">
                  <c:v>11.5</c:v>
                </c:pt>
                <c:pt idx="243">
                  <c:v>11.5</c:v>
                </c:pt>
                <c:pt idx="244">
                  <c:v>11.5</c:v>
                </c:pt>
                <c:pt idx="245">
                  <c:v>11.5</c:v>
                </c:pt>
                <c:pt idx="246">
                  <c:v>11.5</c:v>
                </c:pt>
                <c:pt idx="247">
                  <c:v>11.5</c:v>
                </c:pt>
                <c:pt idx="248">
                  <c:v>13.2</c:v>
                </c:pt>
                <c:pt idx="249">
                  <c:v>11.5</c:v>
                </c:pt>
                <c:pt idx="250">
                  <c:v>11.5</c:v>
                </c:pt>
                <c:pt idx="251">
                  <c:v>11.5</c:v>
                </c:pt>
                <c:pt idx="252">
                  <c:v>11.2</c:v>
                </c:pt>
                <c:pt idx="253">
                  <c:v>11.2</c:v>
                </c:pt>
                <c:pt idx="254">
                  <c:v>13.4</c:v>
                </c:pt>
                <c:pt idx="255">
                  <c:v>11.5</c:v>
                </c:pt>
                <c:pt idx="256">
                  <c:v>11.2</c:v>
                </c:pt>
                <c:pt idx="257">
                  <c:v>11.2</c:v>
                </c:pt>
                <c:pt idx="258">
                  <c:v>11.7</c:v>
                </c:pt>
                <c:pt idx="259">
                  <c:v>11</c:v>
                </c:pt>
                <c:pt idx="260">
                  <c:v>13.6</c:v>
                </c:pt>
                <c:pt idx="261">
                  <c:v>11.7</c:v>
                </c:pt>
                <c:pt idx="262">
                  <c:v>11.2</c:v>
                </c:pt>
                <c:pt idx="263">
                  <c:v>11.2</c:v>
                </c:pt>
                <c:pt idx="264">
                  <c:v>11.2</c:v>
                </c:pt>
                <c:pt idx="265">
                  <c:v>11.2</c:v>
                </c:pt>
                <c:pt idx="266">
                  <c:v>11.5</c:v>
                </c:pt>
                <c:pt idx="267">
                  <c:v>11.7</c:v>
                </c:pt>
                <c:pt idx="268">
                  <c:v>11.2</c:v>
                </c:pt>
                <c:pt idx="269">
                  <c:v>11.2</c:v>
                </c:pt>
                <c:pt idx="270">
                  <c:v>11.2</c:v>
                </c:pt>
                <c:pt idx="271">
                  <c:v>11.2</c:v>
                </c:pt>
                <c:pt idx="272">
                  <c:v>11.2</c:v>
                </c:pt>
                <c:pt idx="273">
                  <c:v>11.2</c:v>
                </c:pt>
                <c:pt idx="274">
                  <c:v>11.7</c:v>
                </c:pt>
                <c:pt idx="275">
                  <c:v>11.2</c:v>
                </c:pt>
                <c:pt idx="276">
                  <c:v>11.2</c:v>
                </c:pt>
                <c:pt idx="277">
                  <c:v>11.2</c:v>
                </c:pt>
                <c:pt idx="278">
                  <c:v>11.2</c:v>
                </c:pt>
                <c:pt idx="279">
                  <c:v>11.2</c:v>
                </c:pt>
                <c:pt idx="280">
                  <c:v>13.4</c:v>
                </c:pt>
                <c:pt idx="281">
                  <c:v>11.2</c:v>
                </c:pt>
                <c:pt idx="282">
                  <c:v>11.2</c:v>
                </c:pt>
                <c:pt idx="283">
                  <c:v>11.2</c:v>
                </c:pt>
                <c:pt idx="284">
                  <c:v>11.2</c:v>
                </c:pt>
                <c:pt idx="285">
                  <c:v>11.2</c:v>
                </c:pt>
                <c:pt idx="286">
                  <c:v>11.2</c:v>
                </c:pt>
                <c:pt idx="287">
                  <c:v>13.4</c:v>
                </c:pt>
                <c:pt idx="288">
                  <c:v>11.2</c:v>
                </c:pt>
                <c:pt idx="289">
                  <c:v>11.2</c:v>
                </c:pt>
                <c:pt idx="290">
                  <c:v>11.2</c:v>
                </c:pt>
                <c:pt idx="291">
                  <c:v>11.2</c:v>
                </c:pt>
                <c:pt idx="292">
                  <c:v>11.7</c:v>
                </c:pt>
                <c:pt idx="293">
                  <c:v>11.7</c:v>
                </c:pt>
                <c:pt idx="294">
                  <c:v>13.4</c:v>
                </c:pt>
                <c:pt idx="295">
                  <c:v>11.2</c:v>
                </c:pt>
                <c:pt idx="296">
                  <c:v>11.7</c:v>
                </c:pt>
                <c:pt idx="297">
                  <c:v>11.2</c:v>
                </c:pt>
                <c:pt idx="298">
                  <c:v>11.2</c:v>
                </c:pt>
                <c:pt idx="299">
                  <c:v>11.2</c:v>
                </c:pt>
                <c:pt idx="300">
                  <c:v>9.3000000000000007</c:v>
                </c:pt>
                <c:pt idx="301">
                  <c:v>11.2</c:v>
                </c:pt>
                <c:pt idx="302">
                  <c:v>11.2</c:v>
                </c:pt>
                <c:pt idx="303">
                  <c:v>11.2</c:v>
                </c:pt>
                <c:pt idx="304">
                  <c:v>11.2</c:v>
                </c:pt>
                <c:pt idx="305">
                  <c:v>11.2</c:v>
                </c:pt>
                <c:pt idx="306">
                  <c:v>11.2</c:v>
                </c:pt>
                <c:pt idx="307">
                  <c:v>9.5</c:v>
                </c:pt>
                <c:pt idx="308">
                  <c:v>11.2</c:v>
                </c:pt>
                <c:pt idx="309">
                  <c:v>11.2</c:v>
                </c:pt>
                <c:pt idx="310">
                  <c:v>11.5</c:v>
                </c:pt>
                <c:pt idx="311">
                  <c:v>11.5</c:v>
                </c:pt>
                <c:pt idx="312">
                  <c:v>11.5</c:v>
                </c:pt>
                <c:pt idx="313">
                  <c:v>11.5</c:v>
                </c:pt>
                <c:pt idx="314">
                  <c:v>9.3000000000000007</c:v>
                </c:pt>
                <c:pt idx="315">
                  <c:v>11.2</c:v>
                </c:pt>
                <c:pt idx="316">
                  <c:v>11.2</c:v>
                </c:pt>
                <c:pt idx="317">
                  <c:v>11.2</c:v>
                </c:pt>
                <c:pt idx="318">
                  <c:v>11.2</c:v>
                </c:pt>
                <c:pt idx="319">
                  <c:v>11.2</c:v>
                </c:pt>
                <c:pt idx="320">
                  <c:v>11.2</c:v>
                </c:pt>
                <c:pt idx="321">
                  <c:v>9.5</c:v>
                </c:pt>
                <c:pt idx="322">
                  <c:v>12</c:v>
                </c:pt>
                <c:pt idx="323">
                  <c:v>11.2</c:v>
                </c:pt>
                <c:pt idx="324">
                  <c:v>11.5</c:v>
                </c:pt>
                <c:pt idx="325">
                  <c:v>11.2</c:v>
                </c:pt>
                <c:pt idx="326">
                  <c:v>11.2</c:v>
                </c:pt>
                <c:pt idx="327">
                  <c:v>11.5</c:v>
                </c:pt>
                <c:pt idx="328">
                  <c:v>11.5</c:v>
                </c:pt>
                <c:pt idx="329">
                  <c:v>12</c:v>
                </c:pt>
                <c:pt idx="330">
                  <c:v>11.5</c:v>
                </c:pt>
                <c:pt idx="331">
                  <c:v>11.5</c:v>
                </c:pt>
                <c:pt idx="332">
                  <c:v>11.5</c:v>
                </c:pt>
                <c:pt idx="333">
                  <c:v>11.5</c:v>
                </c:pt>
                <c:pt idx="334">
                  <c:v>11.5</c:v>
                </c:pt>
                <c:pt idx="335">
                  <c:v>13.2</c:v>
                </c:pt>
                <c:pt idx="336">
                  <c:v>11.5</c:v>
                </c:pt>
                <c:pt idx="337">
                  <c:v>11.2</c:v>
                </c:pt>
                <c:pt idx="338">
                  <c:v>11.5</c:v>
                </c:pt>
                <c:pt idx="339">
                  <c:v>11.5</c:v>
                </c:pt>
                <c:pt idx="340">
                  <c:v>11.5</c:v>
                </c:pt>
                <c:pt idx="341">
                  <c:v>11.5</c:v>
                </c:pt>
                <c:pt idx="342">
                  <c:v>13.9</c:v>
                </c:pt>
                <c:pt idx="343">
                  <c:v>11.5</c:v>
                </c:pt>
                <c:pt idx="344">
                  <c:v>11.5</c:v>
                </c:pt>
                <c:pt idx="345">
                  <c:v>11.5</c:v>
                </c:pt>
                <c:pt idx="346">
                  <c:v>11.5</c:v>
                </c:pt>
                <c:pt idx="347">
                  <c:v>11.5</c:v>
                </c:pt>
                <c:pt idx="348">
                  <c:v>11.5</c:v>
                </c:pt>
                <c:pt idx="349">
                  <c:v>12.9</c:v>
                </c:pt>
                <c:pt idx="350">
                  <c:v>11.5</c:v>
                </c:pt>
                <c:pt idx="351">
                  <c:v>11.5</c:v>
                </c:pt>
                <c:pt idx="352">
                  <c:v>11.5</c:v>
                </c:pt>
                <c:pt idx="353">
                  <c:v>11.5</c:v>
                </c:pt>
                <c:pt idx="354">
                  <c:v>11.5</c:v>
                </c:pt>
                <c:pt idx="355">
                  <c:v>9.3000000000000007</c:v>
                </c:pt>
                <c:pt idx="356">
                  <c:v>13.4</c:v>
                </c:pt>
                <c:pt idx="357">
                  <c:v>11.5</c:v>
                </c:pt>
                <c:pt idx="358">
                  <c:v>11.5</c:v>
                </c:pt>
                <c:pt idx="359">
                  <c:v>10.7</c:v>
                </c:pt>
                <c:pt idx="360">
                  <c:v>10.7</c:v>
                </c:pt>
                <c:pt idx="361">
                  <c:v>11.5</c:v>
                </c:pt>
                <c:pt idx="362">
                  <c:v>9.5</c:v>
                </c:pt>
                <c:pt idx="363">
                  <c:v>11.5</c:v>
                </c:pt>
                <c:pt idx="364">
                  <c:v>11.5</c:v>
                </c:pt>
                <c:pt idx="365">
                  <c:v>11.5</c:v>
                </c:pt>
                <c:pt idx="366">
                  <c:v>10.7</c:v>
                </c:pt>
                <c:pt idx="367">
                  <c:v>10.7</c:v>
                </c:pt>
                <c:pt idx="368">
                  <c:v>11.5</c:v>
                </c:pt>
                <c:pt idx="369">
                  <c:v>9</c:v>
                </c:pt>
                <c:pt idx="370">
                  <c:v>11.5</c:v>
                </c:pt>
                <c:pt idx="371">
                  <c:v>11.5</c:v>
                </c:pt>
                <c:pt idx="372">
                  <c:v>11.5</c:v>
                </c:pt>
                <c:pt idx="373">
                  <c:v>10.7</c:v>
                </c:pt>
                <c:pt idx="374">
                  <c:v>10.7</c:v>
                </c:pt>
                <c:pt idx="375">
                  <c:v>11.5</c:v>
                </c:pt>
                <c:pt idx="376">
                  <c:v>9.3000000000000007</c:v>
                </c:pt>
                <c:pt idx="377">
                  <c:v>11.5</c:v>
                </c:pt>
                <c:pt idx="378">
                  <c:v>11.5</c:v>
                </c:pt>
                <c:pt idx="379">
                  <c:v>11.5</c:v>
                </c:pt>
                <c:pt idx="380">
                  <c:v>10.7</c:v>
                </c:pt>
                <c:pt idx="381">
                  <c:v>10.7</c:v>
                </c:pt>
                <c:pt idx="382">
                  <c:v>11.5</c:v>
                </c:pt>
                <c:pt idx="383">
                  <c:v>9.3000000000000007</c:v>
                </c:pt>
                <c:pt idx="384">
                  <c:v>11.5</c:v>
                </c:pt>
                <c:pt idx="385">
                  <c:v>11.5</c:v>
                </c:pt>
                <c:pt idx="386">
                  <c:v>11.5</c:v>
                </c:pt>
                <c:pt idx="387">
                  <c:v>10.7</c:v>
                </c:pt>
                <c:pt idx="388">
                  <c:v>10.7</c:v>
                </c:pt>
                <c:pt idx="389">
                  <c:v>11.5</c:v>
                </c:pt>
                <c:pt idx="390">
                  <c:v>11.5</c:v>
                </c:pt>
                <c:pt idx="391">
                  <c:v>11.5</c:v>
                </c:pt>
                <c:pt idx="392">
                  <c:v>11.5</c:v>
                </c:pt>
                <c:pt idx="393">
                  <c:v>11.5</c:v>
                </c:pt>
                <c:pt idx="394">
                  <c:v>11.5</c:v>
                </c:pt>
                <c:pt idx="395">
                  <c:v>11.5</c:v>
                </c:pt>
                <c:pt idx="396">
                  <c:v>11.5</c:v>
                </c:pt>
                <c:pt idx="397">
                  <c:v>13.6</c:v>
                </c:pt>
                <c:pt idx="398">
                  <c:v>11.5</c:v>
                </c:pt>
                <c:pt idx="399">
                  <c:v>11.5</c:v>
                </c:pt>
                <c:pt idx="400">
                  <c:v>11.5</c:v>
                </c:pt>
                <c:pt idx="401">
                  <c:v>11.5</c:v>
                </c:pt>
                <c:pt idx="402">
                  <c:v>11.5</c:v>
                </c:pt>
                <c:pt idx="403">
                  <c:v>11.5</c:v>
                </c:pt>
                <c:pt idx="404">
                  <c:v>13.9</c:v>
                </c:pt>
                <c:pt idx="405">
                  <c:v>10.7</c:v>
                </c:pt>
                <c:pt idx="406">
                  <c:v>11.7</c:v>
                </c:pt>
                <c:pt idx="407">
                  <c:v>11.5</c:v>
                </c:pt>
                <c:pt idx="408">
                  <c:v>11.5</c:v>
                </c:pt>
                <c:pt idx="409">
                  <c:v>11.5</c:v>
                </c:pt>
                <c:pt idx="410">
                  <c:v>11.5</c:v>
                </c:pt>
                <c:pt idx="411">
                  <c:v>13.9</c:v>
                </c:pt>
                <c:pt idx="412">
                  <c:v>11.7</c:v>
                </c:pt>
                <c:pt idx="413">
                  <c:v>10.7</c:v>
                </c:pt>
                <c:pt idx="414">
                  <c:v>10.7</c:v>
                </c:pt>
                <c:pt idx="415">
                  <c:v>10.7</c:v>
                </c:pt>
                <c:pt idx="416">
                  <c:v>11</c:v>
                </c:pt>
                <c:pt idx="417">
                  <c:v>9</c:v>
                </c:pt>
                <c:pt idx="418">
                  <c:v>13.9</c:v>
                </c:pt>
                <c:pt idx="419">
                  <c:v>11</c:v>
                </c:pt>
                <c:pt idx="420">
                  <c:v>11</c:v>
                </c:pt>
                <c:pt idx="421">
                  <c:v>11</c:v>
                </c:pt>
                <c:pt idx="422">
                  <c:v>11</c:v>
                </c:pt>
                <c:pt idx="423">
                  <c:v>11</c:v>
                </c:pt>
                <c:pt idx="424">
                  <c:v>9</c:v>
                </c:pt>
                <c:pt idx="425">
                  <c:v>11</c:v>
                </c:pt>
                <c:pt idx="426">
                  <c:v>11</c:v>
                </c:pt>
                <c:pt idx="427">
                  <c:v>11</c:v>
                </c:pt>
                <c:pt idx="428">
                  <c:v>11</c:v>
                </c:pt>
                <c:pt idx="429">
                  <c:v>11</c:v>
                </c:pt>
                <c:pt idx="430">
                  <c:v>11</c:v>
                </c:pt>
                <c:pt idx="431">
                  <c:v>8.8000000000000007</c:v>
                </c:pt>
                <c:pt idx="432">
                  <c:v>11</c:v>
                </c:pt>
                <c:pt idx="433">
                  <c:v>11</c:v>
                </c:pt>
                <c:pt idx="434">
                  <c:v>11</c:v>
                </c:pt>
                <c:pt idx="435">
                  <c:v>11.9</c:v>
                </c:pt>
                <c:pt idx="436">
                  <c:v>11.7</c:v>
                </c:pt>
                <c:pt idx="437">
                  <c:v>9.8000000000000007</c:v>
                </c:pt>
                <c:pt idx="438">
                  <c:v>11</c:v>
                </c:pt>
                <c:pt idx="439">
                  <c:v>11</c:v>
                </c:pt>
                <c:pt idx="440">
                  <c:v>11</c:v>
                </c:pt>
                <c:pt idx="441">
                  <c:v>11.7</c:v>
                </c:pt>
                <c:pt idx="442">
                  <c:v>11</c:v>
                </c:pt>
                <c:pt idx="443">
                  <c:v>11.7</c:v>
                </c:pt>
                <c:pt idx="444">
                  <c:v>8.6</c:v>
                </c:pt>
                <c:pt idx="445">
                  <c:v>11</c:v>
                </c:pt>
                <c:pt idx="446">
                  <c:v>11</c:v>
                </c:pt>
                <c:pt idx="447">
                  <c:v>11</c:v>
                </c:pt>
                <c:pt idx="448">
                  <c:v>11</c:v>
                </c:pt>
                <c:pt idx="449">
                  <c:v>11</c:v>
                </c:pt>
                <c:pt idx="450">
                  <c:v>11.7</c:v>
                </c:pt>
                <c:pt idx="451">
                  <c:v>9.3000000000000007</c:v>
                </c:pt>
                <c:pt idx="452">
                  <c:v>11.7</c:v>
                </c:pt>
                <c:pt idx="453">
                  <c:v>11.7</c:v>
                </c:pt>
                <c:pt idx="454">
                  <c:v>11.7</c:v>
                </c:pt>
                <c:pt idx="455">
                  <c:v>11.7</c:v>
                </c:pt>
                <c:pt idx="456">
                  <c:v>11.7</c:v>
                </c:pt>
                <c:pt idx="457">
                  <c:v>11.7</c:v>
                </c:pt>
                <c:pt idx="458">
                  <c:v>12.2</c:v>
                </c:pt>
                <c:pt idx="459">
                  <c:v>12.2</c:v>
                </c:pt>
                <c:pt idx="460">
                  <c:v>12.2</c:v>
                </c:pt>
                <c:pt idx="461">
                  <c:v>12.2</c:v>
                </c:pt>
                <c:pt idx="462">
                  <c:v>12.2</c:v>
                </c:pt>
                <c:pt idx="463">
                  <c:v>12.2</c:v>
                </c:pt>
                <c:pt idx="464">
                  <c:v>10</c:v>
                </c:pt>
                <c:pt idx="465">
                  <c:v>12.2</c:v>
                </c:pt>
                <c:pt idx="466">
                  <c:v>12.2</c:v>
                </c:pt>
                <c:pt idx="467">
                  <c:v>12.2</c:v>
                </c:pt>
                <c:pt idx="468">
                  <c:v>12.2</c:v>
                </c:pt>
                <c:pt idx="469">
                  <c:v>12.2</c:v>
                </c:pt>
                <c:pt idx="470">
                  <c:v>12.9</c:v>
                </c:pt>
                <c:pt idx="471">
                  <c:v>12.9</c:v>
                </c:pt>
                <c:pt idx="472">
                  <c:v>12.9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1A3-46E1-ABAD-83FC6B65D2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9545768"/>
        <c:axId val="1"/>
      </c:lineChart>
      <c:catAx>
        <c:axId val="239545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время, с</a:t>
                </a:r>
              </a:p>
            </c:rich>
          </c:tx>
          <c:overlay val="0"/>
          <c:spPr>
            <a:noFill/>
            <a:ln w="25388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noFill/>
          <a:ln w="952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2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099" b="0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температура,℃</a:t>
                </a:r>
              </a:p>
            </c:rich>
          </c:tx>
          <c:overlay val="0"/>
          <c:spPr>
            <a:noFill/>
            <a:ln w="25388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9521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39545768"/>
        <c:crosses val="autoZero"/>
        <c:crossBetween val="between"/>
      </c:valAx>
      <c:spPr>
        <a:noFill/>
        <a:ln w="25388">
          <a:noFill/>
        </a:ln>
      </c:spPr>
    </c:plotArea>
    <c:legend>
      <c:legendPos val="b"/>
      <c:overlay val="0"/>
      <c:spPr>
        <a:noFill/>
        <a:ln w="25388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1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v>Термопара 6</c:v>
          </c:tx>
          <c:spPr>
            <a:ln w="28553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Лист1!$A$8:$A$480</c:f>
              <c:numCache>
                <c:formatCode>General</c:formatCode>
                <c:ptCount val="473"/>
                <c:pt idx="0">
                  <c:v>0</c:v>
                </c:pt>
                <c:pt idx="1">
                  <c:v>9</c:v>
                </c:pt>
                <c:pt idx="2">
                  <c:v>16</c:v>
                </c:pt>
                <c:pt idx="3">
                  <c:v>25</c:v>
                </c:pt>
                <c:pt idx="4">
                  <c:v>32</c:v>
                </c:pt>
                <c:pt idx="5">
                  <c:v>40</c:v>
                </c:pt>
                <c:pt idx="6">
                  <c:v>49</c:v>
                </c:pt>
                <c:pt idx="7">
                  <c:v>56</c:v>
                </c:pt>
                <c:pt idx="8">
                  <c:v>65</c:v>
                </c:pt>
                <c:pt idx="9">
                  <c:v>72</c:v>
                </c:pt>
                <c:pt idx="10">
                  <c:v>80</c:v>
                </c:pt>
                <c:pt idx="11">
                  <c:v>89</c:v>
                </c:pt>
                <c:pt idx="12">
                  <c:v>96</c:v>
                </c:pt>
                <c:pt idx="13">
                  <c:v>105</c:v>
                </c:pt>
                <c:pt idx="14">
                  <c:v>112</c:v>
                </c:pt>
                <c:pt idx="15">
                  <c:v>120</c:v>
                </c:pt>
                <c:pt idx="16">
                  <c:v>129</c:v>
                </c:pt>
                <c:pt idx="17">
                  <c:v>136</c:v>
                </c:pt>
                <c:pt idx="18">
                  <c:v>145</c:v>
                </c:pt>
                <c:pt idx="19">
                  <c:v>152</c:v>
                </c:pt>
                <c:pt idx="20">
                  <c:v>160</c:v>
                </c:pt>
                <c:pt idx="21">
                  <c:v>169</c:v>
                </c:pt>
                <c:pt idx="22">
                  <c:v>176</c:v>
                </c:pt>
                <c:pt idx="23">
                  <c:v>185</c:v>
                </c:pt>
                <c:pt idx="24">
                  <c:v>192</c:v>
                </c:pt>
                <c:pt idx="25">
                  <c:v>200</c:v>
                </c:pt>
                <c:pt idx="26">
                  <c:v>209</c:v>
                </c:pt>
                <c:pt idx="27">
                  <c:v>216</c:v>
                </c:pt>
                <c:pt idx="28">
                  <c:v>225</c:v>
                </c:pt>
                <c:pt idx="29">
                  <c:v>232</c:v>
                </c:pt>
                <c:pt idx="30">
                  <c:v>240</c:v>
                </c:pt>
                <c:pt idx="31">
                  <c:v>249</c:v>
                </c:pt>
                <c:pt idx="32">
                  <c:v>256</c:v>
                </c:pt>
                <c:pt idx="33">
                  <c:v>265</c:v>
                </c:pt>
                <c:pt idx="34">
                  <c:v>272</c:v>
                </c:pt>
                <c:pt idx="35">
                  <c:v>280</c:v>
                </c:pt>
                <c:pt idx="36">
                  <c:v>289</c:v>
                </c:pt>
                <c:pt idx="37">
                  <c:v>296</c:v>
                </c:pt>
                <c:pt idx="38">
                  <c:v>305</c:v>
                </c:pt>
                <c:pt idx="39">
                  <c:v>312</c:v>
                </c:pt>
                <c:pt idx="40">
                  <c:v>320</c:v>
                </c:pt>
                <c:pt idx="41">
                  <c:v>329</c:v>
                </c:pt>
                <c:pt idx="42">
                  <c:v>336</c:v>
                </c:pt>
                <c:pt idx="43">
                  <c:v>345</c:v>
                </c:pt>
                <c:pt idx="44">
                  <c:v>352</c:v>
                </c:pt>
                <c:pt idx="45">
                  <c:v>360</c:v>
                </c:pt>
                <c:pt idx="46">
                  <c:v>369</c:v>
                </c:pt>
                <c:pt idx="47">
                  <c:v>376</c:v>
                </c:pt>
                <c:pt idx="48">
                  <c:v>385</c:v>
                </c:pt>
                <c:pt idx="49">
                  <c:v>392</c:v>
                </c:pt>
                <c:pt idx="50">
                  <c:v>400</c:v>
                </c:pt>
                <c:pt idx="51">
                  <c:v>409</c:v>
                </c:pt>
                <c:pt idx="52">
                  <c:v>416</c:v>
                </c:pt>
                <c:pt idx="53">
                  <c:v>425</c:v>
                </c:pt>
                <c:pt idx="54">
                  <c:v>433</c:v>
                </c:pt>
                <c:pt idx="55">
                  <c:v>440</c:v>
                </c:pt>
                <c:pt idx="56">
                  <c:v>449</c:v>
                </c:pt>
                <c:pt idx="57">
                  <c:v>456</c:v>
                </c:pt>
                <c:pt idx="58">
                  <c:v>465</c:v>
                </c:pt>
                <c:pt idx="59">
                  <c:v>473</c:v>
                </c:pt>
                <c:pt idx="60">
                  <c:v>481</c:v>
                </c:pt>
                <c:pt idx="61">
                  <c:v>489</c:v>
                </c:pt>
                <c:pt idx="62">
                  <c:v>496</c:v>
                </c:pt>
                <c:pt idx="63">
                  <c:v>505</c:v>
                </c:pt>
                <c:pt idx="64">
                  <c:v>513</c:v>
                </c:pt>
                <c:pt idx="65">
                  <c:v>528</c:v>
                </c:pt>
                <c:pt idx="66">
                  <c:v>537</c:v>
                </c:pt>
                <c:pt idx="67">
                  <c:v>545</c:v>
                </c:pt>
                <c:pt idx="68">
                  <c:v>552</c:v>
                </c:pt>
                <c:pt idx="69">
                  <c:v>561</c:v>
                </c:pt>
                <c:pt idx="70">
                  <c:v>568</c:v>
                </c:pt>
                <c:pt idx="71">
                  <c:v>577</c:v>
                </c:pt>
                <c:pt idx="72">
                  <c:v>585</c:v>
                </c:pt>
                <c:pt idx="73">
                  <c:v>592</c:v>
                </c:pt>
                <c:pt idx="74">
                  <c:v>601</c:v>
                </c:pt>
                <c:pt idx="75">
                  <c:v>608</c:v>
                </c:pt>
                <c:pt idx="76">
                  <c:v>617</c:v>
                </c:pt>
                <c:pt idx="77">
                  <c:v>625</c:v>
                </c:pt>
                <c:pt idx="78">
                  <c:v>632</c:v>
                </c:pt>
                <c:pt idx="79">
                  <c:v>641</c:v>
                </c:pt>
                <c:pt idx="80">
                  <c:v>648</c:v>
                </c:pt>
                <c:pt idx="81">
                  <c:v>657</c:v>
                </c:pt>
                <c:pt idx="82">
                  <c:v>665</c:v>
                </c:pt>
                <c:pt idx="83">
                  <c:v>672</c:v>
                </c:pt>
                <c:pt idx="84">
                  <c:v>681</c:v>
                </c:pt>
                <c:pt idx="85">
                  <c:v>688</c:v>
                </c:pt>
                <c:pt idx="86">
                  <c:v>697</c:v>
                </c:pt>
                <c:pt idx="87">
                  <c:v>705</c:v>
                </c:pt>
                <c:pt idx="88">
                  <c:v>712</c:v>
                </c:pt>
                <c:pt idx="89">
                  <c:v>721</c:v>
                </c:pt>
                <c:pt idx="90">
                  <c:v>728</c:v>
                </c:pt>
                <c:pt idx="91">
                  <c:v>737</c:v>
                </c:pt>
                <c:pt idx="92">
                  <c:v>745</c:v>
                </c:pt>
                <c:pt idx="93">
                  <c:v>752</c:v>
                </c:pt>
                <c:pt idx="94">
                  <c:v>761</c:v>
                </c:pt>
                <c:pt idx="95">
                  <c:v>768</c:v>
                </c:pt>
                <c:pt idx="96">
                  <c:v>777</c:v>
                </c:pt>
                <c:pt idx="97">
                  <c:v>785</c:v>
                </c:pt>
                <c:pt idx="98">
                  <c:v>792</c:v>
                </c:pt>
                <c:pt idx="99">
                  <c:v>801</c:v>
                </c:pt>
                <c:pt idx="100">
                  <c:v>808</c:v>
                </c:pt>
                <c:pt idx="101">
                  <c:v>817</c:v>
                </c:pt>
                <c:pt idx="102">
                  <c:v>825</c:v>
                </c:pt>
                <c:pt idx="103">
                  <c:v>832</c:v>
                </c:pt>
                <c:pt idx="104">
                  <c:v>841</c:v>
                </c:pt>
                <c:pt idx="105">
                  <c:v>848</c:v>
                </c:pt>
                <c:pt idx="106">
                  <c:v>857</c:v>
                </c:pt>
                <c:pt idx="107">
                  <c:v>865</c:v>
                </c:pt>
                <c:pt idx="108">
                  <c:v>872</c:v>
                </c:pt>
                <c:pt idx="109">
                  <c:v>881</c:v>
                </c:pt>
                <c:pt idx="110">
                  <c:v>888</c:v>
                </c:pt>
                <c:pt idx="111">
                  <c:v>897</c:v>
                </c:pt>
                <c:pt idx="112">
                  <c:v>905</c:v>
                </c:pt>
                <c:pt idx="113">
                  <c:v>912</c:v>
                </c:pt>
                <c:pt idx="114">
                  <c:v>921</c:v>
                </c:pt>
                <c:pt idx="115">
                  <c:v>928</c:v>
                </c:pt>
                <c:pt idx="116">
                  <c:v>937</c:v>
                </c:pt>
                <c:pt idx="117">
                  <c:v>945</c:v>
                </c:pt>
                <c:pt idx="118">
                  <c:v>952</c:v>
                </c:pt>
                <c:pt idx="119">
                  <c:v>961</c:v>
                </c:pt>
                <c:pt idx="120">
                  <c:v>968</c:v>
                </c:pt>
                <c:pt idx="121">
                  <c:v>977</c:v>
                </c:pt>
                <c:pt idx="122">
                  <c:v>985</c:v>
                </c:pt>
                <c:pt idx="123">
                  <c:v>992</c:v>
                </c:pt>
                <c:pt idx="124">
                  <c:v>1001</c:v>
                </c:pt>
                <c:pt idx="125">
                  <c:v>1008</c:v>
                </c:pt>
                <c:pt idx="126">
                  <c:v>1017</c:v>
                </c:pt>
                <c:pt idx="127">
                  <c:v>1025</c:v>
                </c:pt>
                <c:pt idx="128">
                  <c:v>1032</c:v>
                </c:pt>
                <c:pt idx="129">
                  <c:v>1041</c:v>
                </c:pt>
                <c:pt idx="130">
                  <c:v>1048</c:v>
                </c:pt>
                <c:pt idx="131">
                  <c:v>1057</c:v>
                </c:pt>
                <c:pt idx="132">
                  <c:v>1065</c:v>
                </c:pt>
                <c:pt idx="133">
                  <c:v>1072</c:v>
                </c:pt>
                <c:pt idx="134">
                  <c:v>1081</c:v>
                </c:pt>
                <c:pt idx="135">
                  <c:v>1088</c:v>
                </c:pt>
                <c:pt idx="136">
                  <c:v>1097</c:v>
                </c:pt>
                <c:pt idx="137">
                  <c:v>1105</c:v>
                </c:pt>
                <c:pt idx="138">
                  <c:v>1112</c:v>
                </c:pt>
                <c:pt idx="139">
                  <c:v>1121</c:v>
                </c:pt>
                <c:pt idx="140">
                  <c:v>1128</c:v>
                </c:pt>
                <c:pt idx="141">
                  <c:v>1137</c:v>
                </c:pt>
                <c:pt idx="142">
                  <c:v>1145</c:v>
                </c:pt>
                <c:pt idx="143">
                  <c:v>1152</c:v>
                </c:pt>
                <c:pt idx="144">
                  <c:v>1161</c:v>
                </c:pt>
                <c:pt idx="145">
                  <c:v>1168</c:v>
                </c:pt>
                <c:pt idx="146">
                  <c:v>1177</c:v>
                </c:pt>
                <c:pt idx="147">
                  <c:v>1185</c:v>
                </c:pt>
                <c:pt idx="148">
                  <c:v>1192</c:v>
                </c:pt>
                <c:pt idx="149">
                  <c:v>1201</c:v>
                </c:pt>
                <c:pt idx="150">
                  <c:v>1208</c:v>
                </c:pt>
                <c:pt idx="151">
                  <c:v>1217</c:v>
                </c:pt>
                <c:pt idx="152">
                  <c:v>1225</c:v>
                </c:pt>
                <c:pt idx="153">
                  <c:v>1232</c:v>
                </c:pt>
                <c:pt idx="154">
                  <c:v>1241</c:v>
                </c:pt>
                <c:pt idx="155">
                  <c:v>1248</c:v>
                </c:pt>
                <c:pt idx="156">
                  <c:v>1257</c:v>
                </c:pt>
                <c:pt idx="157">
                  <c:v>1265</c:v>
                </c:pt>
                <c:pt idx="158">
                  <c:v>1272</c:v>
                </c:pt>
                <c:pt idx="159">
                  <c:v>1281</c:v>
                </c:pt>
                <c:pt idx="160">
                  <c:v>1288</c:v>
                </c:pt>
                <c:pt idx="161">
                  <c:v>1297</c:v>
                </c:pt>
                <c:pt idx="162">
                  <c:v>1305</c:v>
                </c:pt>
                <c:pt idx="163">
                  <c:v>1312</c:v>
                </c:pt>
                <c:pt idx="164">
                  <c:v>1321</c:v>
                </c:pt>
                <c:pt idx="165">
                  <c:v>1328</c:v>
                </c:pt>
                <c:pt idx="166">
                  <c:v>1337</c:v>
                </c:pt>
                <c:pt idx="167">
                  <c:v>1345</c:v>
                </c:pt>
                <c:pt idx="168">
                  <c:v>1352</c:v>
                </c:pt>
                <c:pt idx="169">
                  <c:v>1361</c:v>
                </c:pt>
                <c:pt idx="170">
                  <c:v>1368</c:v>
                </c:pt>
                <c:pt idx="171">
                  <c:v>1377</c:v>
                </c:pt>
                <c:pt idx="172">
                  <c:v>1385</c:v>
                </c:pt>
                <c:pt idx="173">
                  <c:v>1392</c:v>
                </c:pt>
                <c:pt idx="174">
                  <c:v>1401</c:v>
                </c:pt>
                <c:pt idx="175">
                  <c:v>1408</c:v>
                </c:pt>
                <c:pt idx="176">
                  <c:v>1417</c:v>
                </c:pt>
                <c:pt idx="177">
                  <c:v>1425</c:v>
                </c:pt>
                <c:pt idx="178">
                  <c:v>1432</c:v>
                </c:pt>
                <c:pt idx="179">
                  <c:v>1441</c:v>
                </c:pt>
                <c:pt idx="180">
                  <c:v>1448</c:v>
                </c:pt>
                <c:pt idx="181">
                  <c:v>1457</c:v>
                </c:pt>
                <c:pt idx="182">
                  <c:v>1465</c:v>
                </c:pt>
                <c:pt idx="183">
                  <c:v>1472</c:v>
                </c:pt>
                <c:pt idx="184">
                  <c:v>1481</c:v>
                </c:pt>
                <c:pt idx="185">
                  <c:v>1488</c:v>
                </c:pt>
                <c:pt idx="186">
                  <c:v>1497</c:v>
                </c:pt>
                <c:pt idx="187">
                  <c:v>1505</c:v>
                </c:pt>
                <c:pt idx="188">
                  <c:v>1512</c:v>
                </c:pt>
                <c:pt idx="189">
                  <c:v>1521</c:v>
                </c:pt>
                <c:pt idx="190">
                  <c:v>1528</c:v>
                </c:pt>
                <c:pt idx="191">
                  <c:v>1537</c:v>
                </c:pt>
                <c:pt idx="192">
                  <c:v>1545</c:v>
                </c:pt>
                <c:pt idx="193">
                  <c:v>1552</c:v>
                </c:pt>
                <c:pt idx="194">
                  <c:v>1561</c:v>
                </c:pt>
                <c:pt idx="195">
                  <c:v>1568</c:v>
                </c:pt>
                <c:pt idx="196">
                  <c:v>1577</c:v>
                </c:pt>
                <c:pt idx="197">
                  <c:v>1585</c:v>
                </c:pt>
                <c:pt idx="198">
                  <c:v>1592</c:v>
                </c:pt>
                <c:pt idx="199">
                  <c:v>1601</c:v>
                </c:pt>
                <c:pt idx="200">
                  <c:v>1608</c:v>
                </c:pt>
                <c:pt idx="201">
                  <c:v>1617</c:v>
                </c:pt>
                <c:pt idx="202">
                  <c:v>1625</c:v>
                </c:pt>
                <c:pt idx="203">
                  <c:v>1632</c:v>
                </c:pt>
                <c:pt idx="204">
                  <c:v>1641</c:v>
                </c:pt>
                <c:pt idx="205">
                  <c:v>1648</c:v>
                </c:pt>
                <c:pt idx="206">
                  <c:v>1657</c:v>
                </c:pt>
                <c:pt idx="207">
                  <c:v>1665</c:v>
                </c:pt>
                <c:pt idx="208">
                  <c:v>1680</c:v>
                </c:pt>
                <c:pt idx="209">
                  <c:v>1689</c:v>
                </c:pt>
                <c:pt idx="210">
                  <c:v>1697</c:v>
                </c:pt>
                <c:pt idx="211">
                  <c:v>1704</c:v>
                </c:pt>
                <c:pt idx="212">
                  <c:v>1713</c:v>
                </c:pt>
                <c:pt idx="213">
                  <c:v>1720</c:v>
                </c:pt>
                <c:pt idx="214">
                  <c:v>1729</c:v>
                </c:pt>
                <c:pt idx="215">
                  <c:v>1738</c:v>
                </c:pt>
                <c:pt idx="216">
                  <c:v>1745</c:v>
                </c:pt>
                <c:pt idx="217">
                  <c:v>1754</c:v>
                </c:pt>
                <c:pt idx="218">
                  <c:v>1761</c:v>
                </c:pt>
                <c:pt idx="219">
                  <c:v>1770</c:v>
                </c:pt>
                <c:pt idx="220">
                  <c:v>1778</c:v>
                </c:pt>
                <c:pt idx="221">
                  <c:v>1793</c:v>
                </c:pt>
                <c:pt idx="222">
                  <c:v>1802</c:v>
                </c:pt>
                <c:pt idx="223">
                  <c:v>1810</c:v>
                </c:pt>
                <c:pt idx="224">
                  <c:v>1817</c:v>
                </c:pt>
                <c:pt idx="225">
                  <c:v>1826</c:v>
                </c:pt>
                <c:pt idx="226">
                  <c:v>1833</c:v>
                </c:pt>
                <c:pt idx="227">
                  <c:v>1842</c:v>
                </c:pt>
                <c:pt idx="228">
                  <c:v>1850</c:v>
                </c:pt>
                <c:pt idx="229">
                  <c:v>1857</c:v>
                </c:pt>
                <c:pt idx="230">
                  <c:v>1866</c:v>
                </c:pt>
                <c:pt idx="231">
                  <c:v>1873</c:v>
                </c:pt>
                <c:pt idx="232">
                  <c:v>1882</c:v>
                </c:pt>
                <c:pt idx="233">
                  <c:v>1890</c:v>
                </c:pt>
                <c:pt idx="234">
                  <c:v>1898</c:v>
                </c:pt>
                <c:pt idx="235">
                  <c:v>1906</c:v>
                </c:pt>
                <c:pt idx="236">
                  <c:v>1913</c:v>
                </c:pt>
                <c:pt idx="237">
                  <c:v>1922</c:v>
                </c:pt>
                <c:pt idx="238">
                  <c:v>1930</c:v>
                </c:pt>
                <c:pt idx="239">
                  <c:v>1945</c:v>
                </c:pt>
                <c:pt idx="240">
                  <c:v>1954</c:v>
                </c:pt>
                <c:pt idx="241">
                  <c:v>1961</c:v>
                </c:pt>
                <c:pt idx="242">
                  <c:v>1977</c:v>
                </c:pt>
                <c:pt idx="243">
                  <c:v>1986</c:v>
                </c:pt>
                <c:pt idx="244">
                  <c:v>1994</c:v>
                </c:pt>
                <c:pt idx="245">
                  <c:v>2009</c:v>
                </c:pt>
                <c:pt idx="246">
                  <c:v>2018</c:v>
                </c:pt>
                <c:pt idx="247">
                  <c:v>2026</c:v>
                </c:pt>
                <c:pt idx="248">
                  <c:v>2033</c:v>
                </c:pt>
                <c:pt idx="249">
                  <c:v>2042</c:v>
                </c:pt>
                <c:pt idx="250">
                  <c:v>2049</c:v>
                </c:pt>
                <c:pt idx="251">
                  <c:v>2058</c:v>
                </c:pt>
                <c:pt idx="252">
                  <c:v>2066</c:v>
                </c:pt>
                <c:pt idx="253">
                  <c:v>2081</c:v>
                </c:pt>
                <c:pt idx="254">
                  <c:v>2090</c:v>
                </c:pt>
                <c:pt idx="255">
                  <c:v>2098</c:v>
                </c:pt>
                <c:pt idx="256">
                  <c:v>2113</c:v>
                </c:pt>
                <c:pt idx="257">
                  <c:v>2122</c:v>
                </c:pt>
                <c:pt idx="258">
                  <c:v>2130</c:v>
                </c:pt>
                <c:pt idx="259">
                  <c:v>2137</c:v>
                </c:pt>
                <c:pt idx="260">
                  <c:v>2146</c:v>
                </c:pt>
                <c:pt idx="261">
                  <c:v>2153</c:v>
                </c:pt>
                <c:pt idx="262">
                  <c:v>2162</c:v>
                </c:pt>
                <c:pt idx="263">
                  <c:v>2170</c:v>
                </c:pt>
                <c:pt idx="264">
                  <c:v>2185</c:v>
                </c:pt>
                <c:pt idx="265">
                  <c:v>2194</c:v>
                </c:pt>
                <c:pt idx="266">
                  <c:v>2202</c:v>
                </c:pt>
                <c:pt idx="267">
                  <c:v>2209</c:v>
                </c:pt>
                <c:pt idx="268">
                  <c:v>2218</c:v>
                </c:pt>
                <c:pt idx="269">
                  <c:v>2225</c:v>
                </c:pt>
                <c:pt idx="270">
                  <c:v>2234</c:v>
                </c:pt>
                <c:pt idx="271">
                  <c:v>2242</c:v>
                </c:pt>
                <c:pt idx="272">
                  <c:v>2250</c:v>
                </c:pt>
                <c:pt idx="273">
                  <c:v>2258</c:v>
                </c:pt>
                <c:pt idx="274">
                  <c:v>2265</c:v>
                </c:pt>
                <c:pt idx="275">
                  <c:v>2274</c:v>
                </c:pt>
                <c:pt idx="276">
                  <c:v>2281</c:v>
                </c:pt>
                <c:pt idx="277">
                  <c:v>2290</c:v>
                </c:pt>
                <c:pt idx="278">
                  <c:v>2298</c:v>
                </c:pt>
                <c:pt idx="279">
                  <c:v>2305</c:v>
                </c:pt>
                <c:pt idx="280">
                  <c:v>2314</c:v>
                </c:pt>
                <c:pt idx="281">
                  <c:v>2321</c:v>
                </c:pt>
                <c:pt idx="282">
                  <c:v>2330</c:v>
                </c:pt>
                <c:pt idx="283">
                  <c:v>2338</c:v>
                </c:pt>
                <c:pt idx="284">
                  <c:v>2345</c:v>
                </c:pt>
                <c:pt idx="285">
                  <c:v>2354</c:v>
                </c:pt>
                <c:pt idx="286">
                  <c:v>2361</c:v>
                </c:pt>
                <c:pt idx="287">
                  <c:v>2370</c:v>
                </c:pt>
                <c:pt idx="288">
                  <c:v>2378</c:v>
                </c:pt>
                <c:pt idx="289">
                  <c:v>2385</c:v>
                </c:pt>
                <c:pt idx="290">
                  <c:v>2394</c:v>
                </c:pt>
                <c:pt idx="291">
                  <c:v>2401</c:v>
                </c:pt>
                <c:pt idx="292">
                  <c:v>2410</c:v>
                </c:pt>
                <c:pt idx="293">
                  <c:v>2418</c:v>
                </c:pt>
                <c:pt idx="294">
                  <c:v>2425</c:v>
                </c:pt>
                <c:pt idx="295">
                  <c:v>2434</c:v>
                </c:pt>
                <c:pt idx="296">
                  <c:v>2441</c:v>
                </c:pt>
                <c:pt idx="297">
                  <c:v>2450</c:v>
                </c:pt>
                <c:pt idx="298">
                  <c:v>2458</c:v>
                </c:pt>
                <c:pt idx="299">
                  <c:v>2465</c:v>
                </c:pt>
                <c:pt idx="300">
                  <c:v>2474</c:v>
                </c:pt>
                <c:pt idx="301">
                  <c:v>2481</c:v>
                </c:pt>
                <c:pt idx="302">
                  <c:v>2490</c:v>
                </c:pt>
                <c:pt idx="303">
                  <c:v>2498</c:v>
                </c:pt>
                <c:pt idx="304">
                  <c:v>2505</c:v>
                </c:pt>
                <c:pt idx="305">
                  <c:v>2514</c:v>
                </c:pt>
                <c:pt idx="306">
                  <c:v>2521</c:v>
                </c:pt>
                <c:pt idx="307">
                  <c:v>2530</c:v>
                </c:pt>
                <c:pt idx="308">
                  <c:v>2538</c:v>
                </c:pt>
                <c:pt idx="309">
                  <c:v>2545</c:v>
                </c:pt>
                <c:pt idx="310">
                  <c:v>2554</c:v>
                </c:pt>
                <c:pt idx="311">
                  <c:v>2561</c:v>
                </c:pt>
                <c:pt idx="312">
                  <c:v>2570</c:v>
                </c:pt>
                <c:pt idx="313">
                  <c:v>2578</c:v>
                </c:pt>
                <c:pt idx="314">
                  <c:v>2585</c:v>
                </c:pt>
                <c:pt idx="315">
                  <c:v>2594</c:v>
                </c:pt>
                <c:pt idx="316">
                  <c:v>2601</c:v>
                </c:pt>
                <c:pt idx="317">
                  <c:v>2610</c:v>
                </c:pt>
                <c:pt idx="318">
                  <c:v>2618</c:v>
                </c:pt>
                <c:pt idx="319">
                  <c:v>2625</c:v>
                </c:pt>
                <c:pt idx="320">
                  <c:v>2634</c:v>
                </c:pt>
                <c:pt idx="321">
                  <c:v>2641</c:v>
                </c:pt>
                <c:pt idx="322">
                  <c:v>2650</c:v>
                </c:pt>
                <c:pt idx="323">
                  <c:v>2658</c:v>
                </c:pt>
                <c:pt idx="324">
                  <c:v>2665</c:v>
                </c:pt>
                <c:pt idx="325">
                  <c:v>2674</c:v>
                </c:pt>
                <c:pt idx="326">
                  <c:v>2681</c:v>
                </c:pt>
                <c:pt idx="327">
                  <c:v>2690</c:v>
                </c:pt>
                <c:pt idx="328">
                  <c:v>2698</c:v>
                </c:pt>
                <c:pt idx="329">
                  <c:v>2705</c:v>
                </c:pt>
                <c:pt idx="330">
                  <c:v>2714</c:v>
                </c:pt>
                <c:pt idx="331">
                  <c:v>2721</c:v>
                </c:pt>
                <c:pt idx="332">
                  <c:v>2730</c:v>
                </c:pt>
                <c:pt idx="333">
                  <c:v>2738</c:v>
                </c:pt>
                <c:pt idx="334">
                  <c:v>2745</c:v>
                </c:pt>
                <c:pt idx="335">
                  <c:v>2754</c:v>
                </c:pt>
                <c:pt idx="336">
                  <c:v>2761</c:v>
                </c:pt>
                <c:pt idx="337">
                  <c:v>2770</c:v>
                </c:pt>
                <c:pt idx="338">
                  <c:v>2778</c:v>
                </c:pt>
                <c:pt idx="339">
                  <c:v>2785</c:v>
                </c:pt>
                <c:pt idx="340">
                  <c:v>2794</c:v>
                </c:pt>
                <c:pt idx="341">
                  <c:v>2801</c:v>
                </c:pt>
                <c:pt idx="342">
                  <c:v>2810</c:v>
                </c:pt>
                <c:pt idx="343">
                  <c:v>2818</c:v>
                </c:pt>
                <c:pt idx="344">
                  <c:v>2825</c:v>
                </c:pt>
                <c:pt idx="345">
                  <c:v>2834</c:v>
                </c:pt>
                <c:pt idx="346">
                  <c:v>2841</c:v>
                </c:pt>
                <c:pt idx="347">
                  <c:v>2850</c:v>
                </c:pt>
                <c:pt idx="348">
                  <c:v>2858</c:v>
                </c:pt>
                <c:pt idx="349">
                  <c:v>2865</c:v>
                </c:pt>
                <c:pt idx="350">
                  <c:v>2874</c:v>
                </c:pt>
                <c:pt idx="351">
                  <c:v>2881</c:v>
                </c:pt>
                <c:pt idx="352">
                  <c:v>2890</c:v>
                </c:pt>
                <c:pt idx="353">
                  <c:v>2898</c:v>
                </c:pt>
                <c:pt idx="354">
                  <c:v>2905</c:v>
                </c:pt>
                <c:pt idx="355">
                  <c:v>2914</c:v>
                </c:pt>
                <c:pt idx="356">
                  <c:v>2921</c:v>
                </c:pt>
                <c:pt idx="357">
                  <c:v>2930</c:v>
                </c:pt>
                <c:pt idx="358">
                  <c:v>2938</c:v>
                </c:pt>
                <c:pt idx="359">
                  <c:v>2945</c:v>
                </c:pt>
                <c:pt idx="360">
                  <c:v>2954</c:v>
                </c:pt>
                <c:pt idx="361">
                  <c:v>2961</c:v>
                </c:pt>
                <c:pt idx="362">
                  <c:v>2970</c:v>
                </c:pt>
                <c:pt idx="363">
                  <c:v>2978</c:v>
                </c:pt>
                <c:pt idx="364">
                  <c:v>2985</c:v>
                </c:pt>
                <c:pt idx="365">
                  <c:v>2994</c:v>
                </c:pt>
                <c:pt idx="366">
                  <c:v>3001</c:v>
                </c:pt>
                <c:pt idx="367">
                  <c:v>3010</c:v>
                </c:pt>
                <c:pt idx="368">
                  <c:v>3018</c:v>
                </c:pt>
                <c:pt idx="369">
                  <c:v>3026</c:v>
                </c:pt>
                <c:pt idx="370">
                  <c:v>3034</c:v>
                </c:pt>
                <c:pt idx="371">
                  <c:v>3041</c:v>
                </c:pt>
                <c:pt idx="372">
                  <c:v>3050</c:v>
                </c:pt>
                <c:pt idx="373">
                  <c:v>3058</c:v>
                </c:pt>
                <c:pt idx="374">
                  <c:v>3066</c:v>
                </c:pt>
                <c:pt idx="375">
                  <c:v>3074</c:v>
                </c:pt>
                <c:pt idx="376">
                  <c:v>3081</c:v>
                </c:pt>
                <c:pt idx="377">
                  <c:v>3090</c:v>
                </c:pt>
                <c:pt idx="378">
                  <c:v>3098</c:v>
                </c:pt>
                <c:pt idx="379">
                  <c:v>3106</c:v>
                </c:pt>
                <c:pt idx="380">
                  <c:v>3114</c:v>
                </c:pt>
                <c:pt idx="381">
                  <c:v>3121</c:v>
                </c:pt>
                <c:pt idx="382">
                  <c:v>3130</c:v>
                </c:pt>
                <c:pt idx="383">
                  <c:v>3138</c:v>
                </c:pt>
                <c:pt idx="384">
                  <c:v>3146</c:v>
                </c:pt>
                <c:pt idx="385">
                  <c:v>3154</c:v>
                </c:pt>
                <c:pt idx="386">
                  <c:v>3161</c:v>
                </c:pt>
                <c:pt idx="387">
                  <c:v>3170</c:v>
                </c:pt>
                <c:pt idx="388">
                  <c:v>3178</c:v>
                </c:pt>
                <c:pt idx="389">
                  <c:v>3186</c:v>
                </c:pt>
                <c:pt idx="390">
                  <c:v>3194</c:v>
                </c:pt>
                <c:pt idx="391">
                  <c:v>3201</c:v>
                </c:pt>
                <c:pt idx="392">
                  <c:v>3210</c:v>
                </c:pt>
                <c:pt idx="393">
                  <c:v>3218</c:v>
                </c:pt>
                <c:pt idx="394">
                  <c:v>3226</c:v>
                </c:pt>
                <c:pt idx="395">
                  <c:v>3234</c:v>
                </c:pt>
                <c:pt idx="396">
                  <c:v>3241</c:v>
                </c:pt>
                <c:pt idx="397">
                  <c:v>3250</c:v>
                </c:pt>
                <c:pt idx="398">
                  <c:v>3258</c:v>
                </c:pt>
                <c:pt idx="399">
                  <c:v>3266</c:v>
                </c:pt>
                <c:pt idx="400">
                  <c:v>3274</c:v>
                </c:pt>
                <c:pt idx="401">
                  <c:v>3281</c:v>
                </c:pt>
                <c:pt idx="402">
                  <c:v>3290</c:v>
                </c:pt>
                <c:pt idx="403">
                  <c:v>3297</c:v>
                </c:pt>
                <c:pt idx="404">
                  <c:v>3306</c:v>
                </c:pt>
                <c:pt idx="405">
                  <c:v>3314</c:v>
                </c:pt>
                <c:pt idx="406">
                  <c:v>3321</c:v>
                </c:pt>
                <c:pt idx="407">
                  <c:v>3330</c:v>
                </c:pt>
                <c:pt idx="408">
                  <c:v>3337</c:v>
                </c:pt>
                <c:pt idx="409">
                  <c:v>3346</c:v>
                </c:pt>
                <c:pt idx="410">
                  <c:v>3354</c:v>
                </c:pt>
                <c:pt idx="411">
                  <c:v>3361</c:v>
                </c:pt>
                <c:pt idx="412">
                  <c:v>3370</c:v>
                </c:pt>
                <c:pt idx="413">
                  <c:v>3377</c:v>
                </c:pt>
                <c:pt idx="414">
                  <c:v>3386</c:v>
                </c:pt>
                <c:pt idx="415">
                  <c:v>3394</c:v>
                </c:pt>
                <c:pt idx="416">
                  <c:v>3401</c:v>
                </c:pt>
                <c:pt idx="417">
                  <c:v>3410</c:v>
                </c:pt>
                <c:pt idx="418">
                  <c:v>3417</c:v>
                </c:pt>
                <c:pt idx="419">
                  <c:v>3426</c:v>
                </c:pt>
                <c:pt idx="420">
                  <c:v>3434</c:v>
                </c:pt>
                <c:pt idx="421">
                  <c:v>3441</c:v>
                </c:pt>
                <c:pt idx="422">
                  <c:v>3450</c:v>
                </c:pt>
                <c:pt idx="423">
                  <c:v>3457</c:v>
                </c:pt>
                <c:pt idx="424">
                  <c:v>3466</c:v>
                </c:pt>
                <c:pt idx="425">
                  <c:v>3474</c:v>
                </c:pt>
                <c:pt idx="426">
                  <c:v>3481</c:v>
                </c:pt>
                <c:pt idx="427">
                  <c:v>3490</c:v>
                </c:pt>
                <c:pt idx="428">
                  <c:v>3497</c:v>
                </c:pt>
                <c:pt idx="429">
                  <c:v>3506</c:v>
                </c:pt>
                <c:pt idx="430">
                  <c:v>3514</c:v>
                </c:pt>
                <c:pt idx="431">
                  <c:v>3521</c:v>
                </c:pt>
                <c:pt idx="432">
                  <c:v>3530</c:v>
                </c:pt>
                <c:pt idx="433">
                  <c:v>3537</c:v>
                </c:pt>
                <c:pt idx="434">
                  <c:v>3546</c:v>
                </c:pt>
                <c:pt idx="435">
                  <c:v>3554</c:v>
                </c:pt>
                <c:pt idx="436">
                  <c:v>3569</c:v>
                </c:pt>
                <c:pt idx="437">
                  <c:v>3578</c:v>
                </c:pt>
                <c:pt idx="438">
                  <c:v>3586</c:v>
                </c:pt>
                <c:pt idx="439">
                  <c:v>3593</c:v>
                </c:pt>
                <c:pt idx="440">
                  <c:v>3602</c:v>
                </c:pt>
                <c:pt idx="441">
                  <c:v>3609</c:v>
                </c:pt>
                <c:pt idx="442">
                  <c:v>3618</c:v>
                </c:pt>
                <c:pt idx="443">
                  <c:v>3626</c:v>
                </c:pt>
                <c:pt idx="444">
                  <c:v>3633</c:v>
                </c:pt>
                <c:pt idx="445">
                  <c:v>3642</c:v>
                </c:pt>
                <c:pt idx="446">
                  <c:v>3649</c:v>
                </c:pt>
                <c:pt idx="447">
                  <c:v>3658</c:v>
                </c:pt>
                <c:pt idx="448">
                  <c:v>3666</c:v>
                </c:pt>
                <c:pt idx="449">
                  <c:v>3673</c:v>
                </c:pt>
                <c:pt idx="450">
                  <c:v>3682</c:v>
                </c:pt>
                <c:pt idx="451">
                  <c:v>3689</c:v>
                </c:pt>
                <c:pt idx="452">
                  <c:v>3698</c:v>
                </c:pt>
                <c:pt idx="453">
                  <c:v>3706</c:v>
                </c:pt>
                <c:pt idx="454">
                  <c:v>3714</c:v>
                </c:pt>
                <c:pt idx="455">
                  <c:v>3722</c:v>
                </c:pt>
                <c:pt idx="456">
                  <c:v>3729</c:v>
                </c:pt>
                <c:pt idx="457">
                  <c:v>3738</c:v>
                </c:pt>
                <c:pt idx="458">
                  <c:v>3746</c:v>
                </c:pt>
                <c:pt idx="459">
                  <c:v>3761</c:v>
                </c:pt>
                <c:pt idx="460">
                  <c:v>3770</c:v>
                </c:pt>
                <c:pt idx="461">
                  <c:v>3778</c:v>
                </c:pt>
                <c:pt idx="462">
                  <c:v>3785</c:v>
                </c:pt>
                <c:pt idx="463">
                  <c:v>3794</c:v>
                </c:pt>
                <c:pt idx="464">
                  <c:v>3801</c:v>
                </c:pt>
                <c:pt idx="465">
                  <c:v>3810</c:v>
                </c:pt>
                <c:pt idx="466">
                  <c:v>3818</c:v>
                </c:pt>
                <c:pt idx="467">
                  <c:v>3825</c:v>
                </c:pt>
                <c:pt idx="468">
                  <c:v>3834</c:v>
                </c:pt>
                <c:pt idx="469">
                  <c:v>3841</c:v>
                </c:pt>
                <c:pt idx="470">
                  <c:v>3850</c:v>
                </c:pt>
                <c:pt idx="471">
                  <c:v>3858</c:v>
                </c:pt>
                <c:pt idx="472">
                  <c:v>3865</c:v>
                </c:pt>
              </c:numCache>
            </c:numRef>
          </c:cat>
          <c:val>
            <c:numRef>
              <c:f>Лист3!$B$8:$B$480</c:f>
              <c:numCache>
                <c:formatCode>General</c:formatCode>
                <c:ptCount val="473"/>
                <c:pt idx="0">
                  <c:v>15.8</c:v>
                </c:pt>
                <c:pt idx="1">
                  <c:v>15.1</c:v>
                </c:pt>
                <c:pt idx="2">
                  <c:v>15.8</c:v>
                </c:pt>
                <c:pt idx="3">
                  <c:v>15.8</c:v>
                </c:pt>
                <c:pt idx="4">
                  <c:v>15.8</c:v>
                </c:pt>
                <c:pt idx="5">
                  <c:v>18</c:v>
                </c:pt>
                <c:pt idx="6">
                  <c:v>16.5</c:v>
                </c:pt>
                <c:pt idx="7">
                  <c:v>16.5</c:v>
                </c:pt>
                <c:pt idx="8">
                  <c:v>16.5</c:v>
                </c:pt>
                <c:pt idx="9">
                  <c:v>15.8</c:v>
                </c:pt>
                <c:pt idx="10">
                  <c:v>15.8</c:v>
                </c:pt>
                <c:pt idx="11">
                  <c:v>13.6</c:v>
                </c:pt>
                <c:pt idx="12">
                  <c:v>16.5</c:v>
                </c:pt>
                <c:pt idx="13">
                  <c:v>15.3</c:v>
                </c:pt>
                <c:pt idx="14">
                  <c:v>15.3</c:v>
                </c:pt>
                <c:pt idx="15">
                  <c:v>16.8</c:v>
                </c:pt>
                <c:pt idx="16">
                  <c:v>16.100000000000001</c:v>
                </c:pt>
                <c:pt idx="17">
                  <c:v>16.100000000000001</c:v>
                </c:pt>
                <c:pt idx="18">
                  <c:v>13.6</c:v>
                </c:pt>
                <c:pt idx="19">
                  <c:v>16.100000000000001</c:v>
                </c:pt>
                <c:pt idx="20">
                  <c:v>16.100000000000001</c:v>
                </c:pt>
                <c:pt idx="21">
                  <c:v>16.100000000000001</c:v>
                </c:pt>
                <c:pt idx="22">
                  <c:v>15.3</c:v>
                </c:pt>
                <c:pt idx="23">
                  <c:v>16.100000000000001</c:v>
                </c:pt>
                <c:pt idx="24">
                  <c:v>16.100000000000001</c:v>
                </c:pt>
                <c:pt idx="25">
                  <c:v>15.1</c:v>
                </c:pt>
                <c:pt idx="26">
                  <c:v>16.8</c:v>
                </c:pt>
                <c:pt idx="27">
                  <c:v>16.3</c:v>
                </c:pt>
                <c:pt idx="28">
                  <c:v>16.3</c:v>
                </c:pt>
                <c:pt idx="29">
                  <c:v>17</c:v>
                </c:pt>
                <c:pt idx="30">
                  <c:v>17</c:v>
                </c:pt>
                <c:pt idx="31">
                  <c:v>17.3</c:v>
                </c:pt>
                <c:pt idx="32">
                  <c:v>16.8</c:v>
                </c:pt>
                <c:pt idx="33">
                  <c:v>19.5</c:v>
                </c:pt>
                <c:pt idx="34">
                  <c:v>20.2</c:v>
                </c:pt>
                <c:pt idx="35">
                  <c:v>20.2</c:v>
                </c:pt>
                <c:pt idx="36">
                  <c:v>21.6</c:v>
                </c:pt>
                <c:pt idx="37">
                  <c:v>23.8</c:v>
                </c:pt>
                <c:pt idx="38">
                  <c:v>27.7</c:v>
                </c:pt>
                <c:pt idx="39">
                  <c:v>31.3</c:v>
                </c:pt>
                <c:pt idx="40">
                  <c:v>35.9</c:v>
                </c:pt>
                <c:pt idx="41">
                  <c:v>38.299999999999997</c:v>
                </c:pt>
                <c:pt idx="42">
                  <c:v>38.299999999999997</c:v>
                </c:pt>
                <c:pt idx="43">
                  <c:v>42</c:v>
                </c:pt>
                <c:pt idx="44">
                  <c:v>46.6</c:v>
                </c:pt>
                <c:pt idx="45">
                  <c:v>51.4</c:v>
                </c:pt>
                <c:pt idx="46">
                  <c:v>59.4</c:v>
                </c:pt>
                <c:pt idx="47">
                  <c:v>66.599999999999994</c:v>
                </c:pt>
                <c:pt idx="48">
                  <c:v>85</c:v>
                </c:pt>
                <c:pt idx="49">
                  <c:v>85</c:v>
                </c:pt>
                <c:pt idx="50">
                  <c:v>110.4</c:v>
                </c:pt>
                <c:pt idx="51">
                  <c:v>118.8</c:v>
                </c:pt>
                <c:pt idx="52">
                  <c:v>105.7</c:v>
                </c:pt>
                <c:pt idx="53">
                  <c:v>108.9</c:v>
                </c:pt>
                <c:pt idx="54">
                  <c:v>145</c:v>
                </c:pt>
                <c:pt idx="55">
                  <c:v>145</c:v>
                </c:pt>
                <c:pt idx="56">
                  <c:v>229</c:v>
                </c:pt>
                <c:pt idx="57">
                  <c:v>308.3</c:v>
                </c:pt>
                <c:pt idx="58">
                  <c:v>266.8</c:v>
                </c:pt>
                <c:pt idx="59">
                  <c:v>173.5</c:v>
                </c:pt>
                <c:pt idx="60">
                  <c:v>86.7</c:v>
                </c:pt>
                <c:pt idx="61">
                  <c:v>46.8</c:v>
                </c:pt>
                <c:pt idx="62">
                  <c:v>46.8</c:v>
                </c:pt>
                <c:pt idx="63">
                  <c:v>31.5</c:v>
                </c:pt>
                <c:pt idx="64">
                  <c:v>24.3</c:v>
                </c:pt>
                <c:pt idx="65">
                  <c:v>18.2</c:v>
                </c:pt>
                <c:pt idx="66">
                  <c:v>19.7</c:v>
                </c:pt>
                <c:pt idx="67">
                  <c:v>16.5</c:v>
                </c:pt>
                <c:pt idx="68">
                  <c:v>16.5</c:v>
                </c:pt>
                <c:pt idx="69">
                  <c:v>15.8</c:v>
                </c:pt>
                <c:pt idx="70">
                  <c:v>15.1</c:v>
                </c:pt>
                <c:pt idx="71">
                  <c:v>15.1</c:v>
                </c:pt>
                <c:pt idx="72">
                  <c:v>14.4</c:v>
                </c:pt>
                <c:pt idx="73">
                  <c:v>18.5</c:v>
                </c:pt>
                <c:pt idx="74">
                  <c:v>16.5</c:v>
                </c:pt>
                <c:pt idx="75">
                  <c:v>16.5</c:v>
                </c:pt>
                <c:pt idx="76">
                  <c:v>16.8</c:v>
                </c:pt>
                <c:pt idx="77">
                  <c:v>16.100000000000001</c:v>
                </c:pt>
                <c:pt idx="78">
                  <c:v>16.100000000000001</c:v>
                </c:pt>
                <c:pt idx="79">
                  <c:v>12.9</c:v>
                </c:pt>
                <c:pt idx="80">
                  <c:v>17.3</c:v>
                </c:pt>
                <c:pt idx="81">
                  <c:v>14.6</c:v>
                </c:pt>
                <c:pt idx="82">
                  <c:v>14.6</c:v>
                </c:pt>
                <c:pt idx="83">
                  <c:v>13.9</c:v>
                </c:pt>
                <c:pt idx="84">
                  <c:v>13.2</c:v>
                </c:pt>
                <c:pt idx="85">
                  <c:v>13.2</c:v>
                </c:pt>
                <c:pt idx="86">
                  <c:v>10.7</c:v>
                </c:pt>
                <c:pt idx="87">
                  <c:v>13.2</c:v>
                </c:pt>
                <c:pt idx="88">
                  <c:v>13.2</c:v>
                </c:pt>
                <c:pt idx="89">
                  <c:v>13.2</c:v>
                </c:pt>
                <c:pt idx="90">
                  <c:v>13.2</c:v>
                </c:pt>
                <c:pt idx="91">
                  <c:v>13.2</c:v>
                </c:pt>
                <c:pt idx="92">
                  <c:v>12.4</c:v>
                </c:pt>
                <c:pt idx="93">
                  <c:v>11.5</c:v>
                </c:pt>
                <c:pt idx="94">
                  <c:v>13.2</c:v>
                </c:pt>
                <c:pt idx="95">
                  <c:v>12.4</c:v>
                </c:pt>
                <c:pt idx="96">
                  <c:v>12.4</c:v>
                </c:pt>
                <c:pt idx="97">
                  <c:v>12.4</c:v>
                </c:pt>
                <c:pt idx="98">
                  <c:v>12.4</c:v>
                </c:pt>
                <c:pt idx="99">
                  <c:v>12.7</c:v>
                </c:pt>
                <c:pt idx="100">
                  <c:v>10.7</c:v>
                </c:pt>
                <c:pt idx="101">
                  <c:v>12.4</c:v>
                </c:pt>
                <c:pt idx="102">
                  <c:v>12</c:v>
                </c:pt>
                <c:pt idx="103">
                  <c:v>12</c:v>
                </c:pt>
                <c:pt idx="104">
                  <c:v>12.7</c:v>
                </c:pt>
                <c:pt idx="105">
                  <c:v>12.4</c:v>
                </c:pt>
                <c:pt idx="106">
                  <c:v>12.2</c:v>
                </c:pt>
                <c:pt idx="107">
                  <c:v>12.4</c:v>
                </c:pt>
                <c:pt idx="108">
                  <c:v>13.4</c:v>
                </c:pt>
                <c:pt idx="109">
                  <c:v>12.4</c:v>
                </c:pt>
                <c:pt idx="110">
                  <c:v>12.4</c:v>
                </c:pt>
                <c:pt idx="111">
                  <c:v>12.2</c:v>
                </c:pt>
                <c:pt idx="112">
                  <c:v>12.7</c:v>
                </c:pt>
                <c:pt idx="113">
                  <c:v>12.2</c:v>
                </c:pt>
                <c:pt idx="114">
                  <c:v>14.8</c:v>
                </c:pt>
                <c:pt idx="115">
                  <c:v>12.7</c:v>
                </c:pt>
                <c:pt idx="116">
                  <c:v>12.2</c:v>
                </c:pt>
                <c:pt idx="117">
                  <c:v>12.2</c:v>
                </c:pt>
                <c:pt idx="118">
                  <c:v>12.2</c:v>
                </c:pt>
                <c:pt idx="119">
                  <c:v>12.2</c:v>
                </c:pt>
                <c:pt idx="120">
                  <c:v>12.2</c:v>
                </c:pt>
                <c:pt idx="121">
                  <c:v>14.6</c:v>
                </c:pt>
                <c:pt idx="122">
                  <c:v>12.2</c:v>
                </c:pt>
                <c:pt idx="123">
                  <c:v>12.2</c:v>
                </c:pt>
                <c:pt idx="124">
                  <c:v>12.2</c:v>
                </c:pt>
                <c:pt idx="125">
                  <c:v>12.2</c:v>
                </c:pt>
                <c:pt idx="126">
                  <c:v>12.2</c:v>
                </c:pt>
                <c:pt idx="127">
                  <c:v>12.2</c:v>
                </c:pt>
                <c:pt idx="128">
                  <c:v>13.9</c:v>
                </c:pt>
                <c:pt idx="129">
                  <c:v>11.5</c:v>
                </c:pt>
                <c:pt idx="130">
                  <c:v>11.5</c:v>
                </c:pt>
                <c:pt idx="131">
                  <c:v>11.5</c:v>
                </c:pt>
                <c:pt idx="132">
                  <c:v>11.5</c:v>
                </c:pt>
                <c:pt idx="133">
                  <c:v>11.7</c:v>
                </c:pt>
                <c:pt idx="134">
                  <c:v>9.3000000000000007</c:v>
                </c:pt>
                <c:pt idx="135">
                  <c:v>14.4</c:v>
                </c:pt>
                <c:pt idx="136">
                  <c:v>11.7</c:v>
                </c:pt>
                <c:pt idx="137">
                  <c:v>11.7</c:v>
                </c:pt>
                <c:pt idx="138">
                  <c:v>11.7</c:v>
                </c:pt>
                <c:pt idx="139">
                  <c:v>11.7</c:v>
                </c:pt>
                <c:pt idx="140">
                  <c:v>11.7</c:v>
                </c:pt>
                <c:pt idx="141">
                  <c:v>10</c:v>
                </c:pt>
                <c:pt idx="142">
                  <c:v>11.7</c:v>
                </c:pt>
                <c:pt idx="143">
                  <c:v>11.7</c:v>
                </c:pt>
                <c:pt idx="144">
                  <c:v>11.7</c:v>
                </c:pt>
                <c:pt idx="145">
                  <c:v>11.7</c:v>
                </c:pt>
                <c:pt idx="146">
                  <c:v>11.7</c:v>
                </c:pt>
                <c:pt idx="147">
                  <c:v>11.7</c:v>
                </c:pt>
                <c:pt idx="148">
                  <c:v>10.3</c:v>
                </c:pt>
                <c:pt idx="149">
                  <c:v>12.4</c:v>
                </c:pt>
                <c:pt idx="150">
                  <c:v>11.7</c:v>
                </c:pt>
                <c:pt idx="151">
                  <c:v>11.7</c:v>
                </c:pt>
                <c:pt idx="152">
                  <c:v>11.7</c:v>
                </c:pt>
                <c:pt idx="153">
                  <c:v>11.7</c:v>
                </c:pt>
                <c:pt idx="154">
                  <c:v>11.7</c:v>
                </c:pt>
                <c:pt idx="155">
                  <c:v>9.5</c:v>
                </c:pt>
                <c:pt idx="156">
                  <c:v>12.4</c:v>
                </c:pt>
                <c:pt idx="157">
                  <c:v>11.7</c:v>
                </c:pt>
                <c:pt idx="158">
                  <c:v>11.7</c:v>
                </c:pt>
                <c:pt idx="159">
                  <c:v>11.7</c:v>
                </c:pt>
                <c:pt idx="160">
                  <c:v>11.7</c:v>
                </c:pt>
                <c:pt idx="161">
                  <c:v>11.7</c:v>
                </c:pt>
                <c:pt idx="162">
                  <c:v>11.7</c:v>
                </c:pt>
                <c:pt idx="163">
                  <c:v>12</c:v>
                </c:pt>
                <c:pt idx="164">
                  <c:v>11</c:v>
                </c:pt>
                <c:pt idx="165">
                  <c:v>11</c:v>
                </c:pt>
                <c:pt idx="166">
                  <c:v>11</c:v>
                </c:pt>
                <c:pt idx="167">
                  <c:v>11</c:v>
                </c:pt>
                <c:pt idx="168">
                  <c:v>11.2</c:v>
                </c:pt>
                <c:pt idx="169">
                  <c:v>12.7</c:v>
                </c:pt>
                <c:pt idx="170">
                  <c:v>12</c:v>
                </c:pt>
                <c:pt idx="171">
                  <c:v>11.2</c:v>
                </c:pt>
                <c:pt idx="172">
                  <c:v>11.2</c:v>
                </c:pt>
                <c:pt idx="173">
                  <c:v>11.2</c:v>
                </c:pt>
                <c:pt idx="174">
                  <c:v>11.2</c:v>
                </c:pt>
                <c:pt idx="175">
                  <c:v>11.2</c:v>
                </c:pt>
                <c:pt idx="176">
                  <c:v>14.1</c:v>
                </c:pt>
                <c:pt idx="177">
                  <c:v>11.2</c:v>
                </c:pt>
                <c:pt idx="178">
                  <c:v>11.2</c:v>
                </c:pt>
                <c:pt idx="179">
                  <c:v>11.2</c:v>
                </c:pt>
                <c:pt idx="180">
                  <c:v>11.2</c:v>
                </c:pt>
                <c:pt idx="181">
                  <c:v>11.2</c:v>
                </c:pt>
                <c:pt idx="182">
                  <c:v>11.2</c:v>
                </c:pt>
                <c:pt idx="183">
                  <c:v>12.9</c:v>
                </c:pt>
                <c:pt idx="184">
                  <c:v>11.2</c:v>
                </c:pt>
                <c:pt idx="185">
                  <c:v>11.2</c:v>
                </c:pt>
                <c:pt idx="186">
                  <c:v>11.2</c:v>
                </c:pt>
                <c:pt idx="187">
                  <c:v>11.2</c:v>
                </c:pt>
                <c:pt idx="188">
                  <c:v>11.2</c:v>
                </c:pt>
                <c:pt idx="189">
                  <c:v>8.8000000000000007</c:v>
                </c:pt>
                <c:pt idx="190">
                  <c:v>13.4</c:v>
                </c:pt>
                <c:pt idx="191">
                  <c:v>11.2</c:v>
                </c:pt>
                <c:pt idx="192">
                  <c:v>11.2</c:v>
                </c:pt>
                <c:pt idx="193">
                  <c:v>10.7</c:v>
                </c:pt>
                <c:pt idx="194">
                  <c:v>11.2</c:v>
                </c:pt>
                <c:pt idx="195">
                  <c:v>11.2</c:v>
                </c:pt>
                <c:pt idx="196">
                  <c:v>9.5</c:v>
                </c:pt>
                <c:pt idx="197">
                  <c:v>11.2</c:v>
                </c:pt>
                <c:pt idx="198">
                  <c:v>10.7</c:v>
                </c:pt>
                <c:pt idx="199">
                  <c:v>10.7</c:v>
                </c:pt>
                <c:pt idx="200">
                  <c:v>11.2</c:v>
                </c:pt>
                <c:pt idx="201">
                  <c:v>10.7</c:v>
                </c:pt>
                <c:pt idx="202">
                  <c:v>10.7</c:v>
                </c:pt>
                <c:pt idx="203">
                  <c:v>9</c:v>
                </c:pt>
                <c:pt idx="204">
                  <c:v>10.7</c:v>
                </c:pt>
                <c:pt idx="205">
                  <c:v>10.7</c:v>
                </c:pt>
                <c:pt idx="206">
                  <c:v>10.7</c:v>
                </c:pt>
                <c:pt idx="207">
                  <c:v>11</c:v>
                </c:pt>
                <c:pt idx="208">
                  <c:v>10.7</c:v>
                </c:pt>
                <c:pt idx="209">
                  <c:v>8.8000000000000007</c:v>
                </c:pt>
                <c:pt idx="210">
                  <c:v>11</c:v>
                </c:pt>
                <c:pt idx="211">
                  <c:v>11</c:v>
                </c:pt>
                <c:pt idx="212">
                  <c:v>11</c:v>
                </c:pt>
                <c:pt idx="213">
                  <c:v>11</c:v>
                </c:pt>
                <c:pt idx="214">
                  <c:v>11</c:v>
                </c:pt>
                <c:pt idx="215">
                  <c:v>11</c:v>
                </c:pt>
                <c:pt idx="216">
                  <c:v>9</c:v>
                </c:pt>
                <c:pt idx="217">
                  <c:v>11.5</c:v>
                </c:pt>
                <c:pt idx="218">
                  <c:v>11</c:v>
                </c:pt>
                <c:pt idx="219">
                  <c:v>11</c:v>
                </c:pt>
                <c:pt idx="220">
                  <c:v>11</c:v>
                </c:pt>
                <c:pt idx="221">
                  <c:v>11</c:v>
                </c:pt>
                <c:pt idx="222">
                  <c:v>8.8000000000000007</c:v>
                </c:pt>
                <c:pt idx="223">
                  <c:v>11</c:v>
                </c:pt>
                <c:pt idx="224">
                  <c:v>11</c:v>
                </c:pt>
                <c:pt idx="225">
                  <c:v>11</c:v>
                </c:pt>
                <c:pt idx="226">
                  <c:v>11</c:v>
                </c:pt>
                <c:pt idx="227">
                  <c:v>11</c:v>
                </c:pt>
                <c:pt idx="228">
                  <c:v>11</c:v>
                </c:pt>
                <c:pt idx="229">
                  <c:v>8.8000000000000007</c:v>
                </c:pt>
                <c:pt idx="230">
                  <c:v>11.5</c:v>
                </c:pt>
                <c:pt idx="231">
                  <c:v>11</c:v>
                </c:pt>
                <c:pt idx="232">
                  <c:v>11</c:v>
                </c:pt>
                <c:pt idx="233">
                  <c:v>11</c:v>
                </c:pt>
                <c:pt idx="234">
                  <c:v>11</c:v>
                </c:pt>
                <c:pt idx="235">
                  <c:v>11</c:v>
                </c:pt>
                <c:pt idx="236">
                  <c:v>9.3000000000000007</c:v>
                </c:pt>
                <c:pt idx="237">
                  <c:v>11.5</c:v>
                </c:pt>
                <c:pt idx="238">
                  <c:v>11</c:v>
                </c:pt>
                <c:pt idx="239">
                  <c:v>11</c:v>
                </c:pt>
                <c:pt idx="240">
                  <c:v>11</c:v>
                </c:pt>
                <c:pt idx="241">
                  <c:v>11</c:v>
                </c:pt>
                <c:pt idx="242">
                  <c:v>11</c:v>
                </c:pt>
                <c:pt idx="243">
                  <c:v>11</c:v>
                </c:pt>
                <c:pt idx="244">
                  <c:v>11</c:v>
                </c:pt>
                <c:pt idx="245">
                  <c:v>11</c:v>
                </c:pt>
                <c:pt idx="246">
                  <c:v>11</c:v>
                </c:pt>
                <c:pt idx="247">
                  <c:v>11</c:v>
                </c:pt>
                <c:pt idx="248">
                  <c:v>12.7</c:v>
                </c:pt>
                <c:pt idx="249">
                  <c:v>11</c:v>
                </c:pt>
                <c:pt idx="250">
                  <c:v>11</c:v>
                </c:pt>
                <c:pt idx="251">
                  <c:v>11</c:v>
                </c:pt>
                <c:pt idx="252">
                  <c:v>11</c:v>
                </c:pt>
                <c:pt idx="253">
                  <c:v>10.7</c:v>
                </c:pt>
                <c:pt idx="254">
                  <c:v>12.9</c:v>
                </c:pt>
                <c:pt idx="255">
                  <c:v>11</c:v>
                </c:pt>
                <c:pt idx="256">
                  <c:v>11</c:v>
                </c:pt>
                <c:pt idx="257">
                  <c:v>11.2</c:v>
                </c:pt>
                <c:pt idx="258">
                  <c:v>11.2</c:v>
                </c:pt>
                <c:pt idx="259">
                  <c:v>11</c:v>
                </c:pt>
                <c:pt idx="260">
                  <c:v>13.2</c:v>
                </c:pt>
                <c:pt idx="261">
                  <c:v>11.7</c:v>
                </c:pt>
                <c:pt idx="262">
                  <c:v>11.2</c:v>
                </c:pt>
                <c:pt idx="263">
                  <c:v>11.2</c:v>
                </c:pt>
                <c:pt idx="264">
                  <c:v>11.2</c:v>
                </c:pt>
                <c:pt idx="265">
                  <c:v>11.2</c:v>
                </c:pt>
                <c:pt idx="266">
                  <c:v>11</c:v>
                </c:pt>
                <c:pt idx="267">
                  <c:v>11.7</c:v>
                </c:pt>
                <c:pt idx="268">
                  <c:v>10.5</c:v>
                </c:pt>
                <c:pt idx="269">
                  <c:v>10.5</c:v>
                </c:pt>
                <c:pt idx="270">
                  <c:v>11.2</c:v>
                </c:pt>
                <c:pt idx="271">
                  <c:v>10.5</c:v>
                </c:pt>
                <c:pt idx="272">
                  <c:v>11.2</c:v>
                </c:pt>
                <c:pt idx="273">
                  <c:v>11.2</c:v>
                </c:pt>
                <c:pt idx="274">
                  <c:v>11.2</c:v>
                </c:pt>
                <c:pt idx="275">
                  <c:v>11.2</c:v>
                </c:pt>
                <c:pt idx="276">
                  <c:v>11.2</c:v>
                </c:pt>
                <c:pt idx="277">
                  <c:v>11.2</c:v>
                </c:pt>
                <c:pt idx="278">
                  <c:v>10.5</c:v>
                </c:pt>
                <c:pt idx="279">
                  <c:v>10.5</c:v>
                </c:pt>
                <c:pt idx="280">
                  <c:v>13.4</c:v>
                </c:pt>
                <c:pt idx="281">
                  <c:v>10.5</c:v>
                </c:pt>
                <c:pt idx="282">
                  <c:v>10.5</c:v>
                </c:pt>
                <c:pt idx="283">
                  <c:v>10.5</c:v>
                </c:pt>
                <c:pt idx="284">
                  <c:v>10.5</c:v>
                </c:pt>
                <c:pt idx="285">
                  <c:v>11.2</c:v>
                </c:pt>
                <c:pt idx="286">
                  <c:v>10.5</c:v>
                </c:pt>
                <c:pt idx="287">
                  <c:v>12.9</c:v>
                </c:pt>
                <c:pt idx="288">
                  <c:v>10.5</c:v>
                </c:pt>
                <c:pt idx="289">
                  <c:v>10.5</c:v>
                </c:pt>
                <c:pt idx="290">
                  <c:v>10.5</c:v>
                </c:pt>
                <c:pt idx="291">
                  <c:v>10.5</c:v>
                </c:pt>
                <c:pt idx="292">
                  <c:v>11.2</c:v>
                </c:pt>
                <c:pt idx="293">
                  <c:v>11.2</c:v>
                </c:pt>
                <c:pt idx="294">
                  <c:v>13.4</c:v>
                </c:pt>
                <c:pt idx="295">
                  <c:v>10.5</c:v>
                </c:pt>
                <c:pt idx="296">
                  <c:v>10.5</c:v>
                </c:pt>
                <c:pt idx="297">
                  <c:v>10.5</c:v>
                </c:pt>
                <c:pt idx="298">
                  <c:v>11.2</c:v>
                </c:pt>
                <c:pt idx="299">
                  <c:v>10.5</c:v>
                </c:pt>
                <c:pt idx="300">
                  <c:v>8.6</c:v>
                </c:pt>
                <c:pt idx="301">
                  <c:v>10.5</c:v>
                </c:pt>
                <c:pt idx="302">
                  <c:v>10.5</c:v>
                </c:pt>
                <c:pt idx="303">
                  <c:v>10.5</c:v>
                </c:pt>
                <c:pt idx="304">
                  <c:v>10.5</c:v>
                </c:pt>
                <c:pt idx="305">
                  <c:v>10.5</c:v>
                </c:pt>
                <c:pt idx="306">
                  <c:v>10.5</c:v>
                </c:pt>
                <c:pt idx="307">
                  <c:v>8.8000000000000007</c:v>
                </c:pt>
                <c:pt idx="308">
                  <c:v>10.5</c:v>
                </c:pt>
                <c:pt idx="309">
                  <c:v>10.5</c:v>
                </c:pt>
                <c:pt idx="310">
                  <c:v>10.5</c:v>
                </c:pt>
                <c:pt idx="311">
                  <c:v>10.5</c:v>
                </c:pt>
                <c:pt idx="312">
                  <c:v>10.7</c:v>
                </c:pt>
                <c:pt idx="313">
                  <c:v>10.7</c:v>
                </c:pt>
                <c:pt idx="314">
                  <c:v>8.6</c:v>
                </c:pt>
                <c:pt idx="315">
                  <c:v>10.5</c:v>
                </c:pt>
                <c:pt idx="316">
                  <c:v>10.5</c:v>
                </c:pt>
                <c:pt idx="317">
                  <c:v>10.5</c:v>
                </c:pt>
                <c:pt idx="318">
                  <c:v>10.5</c:v>
                </c:pt>
                <c:pt idx="319">
                  <c:v>10.5</c:v>
                </c:pt>
                <c:pt idx="320">
                  <c:v>10.5</c:v>
                </c:pt>
                <c:pt idx="321">
                  <c:v>8.8000000000000007</c:v>
                </c:pt>
                <c:pt idx="322">
                  <c:v>11.5</c:v>
                </c:pt>
                <c:pt idx="323">
                  <c:v>10.5</c:v>
                </c:pt>
                <c:pt idx="324">
                  <c:v>10.5</c:v>
                </c:pt>
                <c:pt idx="325">
                  <c:v>10.7</c:v>
                </c:pt>
                <c:pt idx="326">
                  <c:v>10.5</c:v>
                </c:pt>
                <c:pt idx="327">
                  <c:v>10.7</c:v>
                </c:pt>
                <c:pt idx="328">
                  <c:v>10.7</c:v>
                </c:pt>
                <c:pt idx="329">
                  <c:v>10.7</c:v>
                </c:pt>
                <c:pt idx="330">
                  <c:v>10.7</c:v>
                </c:pt>
                <c:pt idx="331">
                  <c:v>10.7</c:v>
                </c:pt>
                <c:pt idx="332">
                  <c:v>10.7</c:v>
                </c:pt>
                <c:pt idx="333">
                  <c:v>10.7</c:v>
                </c:pt>
                <c:pt idx="334">
                  <c:v>10.7</c:v>
                </c:pt>
                <c:pt idx="335">
                  <c:v>12.4</c:v>
                </c:pt>
                <c:pt idx="336">
                  <c:v>10.7</c:v>
                </c:pt>
                <c:pt idx="337">
                  <c:v>10.5</c:v>
                </c:pt>
                <c:pt idx="338">
                  <c:v>10.5</c:v>
                </c:pt>
                <c:pt idx="339">
                  <c:v>10.7</c:v>
                </c:pt>
                <c:pt idx="340">
                  <c:v>10.7</c:v>
                </c:pt>
                <c:pt idx="341">
                  <c:v>10.7</c:v>
                </c:pt>
                <c:pt idx="342">
                  <c:v>13.4</c:v>
                </c:pt>
                <c:pt idx="343">
                  <c:v>10.7</c:v>
                </c:pt>
                <c:pt idx="344">
                  <c:v>10.7</c:v>
                </c:pt>
                <c:pt idx="345">
                  <c:v>10.7</c:v>
                </c:pt>
                <c:pt idx="346">
                  <c:v>10.7</c:v>
                </c:pt>
                <c:pt idx="347">
                  <c:v>10.7</c:v>
                </c:pt>
                <c:pt idx="348">
                  <c:v>10.7</c:v>
                </c:pt>
                <c:pt idx="349">
                  <c:v>12.2</c:v>
                </c:pt>
                <c:pt idx="350">
                  <c:v>10.7</c:v>
                </c:pt>
                <c:pt idx="351">
                  <c:v>10.7</c:v>
                </c:pt>
                <c:pt idx="352">
                  <c:v>10.7</c:v>
                </c:pt>
                <c:pt idx="353">
                  <c:v>10.7</c:v>
                </c:pt>
                <c:pt idx="354">
                  <c:v>10.7</c:v>
                </c:pt>
                <c:pt idx="355">
                  <c:v>8.6</c:v>
                </c:pt>
                <c:pt idx="356">
                  <c:v>12.7</c:v>
                </c:pt>
                <c:pt idx="357">
                  <c:v>10.7</c:v>
                </c:pt>
                <c:pt idx="358">
                  <c:v>10.7</c:v>
                </c:pt>
                <c:pt idx="359">
                  <c:v>10.7</c:v>
                </c:pt>
                <c:pt idx="360">
                  <c:v>10.7</c:v>
                </c:pt>
                <c:pt idx="361">
                  <c:v>10.7</c:v>
                </c:pt>
                <c:pt idx="362">
                  <c:v>8.8000000000000007</c:v>
                </c:pt>
                <c:pt idx="363">
                  <c:v>10.7</c:v>
                </c:pt>
                <c:pt idx="364">
                  <c:v>10.7</c:v>
                </c:pt>
                <c:pt idx="365">
                  <c:v>10.7</c:v>
                </c:pt>
                <c:pt idx="366">
                  <c:v>10.7</c:v>
                </c:pt>
                <c:pt idx="367">
                  <c:v>10.7</c:v>
                </c:pt>
                <c:pt idx="368">
                  <c:v>10.7</c:v>
                </c:pt>
                <c:pt idx="369">
                  <c:v>8.3000000000000007</c:v>
                </c:pt>
                <c:pt idx="370">
                  <c:v>10.7</c:v>
                </c:pt>
                <c:pt idx="371">
                  <c:v>10.7</c:v>
                </c:pt>
                <c:pt idx="372">
                  <c:v>10.7</c:v>
                </c:pt>
                <c:pt idx="373">
                  <c:v>10.7</c:v>
                </c:pt>
                <c:pt idx="374">
                  <c:v>10.7</c:v>
                </c:pt>
                <c:pt idx="375">
                  <c:v>10.7</c:v>
                </c:pt>
                <c:pt idx="376">
                  <c:v>8.6</c:v>
                </c:pt>
                <c:pt idx="377">
                  <c:v>10.7</c:v>
                </c:pt>
                <c:pt idx="378">
                  <c:v>10.7</c:v>
                </c:pt>
                <c:pt idx="379">
                  <c:v>10.7</c:v>
                </c:pt>
                <c:pt idx="380">
                  <c:v>10.7</c:v>
                </c:pt>
                <c:pt idx="381">
                  <c:v>10.7</c:v>
                </c:pt>
                <c:pt idx="382">
                  <c:v>10.7</c:v>
                </c:pt>
                <c:pt idx="383">
                  <c:v>8.6</c:v>
                </c:pt>
                <c:pt idx="384">
                  <c:v>10.7</c:v>
                </c:pt>
                <c:pt idx="385">
                  <c:v>10</c:v>
                </c:pt>
                <c:pt idx="386">
                  <c:v>10</c:v>
                </c:pt>
                <c:pt idx="387">
                  <c:v>10.7</c:v>
                </c:pt>
                <c:pt idx="388">
                  <c:v>10.7</c:v>
                </c:pt>
                <c:pt idx="389">
                  <c:v>10.7</c:v>
                </c:pt>
                <c:pt idx="390">
                  <c:v>10.7</c:v>
                </c:pt>
                <c:pt idx="391">
                  <c:v>10.7</c:v>
                </c:pt>
                <c:pt idx="392">
                  <c:v>10.7</c:v>
                </c:pt>
                <c:pt idx="393">
                  <c:v>10.7</c:v>
                </c:pt>
                <c:pt idx="394">
                  <c:v>10.7</c:v>
                </c:pt>
                <c:pt idx="395">
                  <c:v>10.7</c:v>
                </c:pt>
                <c:pt idx="396">
                  <c:v>10.7</c:v>
                </c:pt>
                <c:pt idx="397">
                  <c:v>12.9</c:v>
                </c:pt>
                <c:pt idx="398">
                  <c:v>11.5</c:v>
                </c:pt>
                <c:pt idx="399">
                  <c:v>10.7</c:v>
                </c:pt>
                <c:pt idx="400">
                  <c:v>10.7</c:v>
                </c:pt>
                <c:pt idx="401">
                  <c:v>10.7</c:v>
                </c:pt>
                <c:pt idx="402">
                  <c:v>10.7</c:v>
                </c:pt>
                <c:pt idx="403">
                  <c:v>10.7</c:v>
                </c:pt>
                <c:pt idx="404">
                  <c:v>13.2</c:v>
                </c:pt>
                <c:pt idx="405">
                  <c:v>10.7</c:v>
                </c:pt>
                <c:pt idx="406">
                  <c:v>10.7</c:v>
                </c:pt>
                <c:pt idx="407">
                  <c:v>10.3</c:v>
                </c:pt>
                <c:pt idx="408">
                  <c:v>10.7</c:v>
                </c:pt>
                <c:pt idx="409">
                  <c:v>10.7</c:v>
                </c:pt>
                <c:pt idx="410">
                  <c:v>10.7</c:v>
                </c:pt>
                <c:pt idx="411">
                  <c:v>13.2</c:v>
                </c:pt>
                <c:pt idx="412">
                  <c:v>11</c:v>
                </c:pt>
                <c:pt idx="413">
                  <c:v>11</c:v>
                </c:pt>
                <c:pt idx="414">
                  <c:v>11.5</c:v>
                </c:pt>
                <c:pt idx="415">
                  <c:v>10.7</c:v>
                </c:pt>
                <c:pt idx="416">
                  <c:v>11</c:v>
                </c:pt>
                <c:pt idx="417">
                  <c:v>8.3000000000000007</c:v>
                </c:pt>
                <c:pt idx="418">
                  <c:v>13.2</c:v>
                </c:pt>
                <c:pt idx="419">
                  <c:v>11</c:v>
                </c:pt>
                <c:pt idx="420">
                  <c:v>11</c:v>
                </c:pt>
                <c:pt idx="421">
                  <c:v>11</c:v>
                </c:pt>
                <c:pt idx="422">
                  <c:v>10.3</c:v>
                </c:pt>
                <c:pt idx="423">
                  <c:v>10.3</c:v>
                </c:pt>
                <c:pt idx="424">
                  <c:v>9</c:v>
                </c:pt>
                <c:pt idx="425">
                  <c:v>11</c:v>
                </c:pt>
                <c:pt idx="426">
                  <c:v>10.3</c:v>
                </c:pt>
                <c:pt idx="427">
                  <c:v>10.3</c:v>
                </c:pt>
                <c:pt idx="428">
                  <c:v>11</c:v>
                </c:pt>
                <c:pt idx="429">
                  <c:v>10.3</c:v>
                </c:pt>
                <c:pt idx="430">
                  <c:v>10.3</c:v>
                </c:pt>
                <c:pt idx="431">
                  <c:v>8.8000000000000007</c:v>
                </c:pt>
                <c:pt idx="432">
                  <c:v>10.3</c:v>
                </c:pt>
                <c:pt idx="433">
                  <c:v>10.3</c:v>
                </c:pt>
                <c:pt idx="434">
                  <c:v>10.3</c:v>
                </c:pt>
                <c:pt idx="435">
                  <c:v>11</c:v>
                </c:pt>
                <c:pt idx="436">
                  <c:v>11</c:v>
                </c:pt>
                <c:pt idx="437">
                  <c:v>9</c:v>
                </c:pt>
                <c:pt idx="438">
                  <c:v>11</c:v>
                </c:pt>
                <c:pt idx="439">
                  <c:v>11</c:v>
                </c:pt>
                <c:pt idx="440">
                  <c:v>11</c:v>
                </c:pt>
                <c:pt idx="441">
                  <c:v>11</c:v>
                </c:pt>
                <c:pt idx="442">
                  <c:v>11</c:v>
                </c:pt>
                <c:pt idx="443">
                  <c:v>11</c:v>
                </c:pt>
                <c:pt idx="444">
                  <c:v>8.6</c:v>
                </c:pt>
                <c:pt idx="445">
                  <c:v>11</c:v>
                </c:pt>
                <c:pt idx="446">
                  <c:v>11</c:v>
                </c:pt>
                <c:pt idx="447">
                  <c:v>11</c:v>
                </c:pt>
                <c:pt idx="448">
                  <c:v>11</c:v>
                </c:pt>
                <c:pt idx="449">
                  <c:v>11.7</c:v>
                </c:pt>
                <c:pt idx="450">
                  <c:v>11.7</c:v>
                </c:pt>
                <c:pt idx="451">
                  <c:v>9.3000000000000007</c:v>
                </c:pt>
                <c:pt idx="452">
                  <c:v>11.7</c:v>
                </c:pt>
                <c:pt idx="453">
                  <c:v>11.7</c:v>
                </c:pt>
                <c:pt idx="454">
                  <c:v>11.7</c:v>
                </c:pt>
                <c:pt idx="455">
                  <c:v>11.7</c:v>
                </c:pt>
                <c:pt idx="456">
                  <c:v>12.2</c:v>
                </c:pt>
                <c:pt idx="457">
                  <c:v>11.7</c:v>
                </c:pt>
                <c:pt idx="458">
                  <c:v>11.7</c:v>
                </c:pt>
                <c:pt idx="459">
                  <c:v>11.7</c:v>
                </c:pt>
                <c:pt idx="460">
                  <c:v>11.7</c:v>
                </c:pt>
                <c:pt idx="461">
                  <c:v>12.2</c:v>
                </c:pt>
                <c:pt idx="462">
                  <c:v>11.7</c:v>
                </c:pt>
                <c:pt idx="463">
                  <c:v>12.2</c:v>
                </c:pt>
                <c:pt idx="464">
                  <c:v>10</c:v>
                </c:pt>
                <c:pt idx="465">
                  <c:v>12.2</c:v>
                </c:pt>
                <c:pt idx="466">
                  <c:v>12.2</c:v>
                </c:pt>
                <c:pt idx="467">
                  <c:v>12.2</c:v>
                </c:pt>
                <c:pt idx="468">
                  <c:v>12.2</c:v>
                </c:pt>
                <c:pt idx="469">
                  <c:v>12.2</c:v>
                </c:pt>
                <c:pt idx="470">
                  <c:v>12.2</c:v>
                </c:pt>
                <c:pt idx="471">
                  <c:v>12.2</c:v>
                </c:pt>
                <c:pt idx="472">
                  <c:v>12.2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97C-4532-AC9F-F9B673CC1733}"/>
            </c:ext>
          </c:extLst>
        </c:ser>
        <c:ser>
          <c:idx val="1"/>
          <c:order val="1"/>
          <c:tx>
            <c:v>Термопара 7</c:v>
          </c:tx>
          <c:spPr>
            <a:ln w="28553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Лист1!$A$8:$A$480</c:f>
              <c:numCache>
                <c:formatCode>General</c:formatCode>
                <c:ptCount val="473"/>
                <c:pt idx="0">
                  <c:v>0</c:v>
                </c:pt>
                <c:pt idx="1">
                  <c:v>9</c:v>
                </c:pt>
                <c:pt idx="2">
                  <c:v>16</c:v>
                </c:pt>
                <c:pt idx="3">
                  <c:v>25</c:v>
                </c:pt>
                <c:pt idx="4">
                  <c:v>32</c:v>
                </c:pt>
                <c:pt idx="5">
                  <c:v>40</c:v>
                </c:pt>
                <c:pt idx="6">
                  <c:v>49</c:v>
                </c:pt>
                <c:pt idx="7">
                  <c:v>56</c:v>
                </c:pt>
                <c:pt idx="8">
                  <c:v>65</c:v>
                </c:pt>
                <c:pt idx="9">
                  <c:v>72</c:v>
                </c:pt>
                <c:pt idx="10">
                  <c:v>80</c:v>
                </c:pt>
                <c:pt idx="11">
                  <c:v>89</c:v>
                </c:pt>
                <c:pt idx="12">
                  <c:v>96</c:v>
                </c:pt>
                <c:pt idx="13">
                  <c:v>105</c:v>
                </c:pt>
                <c:pt idx="14">
                  <c:v>112</c:v>
                </c:pt>
                <c:pt idx="15">
                  <c:v>120</c:v>
                </c:pt>
                <c:pt idx="16">
                  <c:v>129</c:v>
                </c:pt>
                <c:pt idx="17">
                  <c:v>136</c:v>
                </c:pt>
                <c:pt idx="18">
                  <c:v>145</c:v>
                </c:pt>
                <c:pt idx="19">
                  <c:v>152</c:v>
                </c:pt>
                <c:pt idx="20">
                  <c:v>160</c:v>
                </c:pt>
                <c:pt idx="21">
                  <c:v>169</c:v>
                </c:pt>
                <c:pt idx="22">
                  <c:v>176</c:v>
                </c:pt>
                <c:pt idx="23">
                  <c:v>185</c:v>
                </c:pt>
                <c:pt idx="24">
                  <c:v>192</c:v>
                </c:pt>
                <c:pt idx="25">
                  <c:v>200</c:v>
                </c:pt>
                <c:pt idx="26">
                  <c:v>209</c:v>
                </c:pt>
                <c:pt idx="27">
                  <c:v>216</c:v>
                </c:pt>
                <c:pt idx="28">
                  <c:v>225</c:v>
                </c:pt>
                <c:pt idx="29">
                  <c:v>232</c:v>
                </c:pt>
                <c:pt idx="30">
                  <c:v>240</c:v>
                </c:pt>
                <c:pt idx="31">
                  <c:v>249</c:v>
                </c:pt>
                <c:pt idx="32">
                  <c:v>256</c:v>
                </c:pt>
                <c:pt idx="33">
                  <c:v>265</c:v>
                </c:pt>
                <c:pt idx="34">
                  <c:v>272</c:v>
                </c:pt>
                <c:pt idx="35">
                  <c:v>280</c:v>
                </c:pt>
                <c:pt idx="36">
                  <c:v>289</c:v>
                </c:pt>
                <c:pt idx="37">
                  <c:v>296</c:v>
                </c:pt>
                <c:pt idx="38">
                  <c:v>305</c:v>
                </c:pt>
                <c:pt idx="39">
                  <c:v>312</c:v>
                </c:pt>
                <c:pt idx="40">
                  <c:v>320</c:v>
                </c:pt>
                <c:pt idx="41">
                  <c:v>329</c:v>
                </c:pt>
                <c:pt idx="42">
                  <c:v>336</c:v>
                </c:pt>
                <c:pt idx="43">
                  <c:v>345</c:v>
                </c:pt>
                <c:pt idx="44">
                  <c:v>352</c:v>
                </c:pt>
                <c:pt idx="45">
                  <c:v>360</c:v>
                </c:pt>
                <c:pt idx="46">
                  <c:v>369</c:v>
                </c:pt>
                <c:pt idx="47">
                  <c:v>376</c:v>
                </c:pt>
                <c:pt idx="48">
                  <c:v>385</c:v>
                </c:pt>
                <c:pt idx="49">
                  <c:v>392</c:v>
                </c:pt>
                <c:pt idx="50">
                  <c:v>400</c:v>
                </c:pt>
                <c:pt idx="51">
                  <c:v>409</c:v>
                </c:pt>
                <c:pt idx="52">
                  <c:v>416</c:v>
                </c:pt>
                <c:pt idx="53">
                  <c:v>425</c:v>
                </c:pt>
                <c:pt idx="54">
                  <c:v>433</c:v>
                </c:pt>
                <c:pt idx="55">
                  <c:v>440</c:v>
                </c:pt>
                <c:pt idx="56">
                  <c:v>449</c:v>
                </c:pt>
                <c:pt idx="57">
                  <c:v>456</c:v>
                </c:pt>
                <c:pt idx="58">
                  <c:v>465</c:v>
                </c:pt>
                <c:pt idx="59">
                  <c:v>473</c:v>
                </c:pt>
                <c:pt idx="60">
                  <c:v>481</c:v>
                </c:pt>
                <c:pt idx="61">
                  <c:v>489</c:v>
                </c:pt>
                <c:pt idx="62">
                  <c:v>496</c:v>
                </c:pt>
                <c:pt idx="63">
                  <c:v>505</c:v>
                </c:pt>
                <c:pt idx="64">
                  <c:v>513</c:v>
                </c:pt>
                <c:pt idx="65">
                  <c:v>528</c:v>
                </c:pt>
                <c:pt idx="66">
                  <c:v>537</c:v>
                </c:pt>
                <c:pt idx="67">
                  <c:v>545</c:v>
                </c:pt>
                <c:pt idx="68">
                  <c:v>552</c:v>
                </c:pt>
                <c:pt idx="69">
                  <c:v>561</c:v>
                </c:pt>
                <c:pt idx="70">
                  <c:v>568</c:v>
                </c:pt>
                <c:pt idx="71">
                  <c:v>577</c:v>
                </c:pt>
                <c:pt idx="72">
                  <c:v>585</c:v>
                </c:pt>
                <c:pt idx="73">
                  <c:v>592</c:v>
                </c:pt>
                <c:pt idx="74">
                  <c:v>601</c:v>
                </c:pt>
                <c:pt idx="75">
                  <c:v>608</c:v>
                </c:pt>
                <c:pt idx="76">
                  <c:v>617</c:v>
                </c:pt>
                <c:pt idx="77">
                  <c:v>625</c:v>
                </c:pt>
                <c:pt idx="78">
                  <c:v>632</c:v>
                </c:pt>
                <c:pt idx="79">
                  <c:v>641</c:v>
                </c:pt>
                <c:pt idx="80">
                  <c:v>648</c:v>
                </c:pt>
                <c:pt idx="81">
                  <c:v>657</c:v>
                </c:pt>
                <c:pt idx="82">
                  <c:v>665</c:v>
                </c:pt>
                <c:pt idx="83">
                  <c:v>672</c:v>
                </c:pt>
                <c:pt idx="84">
                  <c:v>681</c:v>
                </c:pt>
                <c:pt idx="85">
                  <c:v>688</c:v>
                </c:pt>
                <c:pt idx="86">
                  <c:v>697</c:v>
                </c:pt>
                <c:pt idx="87">
                  <c:v>705</c:v>
                </c:pt>
                <c:pt idx="88">
                  <c:v>712</c:v>
                </c:pt>
                <c:pt idx="89">
                  <c:v>721</c:v>
                </c:pt>
                <c:pt idx="90">
                  <c:v>728</c:v>
                </c:pt>
                <c:pt idx="91">
                  <c:v>737</c:v>
                </c:pt>
                <c:pt idx="92">
                  <c:v>745</c:v>
                </c:pt>
                <c:pt idx="93">
                  <c:v>752</c:v>
                </c:pt>
                <c:pt idx="94">
                  <c:v>761</c:v>
                </c:pt>
                <c:pt idx="95">
                  <c:v>768</c:v>
                </c:pt>
                <c:pt idx="96">
                  <c:v>777</c:v>
                </c:pt>
                <c:pt idx="97">
                  <c:v>785</c:v>
                </c:pt>
                <c:pt idx="98">
                  <c:v>792</c:v>
                </c:pt>
                <c:pt idx="99">
                  <c:v>801</c:v>
                </c:pt>
                <c:pt idx="100">
                  <c:v>808</c:v>
                </c:pt>
                <c:pt idx="101">
                  <c:v>817</c:v>
                </c:pt>
                <c:pt idx="102">
                  <c:v>825</c:v>
                </c:pt>
                <c:pt idx="103">
                  <c:v>832</c:v>
                </c:pt>
                <c:pt idx="104">
                  <c:v>841</c:v>
                </c:pt>
                <c:pt idx="105">
                  <c:v>848</c:v>
                </c:pt>
                <c:pt idx="106">
                  <c:v>857</c:v>
                </c:pt>
                <c:pt idx="107">
                  <c:v>865</c:v>
                </c:pt>
                <c:pt idx="108">
                  <c:v>872</c:v>
                </c:pt>
                <c:pt idx="109">
                  <c:v>881</c:v>
                </c:pt>
                <c:pt idx="110">
                  <c:v>888</c:v>
                </c:pt>
                <c:pt idx="111">
                  <c:v>897</c:v>
                </c:pt>
                <c:pt idx="112">
                  <c:v>905</c:v>
                </c:pt>
                <c:pt idx="113">
                  <c:v>912</c:v>
                </c:pt>
                <c:pt idx="114">
                  <c:v>921</c:v>
                </c:pt>
                <c:pt idx="115">
                  <c:v>928</c:v>
                </c:pt>
                <c:pt idx="116">
                  <c:v>937</c:v>
                </c:pt>
                <c:pt idx="117">
                  <c:v>945</c:v>
                </c:pt>
                <c:pt idx="118">
                  <c:v>952</c:v>
                </c:pt>
                <c:pt idx="119">
                  <c:v>961</c:v>
                </c:pt>
                <c:pt idx="120">
                  <c:v>968</c:v>
                </c:pt>
                <c:pt idx="121">
                  <c:v>977</c:v>
                </c:pt>
                <c:pt idx="122">
                  <c:v>985</c:v>
                </c:pt>
                <c:pt idx="123">
                  <c:v>992</c:v>
                </c:pt>
                <c:pt idx="124">
                  <c:v>1001</c:v>
                </c:pt>
                <c:pt idx="125">
                  <c:v>1008</c:v>
                </c:pt>
                <c:pt idx="126">
                  <c:v>1017</c:v>
                </c:pt>
                <c:pt idx="127">
                  <c:v>1025</c:v>
                </c:pt>
                <c:pt idx="128">
                  <c:v>1032</c:v>
                </c:pt>
                <c:pt idx="129">
                  <c:v>1041</c:v>
                </c:pt>
                <c:pt idx="130">
                  <c:v>1048</c:v>
                </c:pt>
                <c:pt idx="131">
                  <c:v>1057</c:v>
                </c:pt>
                <c:pt idx="132">
                  <c:v>1065</c:v>
                </c:pt>
                <c:pt idx="133">
                  <c:v>1072</c:v>
                </c:pt>
                <c:pt idx="134">
                  <c:v>1081</c:v>
                </c:pt>
                <c:pt idx="135">
                  <c:v>1088</c:v>
                </c:pt>
                <c:pt idx="136">
                  <c:v>1097</c:v>
                </c:pt>
                <c:pt idx="137">
                  <c:v>1105</c:v>
                </c:pt>
                <c:pt idx="138">
                  <c:v>1112</c:v>
                </c:pt>
                <c:pt idx="139">
                  <c:v>1121</c:v>
                </c:pt>
                <c:pt idx="140">
                  <c:v>1128</c:v>
                </c:pt>
                <c:pt idx="141">
                  <c:v>1137</c:v>
                </c:pt>
                <c:pt idx="142">
                  <c:v>1145</c:v>
                </c:pt>
                <c:pt idx="143">
                  <c:v>1152</c:v>
                </c:pt>
                <c:pt idx="144">
                  <c:v>1161</c:v>
                </c:pt>
                <c:pt idx="145">
                  <c:v>1168</c:v>
                </c:pt>
                <c:pt idx="146">
                  <c:v>1177</c:v>
                </c:pt>
                <c:pt idx="147">
                  <c:v>1185</c:v>
                </c:pt>
                <c:pt idx="148">
                  <c:v>1192</c:v>
                </c:pt>
                <c:pt idx="149">
                  <c:v>1201</c:v>
                </c:pt>
                <c:pt idx="150">
                  <c:v>1208</c:v>
                </c:pt>
                <c:pt idx="151">
                  <c:v>1217</c:v>
                </c:pt>
                <c:pt idx="152">
                  <c:v>1225</c:v>
                </c:pt>
                <c:pt idx="153">
                  <c:v>1232</c:v>
                </c:pt>
                <c:pt idx="154">
                  <c:v>1241</c:v>
                </c:pt>
                <c:pt idx="155">
                  <c:v>1248</c:v>
                </c:pt>
                <c:pt idx="156">
                  <c:v>1257</c:v>
                </c:pt>
                <c:pt idx="157">
                  <c:v>1265</c:v>
                </c:pt>
                <c:pt idx="158">
                  <c:v>1272</c:v>
                </c:pt>
                <c:pt idx="159">
                  <c:v>1281</c:v>
                </c:pt>
                <c:pt idx="160">
                  <c:v>1288</c:v>
                </c:pt>
                <c:pt idx="161">
                  <c:v>1297</c:v>
                </c:pt>
                <c:pt idx="162">
                  <c:v>1305</c:v>
                </c:pt>
                <c:pt idx="163">
                  <c:v>1312</c:v>
                </c:pt>
                <c:pt idx="164">
                  <c:v>1321</c:v>
                </c:pt>
                <c:pt idx="165">
                  <c:v>1328</c:v>
                </c:pt>
                <c:pt idx="166">
                  <c:v>1337</c:v>
                </c:pt>
                <c:pt idx="167">
                  <c:v>1345</c:v>
                </c:pt>
                <c:pt idx="168">
                  <c:v>1352</c:v>
                </c:pt>
                <c:pt idx="169">
                  <c:v>1361</c:v>
                </c:pt>
                <c:pt idx="170">
                  <c:v>1368</c:v>
                </c:pt>
                <c:pt idx="171">
                  <c:v>1377</c:v>
                </c:pt>
                <c:pt idx="172">
                  <c:v>1385</c:v>
                </c:pt>
                <c:pt idx="173">
                  <c:v>1392</c:v>
                </c:pt>
                <c:pt idx="174">
                  <c:v>1401</c:v>
                </c:pt>
                <c:pt idx="175">
                  <c:v>1408</c:v>
                </c:pt>
                <c:pt idx="176">
                  <c:v>1417</c:v>
                </c:pt>
                <c:pt idx="177">
                  <c:v>1425</c:v>
                </c:pt>
                <c:pt idx="178">
                  <c:v>1432</c:v>
                </c:pt>
                <c:pt idx="179">
                  <c:v>1441</c:v>
                </c:pt>
                <c:pt idx="180">
                  <c:v>1448</c:v>
                </c:pt>
                <c:pt idx="181">
                  <c:v>1457</c:v>
                </c:pt>
                <c:pt idx="182">
                  <c:v>1465</c:v>
                </c:pt>
                <c:pt idx="183">
                  <c:v>1472</c:v>
                </c:pt>
                <c:pt idx="184">
                  <c:v>1481</c:v>
                </c:pt>
                <c:pt idx="185">
                  <c:v>1488</c:v>
                </c:pt>
                <c:pt idx="186">
                  <c:v>1497</c:v>
                </c:pt>
                <c:pt idx="187">
                  <c:v>1505</c:v>
                </c:pt>
                <c:pt idx="188">
                  <c:v>1512</c:v>
                </c:pt>
                <c:pt idx="189">
                  <c:v>1521</c:v>
                </c:pt>
                <c:pt idx="190">
                  <c:v>1528</c:v>
                </c:pt>
                <c:pt idx="191">
                  <c:v>1537</c:v>
                </c:pt>
                <c:pt idx="192">
                  <c:v>1545</c:v>
                </c:pt>
                <c:pt idx="193">
                  <c:v>1552</c:v>
                </c:pt>
                <c:pt idx="194">
                  <c:v>1561</c:v>
                </c:pt>
                <c:pt idx="195">
                  <c:v>1568</c:v>
                </c:pt>
                <c:pt idx="196">
                  <c:v>1577</c:v>
                </c:pt>
                <c:pt idx="197">
                  <c:v>1585</c:v>
                </c:pt>
                <c:pt idx="198">
                  <c:v>1592</c:v>
                </c:pt>
                <c:pt idx="199">
                  <c:v>1601</c:v>
                </c:pt>
                <c:pt idx="200">
                  <c:v>1608</c:v>
                </c:pt>
                <c:pt idx="201">
                  <c:v>1617</c:v>
                </c:pt>
                <c:pt idx="202">
                  <c:v>1625</c:v>
                </c:pt>
                <c:pt idx="203">
                  <c:v>1632</c:v>
                </c:pt>
                <c:pt idx="204">
                  <c:v>1641</c:v>
                </c:pt>
                <c:pt idx="205">
                  <c:v>1648</c:v>
                </c:pt>
                <c:pt idx="206">
                  <c:v>1657</c:v>
                </c:pt>
                <c:pt idx="207">
                  <c:v>1665</c:v>
                </c:pt>
                <c:pt idx="208">
                  <c:v>1680</c:v>
                </c:pt>
                <c:pt idx="209">
                  <c:v>1689</c:v>
                </c:pt>
                <c:pt idx="210">
                  <c:v>1697</c:v>
                </c:pt>
                <c:pt idx="211">
                  <c:v>1704</c:v>
                </c:pt>
                <c:pt idx="212">
                  <c:v>1713</c:v>
                </c:pt>
                <c:pt idx="213">
                  <c:v>1720</c:v>
                </c:pt>
                <c:pt idx="214">
                  <c:v>1729</c:v>
                </c:pt>
                <c:pt idx="215">
                  <c:v>1738</c:v>
                </c:pt>
                <c:pt idx="216">
                  <c:v>1745</c:v>
                </c:pt>
                <c:pt idx="217">
                  <c:v>1754</c:v>
                </c:pt>
                <c:pt idx="218">
                  <c:v>1761</c:v>
                </c:pt>
                <c:pt idx="219">
                  <c:v>1770</c:v>
                </c:pt>
                <c:pt idx="220">
                  <c:v>1778</c:v>
                </c:pt>
                <c:pt idx="221">
                  <c:v>1793</c:v>
                </c:pt>
                <c:pt idx="222">
                  <c:v>1802</c:v>
                </c:pt>
                <c:pt idx="223">
                  <c:v>1810</c:v>
                </c:pt>
                <c:pt idx="224">
                  <c:v>1817</c:v>
                </c:pt>
                <c:pt idx="225">
                  <c:v>1826</c:v>
                </c:pt>
                <c:pt idx="226">
                  <c:v>1833</c:v>
                </c:pt>
                <c:pt idx="227">
                  <c:v>1842</c:v>
                </c:pt>
                <c:pt idx="228">
                  <c:v>1850</c:v>
                </c:pt>
                <c:pt idx="229">
                  <c:v>1857</c:v>
                </c:pt>
                <c:pt idx="230">
                  <c:v>1866</c:v>
                </c:pt>
                <c:pt idx="231">
                  <c:v>1873</c:v>
                </c:pt>
                <c:pt idx="232">
                  <c:v>1882</c:v>
                </c:pt>
                <c:pt idx="233">
                  <c:v>1890</c:v>
                </c:pt>
                <c:pt idx="234">
                  <c:v>1898</c:v>
                </c:pt>
                <c:pt idx="235">
                  <c:v>1906</c:v>
                </c:pt>
                <c:pt idx="236">
                  <c:v>1913</c:v>
                </c:pt>
                <c:pt idx="237">
                  <c:v>1922</c:v>
                </c:pt>
                <c:pt idx="238">
                  <c:v>1930</c:v>
                </c:pt>
                <c:pt idx="239">
                  <c:v>1945</c:v>
                </c:pt>
                <c:pt idx="240">
                  <c:v>1954</c:v>
                </c:pt>
                <c:pt idx="241">
                  <c:v>1961</c:v>
                </c:pt>
                <c:pt idx="242">
                  <c:v>1977</c:v>
                </c:pt>
                <c:pt idx="243">
                  <c:v>1986</c:v>
                </c:pt>
                <c:pt idx="244">
                  <c:v>1994</c:v>
                </c:pt>
                <c:pt idx="245">
                  <c:v>2009</c:v>
                </c:pt>
                <c:pt idx="246">
                  <c:v>2018</c:v>
                </c:pt>
                <c:pt idx="247">
                  <c:v>2026</c:v>
                </c:pt>
                <c:pt idx="248">
                  <c:v>2033</c:v>
                </c:pt>
                <c:pt idx="249">
                  <c:v>2042</c:v>
                </c:pt>
                <c:pt idx="250">
                  <c:v>2049</c:v>
                </c:pt>
                <c:pt idx="251">
                  <c:v>2058</c:v>
                </c:pt>
                <c:pt idx="252">
                  <c:v>2066</c:v>
                </c:pt>
                <c:pt idx="253">
                  <c:v>2081</c:v>
                </c:pt>
                <c:pt idx="254">
                  <c:v>2090</c:v>
                </c:pt>
                <c:pt idx="255">
                  <c:v>2098</c:v>
                </c:pt>
                <c:pt idx="256">
                  <c:v>2113</c:v>
                </c:pt>
                <c:pt idx="257">
                  <c:v>2122</c:v>
                </c:pt>
                <c:pt idx="258">
                  <c:v>2130</c:v>
                </c:pt>
                <c:pt idx="259">
                  <c:v>2137</c:v>
                </c:pt>
                <c:pt idx="260">
                  <c:v>2146</c:v>
                </c:pt>
                <c:pt idx="261">
                  <c:v>2153</c:v>
                </c:pt>
                <c:pt idx="262">
                  <c:v>2162</c:v>
                </c:pt>
                <c:pt idx="263">
                  <c:v>2170</c:v>
                </c:pt>
                <c:pt idx="264">
                  <c:v>2185</c:v>
                </c:pt>
                <c:pt idx="265">
                  <c:v>2194</c:v>
                </c:pt>
                <c:pt idx="266">
                  <c:v>2202</c:v>
                </c:pt>
                <c:pt idx="267">
                  <c:v>2209</c:v>
                </c:pt>
                <c:pt idx="268">
                  <c:v>2218</c:v>
                </c:pt>
                <c:pt idx="269">
                  <c:v>2225</c:v>
                </c:pt>
                <c:pt idx="270">
                  <c:v>2234</c:v>
                </c:pt>
                <c:pt idx="271">
                  <c:v>2242</c:v>
                </c:pt>
                <c:pt idx="272">
                  <c:v>2250</c:v>
                </c:pt>
                <c:pt idx="273">
                  <c:v>2258</c:v>
                </c:pt>
                <c:pt idx="274">
                  <c:v>2265</c:v>
                </c:pt>
                <c:pt idx="275">
                  <c:v>2274</c:v>
                </c:pt>
                <c:pt idx="276">
                  <c:v>2281</c:v>
                </c:pt>
                <c:pt idx="277">
                  <c:v>2290</c:v>
                </c:pt>
                <c:pt idx="278">
                  <c:v>2298</c:v>
                </c:pt>
                <c:pt idx="279">
                  <c:v>2305</c:v>
                </c:pt>
                <c:pt idx="280">
                  <c:v>2314</c:v>
                </c:pt>
                <c:pt idx="281">
                  <c:v>2321</c:v>
                </c:pt>
                <c:pt idx="282">
                  <c:v>2330</c:v>
                </c:pt>
                <c:pt idx="283">
                  <c:v>2338</c:v>
                </c:pt>
                <c:pt idx="284">
                  <c:v>2345</c:v>
                </c:pt>
                <c:pt idx="285">
                  <c:v>2354</c:v>
                </c:pt>
                <c:pt idx="286">
                  <c:v>2361</c:v>
                </c:pt>
                <c:pt idx="287">
                  <c:v>2370</c:v>
                </c:pt>
                <c:pt idx="288">
                  <c:v>2378</c:v>
                </c:pt>
                <c:pt idx="289">
                  <c:v>2385</c:v>
                </c:pt>
                <c:pt idx="290">
                  <c:v>2394</c:v>
                </c:pt>
                <c:pt idx="291">
                  <c:v>2401</c:v>
                </c:pt>
                <c:pt idx="292">
                  <c:v>2410</c:v>
                </c:pt>
                <c:pt idx="293">
                  <c:v>2418</c:v>
                </c:pt>
                <c:pt idx="294">
                  <c:v>2425</c:v>
                </c:pt>
                <c:pt idx="295">
                  <c:v>2434</c:v>
                </c:pt>
                <c:pt idx="296">
                  <c:v>2441</c:v>
                </c:pt>
                <c:pt idx="297">
                  <c:v>2450</c:v>
                </c:pt>
                <c:pt idx="298">
                  <c:v>2458</c:v>
                </c:pt>
                <c:pt idx="299">
                  <c:v>2465</c:v>
                </c:pt>
                <c:pt idx="300">
                  <c:v>2474</c:v>
                </c:pt>
                <c:pt idx="301">
                  <c:v>2481</c:v>
                </c:pt>
                <c:pt idx="302">
                  <c:v>2490</c:v>
                </c:pt>
                <c:pt idx="303">
                  <c:v>2498</c:v>
                </c:pt>
                <c:pt idx="304">
                  <c:v>2505</c:v>
                </c:pt>
                <c:pt idx="305">
                  <c:v>2514</c:v>
                </c:pt>
                <c:pt idx="306">
                  <c:v>2521</c:v>
                </c:pt>
                <c:pt idx="307">
                  <c:v>2530</c:v>
                </c:pt>
                <c:pt idx="308">
                  <c:v>2538</c:v>
                </c:pt>
                <c:pt idx="309">
                  <c:v>2545</c:v>
                </c:pt>
                <c:pt idx="310">
                  <c:v>2554</c:v>
                </c:pt>
                <c:pt idx="311">
                  <c:v>2561</c:v>
                </c:pt>
                <c:pt idx="312">
                  <c:v>2570</c:v>
                </c:pt>
                <c:pt idx="313">
                  <c:v>2578</c:v>
                </c:pt>
                <c:pt idx="314">
                  <c:v>2585</c:v>
                </c:pt>
                <c:pt idx="315">
                  <c:v>2594</c:v>
                </c:pt>
                <c:pt idx="316">
                  <c:v>2601</c:v>
                </c:pt>
                <c:pt idx="317">
                  <c:v>2610</c:v>
                </c:pt>
                <c:pt idx="318">
                  <c:v>2618</c:v>
                </c:pt>
                <c:pt idx="319">
                  <c:v>2625</c:v>
                </c:pt>
                <c:pt idx="320">
                  <c:v>2634</c:v>
                </c:pt>
                <c:pt idx="321">
                  <c:v>2641</c:v>
                </c:pt>
                <c:pt idx="322">
                  <c:v>2650</c:v>
                </c:pt>
                <c:pt idx="323">
                  <c:v>2658</c:v>
                </c:pt>
                <c:pt idx="324">
                  <c:v>2665</c:v>
                </c:pt>
                <c:pt idx="325">
                  <c:v>2674</c:v>
                </c:pt>
                <c:pt idx="326">
                  <c:v>2681</c:v>
                </c:pt>
                <c:pt idx="327">
                  <c:v>2690</c:v>
                </c:pt>
                <c:pt idx="328">
                  <c:v>2698</c:v>
                </c:pt>
                <c:pt idx="329">
                  <c:v>2705</c:v>
                </c:pt>
                <c:pt idx="330">
                  <c:v>2714</c:v>
                </c:pt>
                <c:pt idx="331">
                  <c:v>2721</c:v>
                </c:pt>
                <c:pt idx="332">
                  <c:v>2730</c:v>
                </c:pt>
                <c:pt idx="333">
                  <c:v>2738</c:v>
                </c:pt>
                <c:pt idx="334">
                  <c:v>2745</c:v>
                </c:pt>
                <c:pt idx="335">
                  <c:v>2754</c:v>
                </c:pt>
                <c:pt idx="336">
                  <c:v>2761</c:v>
                </c:pt>
                <c:pt idx="337">
                  <c:v>2770</c:v>
                </c:pt>
                <c:pt idx="338">
                  <c:v>2778</c:v>
                </c:pt>
                <c:pt idx="339">
                  <c:v>2785</c:v>
                </c:pt>
                <c:pt idx="340">
                  <c:v>2794</c:v>
                </c:pt>
                <c:pt idx="341">
                  <c:v>2801</c:v>
                </c:pt>
                <c:pt idx="342">
                  <c:v>2810</c:v>
                </c:pt>
                <c:pt idx="343">
                  <c:v>2818</c:v>
                </c:pt>
                <c:pt idx="344">
                  <c:v>2825</c:v>
                </c:pt>
                <c:pt idx="345">
                  <c:v>2834</c:v>
                </c:pt>
                <c:pt idx="346">
                  <c:v>2841</c:v>
                </c:pt>
                <c:pt idx="347">
                  <c:v>2850</c:v>
                </c:pt>
                <c:pt idx="348">
                  <c:v>2858</c:v>
                </c:pt>
                <c:pt idx="349">
                  <c:v>2865</c:v>
                </c:pt>
                <c:pt idx="350">
                  <c:v>2874</c:v>
                </c:pt>
                <c:pt idx="351">
                  <c:v>2881</c:v>
                </c:pt>
                <c:pt idx="352">
                  <c:v>2890</c:v>
                </c:pt>
                <c:pt idx="353">
                  <c:v>2898</c:v>
                </c:pt>
                <c:pt idx="354">
                  <c:v>2905</c:v>
                </c:pt>
                <c:pt idx="355">
                  <c:v>2914</c:v>
                </c:pt>
                <c:pt idx="356">
                  <c:v>2921</c:v>
                </c:pt>
                <c:pt idx="357">
                  <c:v>2930</c:v>
                </c:pt>
                <c:pt idx="358">
                  <c:v>2938</c:v>
                </c:pt>
                <c:pt idx="359">
                  <c:v>2945</c:v>
                </c:pt>
                <c:pt idx="360">
                  <c:v>2954</c:v>
                </c:pt>
                <c:pt idx="361">
                  <c:v>2961</c:v>
                </c:pt>
                <c:pt idx="362">
                  <c:v>2970</c:v>
                </c:pt>
                <c:pt idx="363">
                  <c:v>2978</c:v>
                </c:pt>
                <c:pt idx="364">
                  <c:v>2985</c:v>
                </c:pt>
                <c:pt idx="365">
                  <c:v>2994</c:v>
                </c:pt>
                <c:pt idx="366">
                  <c:v>3001</c:v>
                </c:pt>
                <c:pt idx="367">
                  <c:v>3010</c:v>
                </c:pt>
                <c:pt idx="368">
                  <c:v>3018</c:v>
                </c:pt>
                <c:pt idx="369">
                  <c:v>3026</c:v>
                </c:pt>
                <c:pt idx="370">
                  <c:v>3034</c:v>
                </c:pt>
                <c:pt idx="371">
                  <c:v>3041</c:v>
                </c:pt>
                <c:pt idx="372">
                  <c:v>3050</c:v>
                </c:pt>
                <c:pt idx="373">
                  <c:v>3058</c:v>
                </c:pt>
                <c:pt idx="374">
                  <c:v>3066</c:v>
                </c:pt>
                <c:pt idx="375">
                  <c:v>3074</c:v>
                </c:pt>
                <c:pt idx="376">
                  <c:v>3081</c:v>
                </c:pt>
                <c:pt idx="377">
                  <c:v>3090</c:v>
                </c:pt>
                <c:pt idx="378">
                  <c:v>3098</c:v>
                </c:pt>
                <c:pt idx="379">
                  <c:v>3106</c:v>
                </c:pt>
                <c:pt idx="380">
                  <c:v>3114</c:v>
                </c:pt>
                <c:pt idx="381">
                  <c:v>3121</c:v>
                </c:pt>
                <c:pt idx="382">
                  <c:v>3130</c:v>
                </c:pt>
                <c:pt idx="383">
                  <c:v>3138</c:v>
                </c:pt>
                <c:pt idx="384">
                  <c:v>3146</c:v>
                </c:pt>
                <c:pt idx="385">
                  <c:v>3154</c:v>
                </c:pt>
                <c:pt idx="386">
                  <c:v>3161</c:v>
                </c:pt>
                <c:pt idx="387">
                  <c:v>3170</c:v>
                </c:pt>
                <c:pt idx="388">
                  <c:v>3178</c:v>
                </c:pt>
                <c:pt idx="389">
                  <c:v>3186</c:v>
                </c:pt>
                <c:pt idx="390">
                  <c:v>3194</c:v>
                </c:pt>
                <c:pt idx="391">
                  <c:v>3201</c:v>
                </c:pt>
                <c:pt idx="392">
                  <c:v>3210</c:v>
                </c:pt>
                <c:pt idx="393">
                  <c:v>3218</c:v>
                </c:pt>
                <c:pt idx="394">
                  <c:v>3226</c:v>
                </c:pt>
                <c:pt idx="395">
                  <c:v>3234</c:v>
                </c:pt>
                <c:pt idx="396">
                  <c:v>3241</c:v>
                </c:pt>
                <c:pt idx="397">
                  <c:v>3250</c:v>
                </c:pt>
                <c:pt idx="398">
                  <c:v>3258</c:v>
                </c:pt>
                <c:pt idx="399">
                  <c:v>3266</c:v>
                </c:pt>
                <c:pt idx="400">
                  <c:v>3274</c:v>
                </c:pt>
                <c:pt idx="401">
                  <c:v>3281</c:v>
                </c:pt>
                <c:pt idx="402">
                  <c:v>3290</c:v>
                </c:pt>
                <c:pt idx="403">
                  <c:v>3297</c:v>
                </c:pt>
                <c:pt idx="404">
                  <c:v>3306</c:v>
                </c:pt>
                <c:pt idx="405">
                  <c:v>3314</c:v>
                </c:pt>
                <c:pt idx="406">
                  <c:v>3321</c:v>
                </c:pt>
                <c:pt idx="407">
                  <c:v>3330</c:v>
                </c:pt>
                <c:pt idx="408">
                  <c:v>3337</c:v>
                </c:pt>
                <c:pt idx="409">
                  <c:v>3346</c:v>
                </c:pt>
                <c:pt idx="410">
                  <c:v>3354</c:v>
                </c:pt>
                <c:pt idx="411">
                  <c:v>3361</c:v>
                </c:pt>
                <c:pt idx="412">
                  <c:v>3370</c:v>
                </c:pt>
                <c:pt idx="413">
                  <c:v>3377</c:v>
                </c:pt>
                <c:pt idx="414">
                  <c:v>3386</c:v>
                </c:pt>
                <c:pt idx="415">
                  <c:v>3394</c:v>
                </c:pt>
                <c:pt idx="416">
                  <c:v>3401</c:v>
                </c:pt>
                <c:pt idx="417">
                  <c:v>3410</c:v>
                </c:pt>
                <c:pt idx="418">
                  <c:v>3417</c:v>
                </c:pt>
                <c:pt idx="419">
                  <c:v>3426</c:v>
                </c:pt>
                <c:pt idx="420">
                  <c:v>3434</c:v>
                </c:pt>
                <c:pt idx="421">
                  <c:v>3441</c:v>
                </c:pt>
                <c:pt idx="422">
                  <c:v>3450</c:v>
                </c:pt>
                <c:pt idx="423">
                  <c:v>3457</c:v>
                </c:pt>
                <c:pt idx="424">
                  <c:v>3466</c:v>
                </c:pt>
                <c:pt idx="425">
                  <c:v>3474</c:v>
                </c:pt>
                <c:pt idx="426">
                  <c:v>3481</c:v>
                </c:pt>
                <c:pt idx="427">
                  <c:v>3490</c:v>
                </c:pt>
                <c:pt idx="428">
                  <c:v>3497</c:v>
                </c:pt>
                <c:pt idx="429">
                  <c:v>3506</c:v>
                </c:pt>
                <c:pt idx="430">
                  <c:v>3514</c:v>
                </c:pt>
                <c:pt idx="431">
                  <c:v>3521</c:v>
                </c:pt>
                <c:pt idx="432">
                  <c:v>3530</c:v>
                </c:pt>
                <c:pt idx="433">
                  <c:v>3537</c:v>
                </c:pt>
                <c:pt idx="434">
                  <c:v>3546</c:v>
                </c:pt>
                <c:pt idx="435">
                  <c:v>3554</c:v>
                </c:pt>
                <c:pt idx="436">
                  <c:v>3569</c:v>
                </c:pt>
                <c:pt idx="437">
                  <c:v>3578</c:v>
                </c:pt>
                <c:pt idx="438">
                  <c:v>3586</c:v>
                </c:pt>
                <c:pt idx="439">
                  <c:v>3593</c:v>
                </c:pt>
                <c:pt idx="440">
                  <c:v>3602</c:v>
                </c:pt>
                <c:pt idx="441">
                  <c:v>3609</c:v>
                </c:pt>
                <c:pt idx="442">
                  <c:v>3618</c:v>
                </c:pt>
                <c:pt idx="443">
                  <c:v>3626</c:v>
                </c:pt>
                <c:pt idx="444">
                  <c:v>3633</c:v>
                </c:pt>
                <c:pt idx="445">
                  <c:v>3642</c:v>
                </c:pt>
                <c:pt idx="446">
                  <c:v>3649</c:v>
                </c:pt>
                <c:pt idx="447">
                  <c:v>3658</c:v>
                </c:pt>
                <c:pt idx="448">
                  <c:v>3666</c:v>
                </c:pt>
                <c:pt idx="449">
                  <c:v>3673</c:v>
                </c:pt>
                <c:pt idx="450">
                  <c:v>3682</c:v>
                </c:pt>
                <c:pt idx="451">
                  <c:v>3689</c:v>
                </c:pt>
                <c:pt idx="452">
                  <c:v>3698</c:v>
                </c:pt>
                <c:pt idx="453">
                  <c:v>3706</c:v>
                </c:pt>
                <c:pt idx="454">
                  <c:v>3714</c:v>
                </c:pt>
                <c:pt idx="455">
                  <c:v>3722</c:v>
                </c:pt>
                <c:pt idx="456">
                  <c:v>3729</c:v>
                </c:pt>
                <c:pt idx="457">
                  <c:v>3738</c:v>
                </c:pt>
                <c:pt idx="458">
                  <c:v>3746</c:v>
                </c:pt>
                <c:pt idx="459">
                  <c:v>3761</c:v>
                </c:pt>
                <c:pt idx="460">
                  <c:v>3770</c:v>
                </c:pt>
                <c:pt idx="461">
                  <c:v>3778</c:v>
                </c:pt>
                <c:pt idx="462">
                  <c:v>3785</c:v>
                </c:pt>
                <c:pt idx="463">
                  <c:v>3794</c:v>
                </c:pt>
                <c:pt idx="464">
                  <c:v>3801</c:v>
                </c:pt>
                <c:pt idx="465">
                  <c:v>3810</c:v>
                </c:pt>
                <c:pt idx="466">
                  <c:v>3818</c:v>
                </c:pt>
                <c:pt idx="467">
                  <c:v>3825</c:v>
                </c:pt>
                <c:pt idx="468">
                  <c:v>3834</c:v>
                </c:pt>
                <c:pt idx="469">
                  <c:v>3841</c:v>
                </c:pt>
                <c:pt idx="470">
                  <c:v>3850</c:v>
                </c:pt>
                <c:pt idx="471">
                  <c:v>3858</c:v>
                </c:pt>
                <c:pt idx="472">
                  <c:v>3865</c:v>
                </c:pt>
              </c:numCache>
            </c:numRef>
          </c:cat>
          <c:val>
            <c:numRef>
              <c:f>Лист3!$C$8:$C$480</c:f>
              <c:numCache>
                <c:formatCode>General</c:formatCode>
                <c:ptCount val="473"/>
                <c:pt idx="0">
                  <c:v>15.1</c:v>
                </c:pt>
                <c:pt idx="1">
                  <c:v>14.4</c:v>
                </c:pt>
                <c:pt idx="2">
                  <c:v>15.8</c:v>
                </c:pt>
                <c:pt idx="3">
                  <c:v>15.1</c:v>
                </c:pt>
                <c:pt idx="4">
                  <c:v>15.8</c:v>
                </c:pt>
                <c:pt idx="5">
                  <c:v>17.3</c:v>
                </c:pt>
                <c:pt idx="6">
                  <c:v>15.1</c:v>
                </c:pt>
                <c:pt idx="7">
                  <c:v>15.1</c:v>
                </c:pt>
                <c:pt idx="8">
                  <c:v>15.8</c:v>
                </c:pt>
                <c:pt idx="9">
                  <c:v>15.1</c:v>
                </c:pt>
                <c:pt idx="10">
                  <c:v>15.1</c:v>
                </c:pt>
                <c:pt idx="11">
                  <c:v>12.9</c:v>
                </c:pt>
                <c:pt idx="12">
                  <c:v>15.1</c:v>
                </c:pt>
                <c:pt idx="13">
                  <c:v>14.6</c:v>
                </c:pt>
                <c:pt idx="14">
                  <c:v>14.6</c:v>
                </c:pt>
                <c:pt idx="15">
                  <c:v>15.3</c:v>
                </c:pt>
                <c:pt idx="16">
                  <c:v>15.3</c:v>
                </c:pt>
                <c:pt idx="17">
                  <c:v>14.6</c:v>
                </c:pt>
                <c:pt idx="18">
                  <c:v>12.9</c:v>
                </c:pt>
                <c:pt idx="19">
                  <c:v>15.3</c:v>
                </c:pt>
                <c:pt idx="20">
                  <c:v>15.3</c:v>
                </c:pt>
                <c:pt idx="21">
                  <c:v>15.3</c:v>
                </c:pt>
                <c:pt idx="22">
                  <c:v>14.6</c:v>
                </c:pt>
                <c:pt idx="23">
                  <c:v>15.3</c:v>
                </c:pt>
                <c:pt idx="24">
                  <c:v>15.3</c:v>
                </c:pt>
                <c:pt idx="25">
                  <c:v>13.6</c:v>
                </c:pt>
                <c:pt idx="26">
                  <c:v>15.3</c:v>
                </c:pt>
                <c:pt idx="27">
                  <c:v>15.3</c:v>
                </c:pt>
                <c:pt idx="28">
                  <c:v>15.6</c:v>
                </c:pt>
                <c:pt idx="29">
                  <c:v>15.6</c:v>
                </c:pt>
                <c:pt idx="30">
                  <c:v>15.6</c:v>
                </c:pt>
                <c:pt idx="31">
                  <c:v>15.6</c:v>
                </c:pt>
                <c:pt idx="32">
                  <c:v>15.6</c:v>
                </c:pt>
                <c:pt idx="33">
                  <c:v>16.3</c:v>
                </c:pt>
                <c:pt idx="34">
                  <c:v>16.3</c:v>
                </c:pt>
                <c:pt idx="35">
                  <c:v>16.3</c:v>
                </c:pt>
                <c:pt idx="36">
                  <c:v>16.3</c:v>
                </c:pt>
                <c:pt idx="37">
                  <c:v>17.3</c:v>
                </c:pt>
                <c:pt idx="38">
                  <c:v>18</c:v>
                </c:pt>
                <c:pt idx="39">
                  <c:v>19.5</c:v>
                </c:pt>
                <c:pt idx="40">
                  <c:v>21.6</c:v>
                </c:pt>
                <c:pt idx="41">
                  <c:v>21.6</c:v>
                </c:pt>
                <c:pt idx="42">
                  <c:v>23.1</c:v>
                </c:pt>
                <c:pt idx="43">
                  <c:v>24.1</c:v>
                </c:pt>
                <c:pt idx="44">
                  <c:v>26.9</c:v>
                </c:pt>
                <c:pt idx="45">
                  <c:v>31.3</c:v>
                </c:pt>
                <c:pt idx="46">
                  <c:v>38.6</c:v>
                </c:pt>
                <c:pt idx="47">
                  <c:v>43.2</c:v>
                </c:pt>
                <c:pt idx="48">
                  <c:v>43.2</c:v>
                </c:pt>
                <c:pt idx="49">
                  <c:v>57.4</c:v>
                </c:pt>
                <c:pt idx="50">
                  <c:v>73.7</c:v>
                </c:pt>
                <c:pt idx="51">
                  <c:v>81.900000000000006</c:v>
                </c:pt>
                <c:pt idx="52">
                  <c:v>78.5</c:v>
                </c:pt>
                <c:pt idx="53">
                  <c:v>80.900000000000006</c:v>
                </c:pt>
                <c:pt idx="54">
                  <c:v>87.4</c:v>
                </c:pt>
                <c:pt idx="55">
                  <c:v>87.4</c:v>
                </c:pt>
                <c:pt idx="56">
                  <c:v>47.5</c:v>
                </c:pt>
                <c:pt idx="57">
                  <c:v>22.6</c:v>
                </c:pt>
                <c:pt idx="58">
                  <c:v>17.5</c:v>
                </c:pt>
                <c:pt idx="59">
                  <c:v>15.8</c:v>
                </c:pt>
                <c:pt idx="60">
                  <c:v>18.7</c:v>
                </c:pt>
                <c:pt idx="61">
                  <c:v>15.8</c:v>
                </c:pt>
                <c:pt idx="62">
                  <c:v>15.8</c:v>
                </c:pt>
                <c:pt idx="63">
                  <c:v>15.1</c:v>
                </c:pt>
                <c:pt idx="64">
                  <c:v>15.1</c:v>
                </c:pt>
                <c:pt idx="65">
                  <c:v>15.1</c:v>
                </c:pt>
                <c:pt idx="66">
                  <c:v>16.5</c:v>
                </c:pt>
                <c:pt idx="67">
                  <c:v>13.6</c:v>
                </c:pt>
                <c:pt idx="68">
                  <c:v>13.6</c:v>
                </c:pt>
                <c:pt idx="69">
                  <c:v>14.4</c:v>
                </c:pt>
                <c:pt idx="70">
                  <c:v>14.4</c:v>
                </c:pt>
                <c:pt idx="71">
                  <c:v>14.4</c:v>
                </c:pt>
                <c:pt idx="72">
                  <c:v>13.6</c:v>
                </c:pt>
                <c:pt idx="73">
                  <c:v>15.6</c:v>
                </c:pt>
                <c:pt idx="74">
                  <c:v>12.2</c:v>
                </c:pt>
                <c:pt idx="75">
                  <c:v>12.2</c:v>
                </c:pt>
                <c:pt idx="76">
                  <c:v>12.4</c:v>
                </c:pt>
                <c:pt idx="77">
                  <c:v>12.4</c:v>
                </c:pt>
                <c:pt idx="78">
                  <c:v>12</c:v>
                </c:pt>
                <c:pt idx="79">
                  <c:v>8.8000000000000007</c:v>
                </c:pt>
                <c:pt idx="80">
                  <c:v>13.2</c:v>
                </c:pt>
                <c:pt idx="81">
                  <c:v>11.2</c:v>
                </c:pt>
                <c:pt idx="82">
                  <c:v>11.2</c:v>
                </c:pt>
                <c:pt idx="83">
                  <c:v>11.2</c:v>
                </c:pt>
                <c:pt idx="84">
                  <c:v>11.2</c:v>
                </c:pt>
                <c:pt idx="85">
                  <c:v>10.5</c:v>
                </c:pt>
                <c:pt idx="86">
                  <c:v>8.1</c:v>
                </c:pt>
                <c:pt idx="87">
                  <c:v>10.5</c:v>
                </c:pt>
                <c:pt idx="88">
                  <c:v>10.5</c:v>
                </c:pt>
                <c:pt idx="89">
                  <c:v>11.2</c:v>
                </c:pt>
                <c:pt idx="90">
                  <c:v>11.2</c:v>
                </c:pt>
                <c:pt idx="91">
                  <c:v>11.2</c:v>
                </c:pt>
                <c:pt idx="92">
                  <c:v>10.5</c:v>
                </c:pt>
                <c:pt idx="93">
                  <c:v>9.5</c:v>
                </c:pt>
                <c:pt idx="94">
                  <c:v>12</c:v>
                </c:pt>
                <c:pt idx="95">
                  <c:v>12</c:v>
                </c:pt>
                <c:pt idx="96">
                  <c:v>10.5</c:v>
                </c:pt>
                <c:pt idx="97">
                  <c:v>11.2</c:v>
                </c:pt>
                <c:pt idx="98">
                  <c:v>11.2</c:v>
                </c:pt>
                <c:pt idx="99">
                  <c:v>10.7</c:v>
                </c:pt>
                <c:pt idx="100">
                  <c:v>8.8000000000000007</c:v>
                </c:pt>
                <c:pt idx="101">
                  <c:v>12</c:v>
                </c:pt>
                <c:pt idx="102">
                  <c:v>12</c:v>
                </c:pt>
                <c:pt idx="103">
                  <c:v>11.2</c:v>
                </c:pt>
                <c:pt idx="104">
                  <c:v>11.5</c:v>
                </c:pt>
                <c:pt idx="105">
                  <c:v>11.2</c:v>
                </c:pt>
                <c:pt idx="106">
                  <c:v>11.5</c:v>
                </c:pt>
                <c:pt idx="107">
                  <c:v>11.2</c:v>
                </c:pt>
                <c:pt idx="108">
                  <c:v>11.5</c:v>
                </c:pt>
                <c:pt idx="109">
                  <c:v>11.5</c:v>
                </c:pt>
                <c:pt idx="110">
                  <c:v>11.2</c:v>
                </c:pt>
                <c:pt idx="111">
                  <c:v>11.5</c:v>
                </c:pt>
                <c:pt idx="112">
                  <c:v>11.5</c:v>
                </c:pt>
                <c:pt idx="113">
                  <c:v>11.5</c:v>
                </c:pt>
                <c:pt idx="114">
                  <c:v>13.6</c:v>
                </c:pt>
                <c:pt idx="115">
                  <c:v>12.2</c:v>
                </c:pt>
                <c:pt idx="116">
                  <c:v>12.2</c:v>
                </c:pt>
                <c:pt idx="117">
                  <c:v>11.5</c:v>
                </c:pt>
                <c:pt idx="118">
                  <c:v>11.5</c:v>
                </c:pt>
                <c:pt idx="119">
                  <c:v>11.5</c:v>
                </c:pt>
                <c:pt idx="120">
                  <c:v>11.5</c:v>
                </c:pt>
                <c:pt idx="121">
                  <c:v>13.4</c:v>
                </c:pt>
                <c:pt idx="122">
                  <c:v>11.5</c:v>
                </c:pt>
                <c:pt idx="123">
                  <c:v>11.5</c:v>
                </c:pt>
                <c:pt idx="124">
                  <c:v>11.5</c:v>
                </c:pt>
                <c:pt idx="125">
                  <c:v>11.5</c:v>
                </c:pt>
                <c:pt idx="126">
                  <c:v>10.7</c:v>
                </c:pt>
                <c:pt idx="127">
                  <c:v>10.7</c:v>
                </c:pt>
                <c:pt idx="128">
                  <c:v>13.2</c:v>
                </c:pt>
                <c:pt idx="129">
                  <c:v>10.7</c:v>
                </c:pt>
                <c:pt idx="130">
                  <c:v>10.7</c:v>
                </c:pt>
                <c:pt idx="131">
                  <c:v>10.7</c:v>
                </c:pt>
                <c:pt idx="132">
                  <c:v>10.7</c:v>
                </c:pt>
                <c:pt idx="133">
                  <c:v>11</c:v>
                </c:pt>
                <c:pt idx="134">
                  <c:v>8.6</c:v>
                </c:pt>
                <c:pt idx="135">
                  <c:v>12.9</c:v>
                </c:pt>
                <c:pt idx="136">
                  <c:v>11</c:v>
                </c:pt>
                <c:pt idx="137">
                  <c:v>11</c:v>
                </c:pt>
                <c:pt idx="138">
                  <c:v>10.5</c:v>
                </c:pt>
                <c:pt idx="139">
                  <c:v>10.5</c:v>
                </c:pt>
                <c:pt idx="140">
                  <c:v>10.5</c:v>
                </c:pt>
                <c:pt idx="141">
                  <c:v>8.8000000000000007</c:v>
                </c:pt>
                <c:pt idx="142">
                  <c:v>11</c:v>
                </c:pt>
                <c:pt idx="143">
                  <c:v>11</c:v>
                </c:pt>
                <c:pt idx="144">
                  <c:v>10.5</c:v>
                </c:pt>
                <c:pt idx="145">
                  <c:v>10.5</c:v>
                </c:pt>
                <c:pt idx="146">
                  <c:v>10.5</c:v>
                </c:pt>
                <c:pt idx="147">
                  <c:v>10.5</c:v>
                </c:pt>
                <c:pt idx="148">
                  <c:v>9.5</c:v>
                </c:pt>
                <c:pt idx="149">
                  <c:v>11</c:v>
                </c:pt>
                <c:pt idx="150">
                  <c:v>11</c:v>
                </c:pt>
                <c:pt idx="151">
                  <c:v>10.5</c:v>
                </c:pt>
                <c:pt idx="152">
                  <c:v>10.5</c:v>
                </c:pt>
                <c:pt idx="153">
                  <c:v>10.5</c:v>
                </c:pt>
                <c:pt idx="154">
                  <c:v>10.5</c:v>
                </c:pt>
                <c:pt idx="155">
                  <c:v>8.3000000000000007</c:v>
                </c:pt>
                <c:pt idx="156">
                  <c:v>11</c:v>
                </c:pt>
                <c:pt idx="157">
                  <c:v>11</c:v>
                </c:pt>
                <c:pt idx="158">
                  <c:v>10.5</c:v>
                </c:pt>
                <c:pt idx="159">
                  <c:v>10.5</c:v>
                </c:pt>
                <c:pt idx="160">
                  <c:v>10.5</c:v>
                </c:pt>
                <c:pt idx="161">
                  <c:v>10.5</c:v>
                </c:pt>
                <c:pt idx="162">
                  <c:v>10.5</c:v>
                </c:pt>
                <c:pt idx="163">
                  <c:v>11.2</c:v>
                </c:pt>
                <c:pt idx="164">
                  <c:v>11.2</c:v>
                </c:pt>
                <c:pt idx="165">
                  <c:v>11</c:v>
                </c:pt>
                <c:pt idx="166">
                  <c:v>11</c:v>
                </c:pt>
                <c:pt idx="167">
                  <c:v>10.5</c:v>
                </c:pt>
                <c:pt idx="168">
                  <c:v>10.7</c:v>
                </c:pt>
                <c:pt idx="169">
                  <c:v>12.7</c:v>
                </c:pt>
                <c:pt idx="170">
                  <c:v>11.2</c:v>
                </c:pt>
                <c:pt idx="171">
                  <c:v>11.2</c:v>
                </c:pt>
                <c:pt idx="172">
                  <c:v>10.7</c:v>
                </c:pt>
                <c:pt idx="173">
                  <c:v>10.7</c:v>
                </c:pt>
                <c:pt idx="174">
                  <c:v>10.7</c:v>
                </c:pt>
                <c:pt idx="175">
                  <c:v>10.7</c:v>
                </c:pt>
                <c:pt idx="176">
                  <c:v>12.9</c:v>
                </c:pt>
                <c:pt idx="177">
                  <c:v>10.7</c:v>
                </c:pt>
                <c:pt idx="178">
                  <c:v>10.7</c:v>
                </c:pt>
                <c:pt idx="179">
                  <c:v>10.7</c:v>
                </c:pt>
                <c:pt idx="180">
                  <c:v>10.7</c:v>
                </c:pt>
                <c:pt idx="181">
                  <c:v>10.7</c:v>
                </c:pt>
                <c:pt idx="182">
                  <c:v>10.7</c:v>
                </c:pt>
                <c:pt idx="183">
                  <c:v>12.9</c:v>
                </c:pt>
                <c:pt idx="184">
                  <c:v>10.7</c:v>
                </c:pt>
                <c:pt idx="185">
                  <c:v>10.7</c:v>
                </c:pt>
                <c:pt idx="186">
                  <c:v>10.7</c:v>
                </c:pt>
                <c:pt idx="187">
                  <c:v>11.2</c:v>
                </c:pt>
                <c:pt idx="188">
                  <c:v>10.7</c:v>
                </c:pt>
                <c:pt idx="189">
                  <c:v>8.3000000000000007</c:v>
                </c:pt>
                <c:pt idx="190">
                  <c:v>12.9</c:v>
                </c:pt>
                <c:pt idx="191">
                  <c:v>10.7</c:v>
                </c:pt>
                <c:pt idx="192">
                  <c:v>10.7</c:v>
                </c:pt>
                <c:pt idx="193">
                  <c:v>10.7</c:v>
                </c:pt>
                <c:pt idx="194">
                  <c:v>10.7</c:v>
                </c:pt>
                <c:pt idx="195">
                  <c:v>10.7</c:v>
                </c:pt>
                <c:pt idx="196">
                  <c:v>9</c:v>
                </c:pt>
                <c:pt idx="197">
                  <c:v>10.7</c:v>
                </c:pt>
                <c:pt idx="198">
                  <c:v>10.7</c:v>
                </c:pt>
                <c:pt idx="199">
                  <c:v>10.7</c:v>
                </c:pt>
                <c:pt idx="200">
                  <c:v>10.7</c:v>
                </c:pt>
                <c:pt idx="201">
                  <c:v>10.7</c:v>
                </c:pt>
                <c:pt idx="202">
                  <c:v>10.7</c:v>
                </c:pt>
                <c:pt idx="203">
                  <c:v>8.6</c:v>
                </c:pt>
                <c:pt idx="204">
                  <c:v>10.7</c:v>
                </c:pt>
                <c:pt idx="205">
                  <c:v>10.7</c:v>
                </c:pt>
                <c:pt idx="206">
                  <c:v>10.7</c:v>
                </c:pt>
                <c:pt idx="207">
                  <c:v>11</c:v>
                </c:pt>
                <c:pt idx="208">
                  <c:v>10.7</c:v>
                </c:pt>
                <c:pt idx="209">
                  <c:v>8.8000000000000007</c:v>
                </c:pt>
                <c:pt idx="210">
                  <c:v>11</c:v>
                </c:pt>
                <c:pt idx="211">
                  <c:v>11</c:v>
                </c:pt>
                <c:pt idx="212">
                  <c:v>11</c:v>
                </c:pt>
                <c:pt idx="213">
                  <c:v>11</c:v>
                </c:pt>
                <c:pt idx="214">
                  <c:v>11</c:v>
                </c:pt>
                <c:pt idx="215">
                  <c:v>11</c:v>
                </c:pt>
                <c:pt idx="216">
                  <c:v>9</c:v>
                </c:pt>
                <c:pt idx="217">
                  <c:v>11.5</c:v>
                </c:pt>
                <c:pt idx="218">
                  <c:v>11.5</c:v>
                </c:pt>
                <c:pt idx="219">
                  <c:v>11</c:v>
                </c:pt>
                <c:pt idx="220">
                  <c:v>11</c:v>
                </c:pt>
                <c:pt idx="221">
                  <c:v>11</c:v>
                </c:pt>
                <c:pt idx="222">
                  <c:v>8.8000000000000007</c:v>
                </c:pt>
                <c:pt idx="223">
                  <c:v>11</c:v>
                </c:pt>
                <c:pt idx="224">
                  <c:v>11</c:v>
                </c:pt>
                <c:pt idx="225">
                  <c:v>11</c:v>
                </c:pt>
                <c:pt idx="226">
                  <c:v>10.3</c:v>
                </c:pt>
                <c:pt idx="227">
                  <c:v>11</c:v>
                </c:pt>
                <c:pt idx="228">
                  <c:v>11</c:v>
                </c:pt>
                <c:pt idx="229">
                  <c:v>8.8000000000000007</c:v>
                </c:pt>
                <c:pt idx="230">
                  <c:v>11.5</c:v>
                </c:pt>
                <c:pt idx="231">
                  <c:v>11.5</c:v>
                </c:pt>
                <c:pt idx="232">
                  <c:v>10.3</c:v>
                </c:pt>
                <c:pt idx="233">
                  <c:v>11</c:v>
                </c:pt>
                <c:pt idx="234">
                  <c:v>10.3</c:v>
                </c:pt>
                <c:pt idx="235">
                  <c:v>11</c:v>
                </c:pt>
                <c:pt idx="236">
                  <c:v>8.6</c:v>
                </c:pt>
                <c:pt idx="237">
                  <c:v>11</c:v>
                </c:pt>
                <c:pt idx="238">
                  <c:v>11</c:v>
                </c:pt>
                <c:pt idx="239">
                  <c:v>11</c:v>
                </c:pt>
                <c:pt idx="240">
                  <c:v>11</c:v>
                </c:pt>
                <c:pt idx="241">
                  <c:v>10.3</c:v>
                </c:pt>
                <c:pt idx="242">
                  <c:v>10.3</c:v>
                </c:pt>
                <c:pt idx="243">
                  <c:v>11</c:v>
                </c:pt>
                <c:pt idx="244">
                  <c:v>11</c:v>
                </c:pt>
                <c:pt idx="245">
                  <c:v>10.3</c:v>
                </c:pt>
                <c:pt idx="246">
                  <c:v>10.3</c:v>
                </c:pt>
                <c:pt idx="247">
                  <c:v>10.3</c:v>
                </c:pt>
                <c:pt idx="248">
                  <c:v>12.7</c:v>
                </c:pt>
                <c:pt idx="249">
                  <c:v>10.5</c:v>
                </c:pt>
                <c:pt idx="250">
                  <c:v>10.3</c:v>
                </c:pt>
                <c:pt idx="251">
                  <c:v>10.3</c:v>
                </c:pt>
                <c:pt idx="252">
                  <c:v>10.3</c:v>
                </c:pt>
                <c:pt idx="253">
                  <c:v>10</c:v>
                </c:pt>
                <c:pt idx="254">
                  <c:v>12.9</c:v>
                </c:pt>
                <c:pt idx="255">
                  <c:v>10.3</c:v>
                </c:pt>
                <c:pt idx="256">
                  <c:v>10.3</c:v>
                </c:pt>
                <c:pt idx="257">
                  <c:v>10.5</c:v>
                </c:pt>
                <c:pt idx="258">
                  <c:v>10.5</c:v>
                </c:pt>
                <c:pt idx="259">
                  <c:v>10.3</c:v>
                </c:pt>
                <c:pt idx="260">
                  <c:v>12.4</c:v>
                </c:pt>
                <c:pt idx="261">
                  <c:v>11.2</c:v>
                </c:pt>
                <c:pt idx="262">
                  <c:v>11.2</c:v>
                </c:pt>
                <c:pt idx="263">
                  <c:v>10.5</c:v>
                </c:pt>
                <c:pt idx="264">
                  <c:v>10.5</c:v>
                </c:pt>
                <c:pt idx="265">
                  <c:v>10.5</c:v>
                </c:pt>
                <c:pt idx="266">
                  <c:v>10.3</c:v>
                </c:pt>
                <c:pt idx="267">
                  <c:v>11.2</c:v>
                </c:pt>
                <c:pt idx="268">
                  <c:v>11.2</c:v>
                </c:pt>
                <c:pt idx="269">
                  <c:v>10.5</c:v>
                </c:pt>
                <c:pt idx="270">
                  <c:v>10.5</c:v>
                </c:pt>
                <c:pt idx="271">
                  <c:v>10.5</c:v>
                </c:pt>
                <c:pt idx="272">
                  <c:v>10.5</c:v>
                </c:pt>
                <c:pt idx="273">
                  <c:v>10.5</c:v>
                </c:pt>
                <c:pt idx="274">
                  <c:v>11.2</c:v>
                </c:pt>
                <c:pt idx="275">
                  <c:v>11.2</c:v>
                </c:pt>
                <c:pt idx="276">
                  <c:v>10.5</c:v>
                </c:pt>
                <c:pt idx="277">
                  <c:v>10.5</c:v>
                </c:pt>
                <c:pt idx="278">
                  <c:v>10.5</c:v>
                </c:pt>
                <c:pt idx="279">
                  <c:v>10.5</c:v>
                </c:pt>
                <c:pt idx="280">
                  <c:v>12.7</c:v>
                </c:pt>
                <c:pt idx="281">
                  <c:v>10.5</c:v>
                </c:pt>
                <c:pt idx="282">
                  <c:v>10.5</c:v>
                </c:pt>
                <c:pt idx="283">
                  <c:v>10.5</c:v>
                </c:pt>
                <c:pt idx="284">
                  <c:v>10.5</c:v>
                </c:pt>
                <c:pt idx="285">
                  <c:v>10.5</c:v>
                </c:pt>
                <c:pt idx="286">
                  <c:v>10.5</c:v>
                </c:pt>
                <c:pt idx="287">
                  <c:v>12.2</c:v>
                </c:pt>
                <c:pt idx="288">
                  <c:v>10.5</c:v>
                </c:pt>
                <c:pt idx="289">
                  <c:v>10.5</c:v>
                </c:pt>
                <c:pt idx="290">
                  <c:v>10.5</c:v>
                </c:pt>
                <c:pt idx="291">
                  <c:v>10.5</c:v>
                </c:pt>
                <c:pt idx="292">
                  <c:v>10.5</c:v>
                </c:pt>
                <c:pt idx="293">
                  <c:v>10.5</c:v>
                </c:pt>
                <c:pt idx="294">
                  <c:v>12.7</c:v>
                </c:pt>
                <c:pt idx="295">
                  <c:v>10.5</c:v>
                </c:pt>
                <c:pt idx="296">
                  <c:v>10.5</c:v>
                </c:pt>
                <c:pt idx="297">
                  <c:v>10.5</c:v>
                </c:pt>
                <c:pt idx="298">
                  <c:v>10.5</c:v>
                </c:pt>
                <c:pt idx="299">
                  <c:v>10.5</c:v>
                </c:pt>
                <c:pt idx="300">
                  <c:v>8.6</c:v>
                </c:pt>
                <c:pt idx="301">
                  <c:v>10.5</c:v>
                </c:pt>
                <c:pt idx="302">
                  <c:v>10.5</c:v>
                </c:pt>
                <c:pt idx="303">
                  <c:v>10.5</c:v>
                </c:pt>
                <c:pt idx="304">
                  <c:v>10.5</c:v>
                </c:pt>
                <c:pt idx="305">
                  <c:v>10.5</c:v>
                </c:pt>
                <c:pt idx="306">
                  <c:v>10.5</c:v>
                </c:pt>
                <c:pt idx="307">
                  <c:v>8.8000000000000007</c:v>
                </c:pt>
                <c:pt idx="308">
                  <c:v>10.5</c:v>
                </c:pt>
                <c:pt idx="309">
                  <c:v>10.5</c:v>
                </c:pt>
                <c:pt idx="310">
                  <c:v>10.5</c:v>
                </c:pt>
                <c:pt idx="311">
                  <c:v>10.5</c:v>
                </c:pt>
                <c:pt idx="312">
                  <c:v>10.7</c:v>
                </c:pt>
                <c:pt idx="313">
                  <c:v>10.7</c:v>
                </c:pt>
                <c:pt idx="314">
                  <c:v>8.6</c:v>
                </c:pt>
                <c:pt idx="315">
                  <c:v>10.5</c:v>
                </c:pt>
                <c:pt idx="316">
                  <c:v>10.5</c:v>
                </c:pt>
                <c:pt idx="317">
                  <c:v>10.5</c:v>
                </c:pt>
                <c:pt idx="318">
                  <c:v>10.5</c:v>
                </c:pt>
                <c:pt idx="319">
                  <c:v>10.5</c:v>
                </c:pt>
                <c:pt idx="320">
                  <c:v>10.5</c:v>
                </c:pt>
                <c:pt idx="321">
                  <c:v>8.8000000000000007</c:v>
                </c:pt>
                <c:pt idx="322">
                  <c:v>11.5</c:v>
                </c:pt>
                <c:pt idx="323">
                  <c:v>11.5</c:v>
                </c:pt>
                <c:pt idx="324">
                  <c:v>10.5</c:v>
                </c:pt>
                <c:pt idx="325">
                  <c:v>10.7</c:v>
                </c:pt>
                <c:pt idx="326">
                  <c:v>10.5</c:v>
                </c:pt>
                <c:pt idx="327">
                  <c:v>10.7</c:v>
                </c:pt>
                <c:pt idx="328">
                  <c:v>10.7</c:v>
                </c:pt>
                <c:pt idx="329">
                  <c:v>10.7</c:v>
                </c:pt>
                <c:pt idx="330">
                  <c:v>10.7</c:v>
                </c:pt>
                <c:pt idx="331">
                  <c:v>10.7</c:v>
                </c:pt>
                <c:pt idx="332">
                  <c:v>10.7</c:v>
                </c:pt>
                <c:pt idx="333">
                  <c:v>10.7</c:v>
                </c:pt>
                <c:pt idx="334">
                  <c:v>10.7</c:v>
                </c:pt>
                <c:pt idx="335">
                  <c:v>12.4</c:v>
                </c:pt>
                <c:pt idx="336">
                  <c:v>10.7</c:v>
                </c:pt>
                <c:pt idx="337">
                  <c:v>10.7</c:v>
                </c:pt>
                <c:pt idx="338">
                  <c:v>10.7</c:v>
                </c:pt>
                <c:pt idx="339">
                  <c:v>10.7</c:v>
                </c:pt>
                <c:pt idx="340">
                  <c:v>10.7</c:v>
                </c:pt>
                <c:pt idx="341">
                  <c:v>10.7</c:v>
                </c:pt>
                <c:pt idx="342">
                  <c:v>12.7</c:v>
                </c:pt>
                <c:pt idx="343">
                  <c:v>10</c:v>
                </c:pt>
                <c:pt idx="344">
                  <c:v>10</c:v>
                </c:pt>
                <c:pt idx="345">
                  <c:v>10.7</c:v>
                </c:pt>
                <c:pt idx="346">
                  <c:v>10.7</c:v>
                </c:pt>
                <c:pt idx="347">
                  <c:v>10.7</c:v>
                </c:pt>
                <c:pt idx="348">
                  <c:v>10.7</c:v>
                </c:pt>
                <c:pt idx="349">
                  <c:v>12.2</c:v>
                </c:pt>
                <c:pt idx="350">
                  <c:v>10</c:v>
                </c:pt>
                <c:pt idx="351">
                  <c:v>10</c:v>
                </c:pt>
                <c:pt idx="352">
                  <c:v>10.7</c:v>
                </c:pt>
                <c:pt idx="353">
                  <c:v>10.7</c:v>
                </c:pt>
                <c:pt idx="354">
                  <c:v>10.7</c:v>
                </c:pt>
                <c:pt idx="355">
                  <c:v>8.6</c:v>
                </c:pt>
                <c:pt idx="356">
                  <c:v>12.7</c:v>
                </c:pt>
                <c:pt idx="357">
                  <c:v>10.7</c:v>
                </c:pt>
                <c:pt idx="358">
                  <c:v>10.7</c:v>
                </c:pt>
                <c:pt idx="359">
                  <c:v>10.7</c:v>
                </c:pt>
                <c:pt idx="360">
                  <c:v>10.7</c:v>
                </c:pt>
                <c:pt idx="361">
                  <c:v>10</c:v>
                </c:pt>
                <c:pt idx="362">
                  <c:v>8.8000000000000007</c:v>
                </c:pt>
                <c:pt idx="363">
                  <c:v>10.7</c:v>
                </c:pt>
                <c:pt idx="364">
                  <c:v>10.7</c:v>
                </c:pt>
                <c:pt idx="365">
                  <c:v>10.7</c:v>
                </c:pt>
                <c:pt idx="366">
                  <c:v>10.7</c:v>
                </c:pt>
                <c:pt idx="367">
                  <c:v>10</c:v>
                </c:pt>
                <c:pt idx="368">
                  <c:v>10</c:v>
                </c:pt>
                <c:pt idx="369">
                  <c:v>8.3000000000000007</c:v>
                </c:pt>
                <c:pt idx="370">
                  <c:v>10</c:v>
                </c:pt>
                <c:pt idx="371">
                  <c:v>10</c:v>
                </c:pt>
                <c:pt idx="372">
                  <c:v>10.7</c:v>
                </c:pt>
                <c:pt idx="373">
                  <c:v>10.7</c:v>
                </c:pt>
                <c:pt idx="374">
                  <c:v>10.7</c:v>
                </c:pt>
                <c:pt idx="375">
                  <c:v>10.7</c:v>
                </c:pt>
                <c:pt idx="376">
                  <c:v>8.6</c:v>
                </c:pt>
                <c:pt idx="377">
                  <c:v>10.7</c:v>
                </c:pt>
                <c:pt idx="378">
                  <c:v>10.7</c:v>
                </c:pt>
                <c:pt idx="379">
                  <c:v>10</c:v>
                </c:pt>
                <c:pt idx="380">
                  <c:v>10.7</c:v>
                </c:pt>
                <c:pt idx="381">
                  <c:v>10.7</c:v>
                </c:pt>
                <c:pt idx="382">
                  <c:v>10.7</c:v>
                </c:pt>
                <c:pt idx="383">
                  <c:v>8.6</c:v>
                </c:pt>
                <c:pt idx="384">
                  <c:v>10.7</c:v>
                </c:pt>
                <c:pt idx="385">
                  <c:v>10.7</c:v>
                </c:pt>
                <c:pt idx="386">
                  <c:v>10.7</c:v>
                </c:pt>
                <c:pt idx="387">
                  <c:v>10.7</c:v>
                </c:pt>
                <c:pt idx="388">
                  <c:v>10.7</c:v>
                </c:pt>
                <c:pt idx="389">
                  <c:v>10</c:v>
                </c:pt>
                <c:pt idx="390">
                  <c:v>10</c:v>
                </c:pt>
                <c:pt idx="391">
                  <c:v>10</c:v>
                </c:pt>
                <c:pt idx="392">
                  <c:v>10</c:v>
                </c:pt>
                <c:pt idx="393">
                  <c:v>10.7</c:v>
                </c:pt>
                <c:pt idx="394">
                  <c:v>10.7</c:v>
                </c:pt>
                <c:pt idx="395">
                  <c:v>10.7</c:v>
                </c:pt>
                <c:pt idx="396">
                  <c:v>10</c:v>
                </c:pt>
                <c:pt idx="397">
                  <c:v>12.9</c:v>
                </c:pt>
                <c:pt idx="398">
                  <c:v>10.7</c:v>
                </c:pt>
                <c:pt idx="399">
                  <c:v>10.7</c:v>
                </c:pt>
                <c:pt idx="400">
                  <c:v>10</c:v>
                </c:pt>
                <c:pt idx="401">
                  <c:v>10.7</c:v>
                </c:pt>
                <c:pt idx="402">
                  <c:v>10</c:v>
                </c:pt>
                <c:pt idx="403">
                  <c:v>10.7</c:v>
                </c:pt>
                <c:pt idx="404">
                  <c:v>13.2</c:v>
                </c:pt>
                <c:pt idx="405">
                  <c:v>10</c:v>
                </c:pt>
                <c:pt idx="406">
                  <c:v>10</c:v>
                </c:pt>
                <c:pt idx="407">
                  <c:v>10.3</c:v>
                </c:pt>
                <c:pt idx="408">
                  <c:v>10</c:v>
                </c:pt>
                <c:pt idx="409">
                  <c:v>10</c:v>
                </c:pt>
                <c:pt idx="410">
                  <c:v>10</c:v>
                </c:pt>
                <c:pt idx="411">
                  <c:v>13.2</c:v>
                </c:pt>
                <c:pt idx="412">
                  <c:v>10.7</c:v>
                </c:pt>
                <c:pt idx="413">
                  <c:v>10.3</c:v>
                </c:pt>
                <c:pt idx="414">
                  <c:v>10</c:v>
                </c:pt>
                <c:pt idx="415">
                  <c:v>10</c:v>
                </c:pt>
                <c:pt idx="416">
                  <c:v>10.3</c:v>
                </c:pt>
                <c:pt idx="417">
                  <c:v>8.3000000000000007</c:v>
                </c:pt>
                <c:pt idx="418">
                  <c:v>13.2</c:v>
                </c:pt>
                <c:pt idx="419">
                  <c:v>10.3</c:v>
                </c:pt>
                <c:pt idx="420">
                  <c:v>10.3</c:v>
                </c:pt>
                <c:pt idx="421">
                  <c:v>10.3</c:v>
                </c:pt>
                <c:pt idx="422">
                  <c:v>10.3</c:v>
                </c:pt>
                <c:pt idx="423">
                  <c:v>10.3</c:v>
                </c:pt>
                <c:pt idx="424">
                  <c:v>8.3000000000000007</c:v>
                </c:pt>
                <c:pt idx="425">
                  <c:v>10.3</c:v>
                </c:pt>
                <c:pt idx="426">
                  <c:v>10.3</c:v>
                </c:pt>
                <c:pt idx="427">
                  <c:v>10.3</c:v>
                </c:pt>
                <c:pt idx="428">
                  <c:v>10.3</c:v>
                </c:pt>
                <c:pt idx="429">
                  <c:v>10.3</c:v>
                </c:pt>
                <c:pt idx="430">
                  <c:v>10.3</c:v>
                </c:pt>
                <c:pt idx="431">
                  <c:v>8.1</c:v>
                </c:pt>
                <c:pt idx="432">
                  <c:v>10.3</c:v>
                </c:pt>
                <c:pt idx="433">
                  <c:v>10.3</c:v>
                </c:pt>
                <c:pt idx="434">
                  <c:v>10.3</c:v>
                </c:pt>
                <c:pt idx="435">
                  <c:v>11</c:v>
                </c:pt>
                <c:pt idx="436">
                  <c:v>10.3</c:v>
                </c:pt>
                <c:pt idx="437">
                  <c:v>8.3000000000000007</c:v>
                </c:pt>
                <c:pt idx="438">
                  <c:v>11</c:v>
                </c:pt>
                <c:pt idx="439">
                  <c:v>11</c:v>
                </c:pt>
                <c:pt idx="440">
                  <c:v>11</c:v>
                </c:pt>
                <c:pt idx="441">
                  <c:v>11</c:v>
                </c:pt>
                <c:pt idx="442">
                  <c:v>11.7</c:v>
                </c:pt>
                <c:pt idx="443">
                  <c:v>11.7</c:v>
                </c:pt>
                <c:pt idx="444">
                  <c:v>9.3000000000000007</c:v>
                </c:pt>
                <c:pt idx="445">
                  <c:v>11.7</c:v>
                </c:pt>
                <c:pt idx="446">
                  <c:v>11.7</c:v>
                </c:pt>
                <c:pt idx="447">
                  <c:v>11.7</c:v>
                </c:pt>
                <c:pt idx="448">
                  <c:v>11.7</c:v>
                </c:pt>
                <c:pt idx="449">
                  <c:v>11.7</c:v>
                </c:pt>
                <c:pt idx="450">
                  <c:v>11</c:v>
                </c:pt>
                <c:pt idx="451">
                  <c:v>9.8000000000000007</c:v>
                </c:pt>
                <c:pt idx="452">
                  <c:v>11.7</c:v>
                </c:pt>
                <c:pt idx="453">
                  <c:v>11.7</c:v>
                </c:pt>
                <c:pt idx="454">
                  <c:v>12.2</c:v>
                </c:pt>
                <c:pt idx="455">
                  <c:v>12.2</c:v>
                </c:pt>
                <c:pt idx="456">
                  <c:v>12.2</c:v>
                </c:pt>
                <c:pt idx="457">
                  <c:v>12.2</c:v>
                </c:pt>
                <c:pt idx="458">
                  <c:v>12.2</c:v>
                </c:pt>
                <c:pt idx="459">
                  <c:v>12.2</c:v>
                </c:pt>
                <c:pt idx="460">
                  <c:v>12.9</c:v>
                </c:pt>
                <c:pt idx="461">
                  <c:v>12.9</c:v>
                </c:pt>
                <c:pt idx="462">
                  <c:v>12.9</c:v>
                </c:pt>
                <c:pt idx="463">
                  <c:v>12.9</c:v>
                </c:pt>
                <c:pt idx="464">
                  <c:v>10.7</c:v>
                </c:pt>
                <c:pt idx="465">
                  <c:v>12.9</c:v>
                </c:pt>
                <c:pt idx="466">
                  <c:v>12.9</c:v>
                </c:pt>
                <c:pt idx="467">
                  <c:v>12.9</c:v>
                </c:pt>
                <c:pt idx="468">
                  <c:v>12.9</c:v>
                </c:pt>
                <c:pt idx="469">
                  <c:v>12.9</c:v>
                </c:pt>
                <c:pt idx="470">
                  <c:v>12.9</c:v>
                </c:pt>
                <c:pt idx="471">
                  <c:v>12.9</c:v>
                </c:pt>
                <c:pt idx="472">
                  <c:v>12.9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97C-4532-AC9F-F9B673CC1733}"/>
            </c:ext>
          </c:extLst>
        </c:ser>
        <c:ser>
          <c:idx val="2"/>
          <c:order val="2"/>
          <c:tx>
            <c:v>Термопара 8</c:v>
          </c:tx>
          <c:spPr>
            <a:ln w="28553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Лист1!$A$8:$A$480</c:f>
              <c:numCache>
                <c:formatCode>General</c:formatCode>
                <c:ptCount val="473"/>
                <c:pt idx="0">
                  <c:v>0</c:v>
                </c:pt>
                <c:pt idx="1">
                  <c:v>9</c:v>
                </c:pt>
                <c:pt idx="2">
                  <c:v>16</c:v>
                </c:pt>
                <c:pt idx="3">
                  <c:v>25</c:v>
                </c:pt>
                <c:pt idx="4">
                  <c:v>32</c:v>
                </c:pt>
                <c:pt idx="5">
                  <c:v>40</c:v>
                </c:pt>
                <c:pt idx="6">
                  <c:v>49</c:v>
                </c:pt>
                <c:pt idx="7">
                  <c:v>56</c:v>
                </c:pt>
                <c:pt idx="8">
                  <c:v>65</c:v>
                </c:pt>
                <c:pt idx="9">
                  <c:v>72</c:v>
                </c:pt>
                <c:pt idx="10">
                  <c:v>80</c:v>
                </c:pt>
                <c:pt idx="11">
                  <c:v>89</c:v>
                </c:pt>
                <c:pt idx="12">
                  <c:v>96</c:v>
                </c:pt>
                <c:pt idx="13">
                  <c:v>105</c:v>
                </c:pt>
                <c:pt idx="14">
                  <c:v>112</c:v>
                </c:pt>
                <c:pt idx="15">
                  <c:v>120</c:v>
                </c:pt>
                <c:pt idx="16">
                  <c:v>129</c:v>
                </c:pt>
                <c:pt idx="17">
                  <c:v>136</c:v>
                </c:pt>
                <c:pt idx="18">
                  <c:v>145</c:v>
                </c:pt>
                <c:pt idx="19">
                  <c:v>152</c:v>
                </c:pt>
                <c:pt idx="20">
                  <c:v>160</c:v>
                </c:pt>
                <c:pt idx="21">
                  <c:v>169</c:v>
                </c:pt>
                <c:pt idx="22">
                  <c:v>176</c:v>
                </c:pt>
                <c:pt idx="23">
                  <c:v>185</c:v>
                </c:pt>
                <c:pt idx="24">
                  <c:v>192</c:v>
                </c:pt>
                <c:pt idx="25">
                  <c:v>200</c:v>
                </c:pt>
                <c:pt idx="26">
                  <c:v>209</c:v>
                </c:pt>
                <c:pt idx="27">
                  <c:v>216</c:v>
                </c:pt>
                <c:pt idx="28">
                  <c:v>225</c:v>
                </c:pt>
                <c:pt idx="29">
                  <c:v>232</c:v>
                </c:pt>
                <c:pt idx="30">
                  <c:v>240</c:v>
                </c:pt>
                <c:pt idx="31">
                  <c:v>249</c:v>
                </c:pt>
                <c:pt idx="32">
                  <c:v>256</c:v>
                </c:pt>
                <c:pt idx="33">
                  <c:v>265</c:v>
                </c:pt>
                <c:pt idx="34">
                  <c:v>272</c:v>
                </c:pt>
                <c:pt idx="35">
                  <c:v>280</c:v>
                </c:pt>
                <c:pt idx="36">
                  <c:v>289</c:v>
                </c:pt>
                <c:pt idx="37">
                  <c:v>296</c:v>
                </c:pt>
                <c:pt idx="38">
                  <c:v>305</c:v>
                </c:pt>
                <c:pt idx="39">
                  <c:v>312</c:v>
                </c:pt>
                <c:pt idx="40">
                  <c:v>320</c:v>
                </c:pt>
                <c:pt idx="41">
                  <c:v>329</c:v>
                </c:pt>
                <c:pt idx="42">
                  <c:v>336</c:v>
                </c:pt>
                <c:pt idx="43">
                  <c:v>345</c:v>
                </c:pt>
                <c:pt idx="44">
                  <c:v>352</c:v>
                </c:pt>
                <c:pt idx="45">
                  <c:v>360</c:v>
                </c:pt>
                <c:pt idx="46">
                  <c:v>369</c:v>
                </c:pt>
                <c:pt idx="47">
                  <c:v>376</c:v>
                </c:pt>
                <c:pt idx="48">
                  <c:v>385</c:v>
                </c:pt>
                <c:pt idx="49">
                  <c:v>392</c:v>
                </c:pt>
                <c:pt idx="50">
                  <c:v>400</c:v>
                </c:pt>
                <c:pt idx="51">
                  <c:v>409</c:v>
                </c:pt>
                <c:pt idx="52">
                  <c:v>416</c:v>
                </c:pt>
                <c:pt idx="53">
                  <c:v>425</c:v>
                </c:pt>
                <c:pt idx="54">
                  <c:v>433</c:v>
                </c:pt>
                <c:pt idx="55">
                  <c:v>440</c:v>
                </c:pt>
                <c:pt idx="56">
                  <c:v>449</c:v>
                </c:pt>
                <c:pt idx="57">
                  <c:v>456</c:v>
                </c:pt>
                <c:pt idx="58">
                  <c:v>465</c:v>
                </c:pt>
                <c:pt idx="59">
                  <c:v>473</c:v>
                </c:pt>
                <c:pt idx="60">
                  <c:v>481</c:v>
                </c:pt>
                <c:pt idx="61">
                  <c:v>489</c:v>
                </c:pt>
                <c:pt idx="62">
                  <c:v>496</c:v>
                </c:pt>
                <c:pt idx="63">
                  <c:v>505</c:v>
                </c:pt>
                <c:pt idx="64">
                  <c:v>513</c:v>
                </c:pt>
                <c:pt idx="65">
                  <c:v>528</c:v>
                </c:pt>
                <c:pt idx="66">
                  <c:v>537</c:v>
                </c:pt>
                <c:pt idx="67">
                  <c:v>545</c:v>
                </c:pt>
                <c:pt idx="68">
                  <c:v>552</c:v>
                </c:pt>
                <c:pt idx="69">
                  <c:v>561</c:v>
                </c:pt>
                <c:pt idx="70">
                  <c:v>568</c:v>
                </c:pt>
                <c:pt idx="71">
                  <c:v>577</c:v>
                </c:pt>
                <c:pt idx="72">
                  <c:v>585</c:v>
                </c:pt>
                <c:pt idx="73">
                  <c:v>592</c:v>
                </c:pt>
                <c:pt idx="74">
                  <c:v>601</c:v>
                </c:pt>
                <c:pt idx="75">
                  <c:v>608</c:v>
                </c:pt>
                <c:pt idx="76">
                  <c:v>617</c:v>
                </c:pt>
                <c:pt idx="77">
                  <c:v>625</c:v>
                </c:pt>
                <c:pt idx="78">
                  <c:v>632</c:v>
                </c:pt>
                <c:pt idx="79">
                  <c:v>641</c:v>
                </c:pt>
                <c:pt idx="80">
                  <c:v>648</c:v>
                </c:pt>
                <c:pt idx="81">
                  <c:v>657</c:v>
                </c:pt>
                <c:pt idx="82">
                  <c:v>665</c:v>
                </c:pt>
                <c:pt idx="83">
                  <c:v>672</c:v>
                </c:pt>
                <c:pt idx="84">
                  <c:v>681</c:v>
                </c:pt>
                <c:pt idx="85">
                  <c:v>688</c:v>
                </c:pt>
                <c:pt idx="86">
                  <c:v>697</c:v>
                </c:pt>
                <c:pt idx="87">
                  <c:v>705</c:v>
                </c:pt>
                <c:pt idx="88">
                  <c:v>712</c:v>
                </c:pt>
                <c:pt idx="89">
                  <c:v>721</c:v>
                </c:pt>
                <c:pt idx="90">
                  <c:v>728</c:v>
                </c:pt>
                <c:pt idx="91">
                  <c:v>737</c:v>
                </c:pt>
                <c:pt idx="92">
                  <c:v>745</c:v>
                </c:pt>
                <c:pt idx="93">
                  <c:v>752</c:v>
                </c:pt>
                <c:pt idx="94">
                  <c:v>761</c:v>
                </c:pt>
                <c:pt idx="95">
                  <c:v>768</c:v>
                </c:pt>
                <c:pt idx="96">
                  <c:v>777</c:v>
                </c:pt>
                <c:pt idx="97">
                  <c:v>785</c:v>
                </c:pt>
                <c:pt idx="98">
                  <c:v>792</c:v>
                </c:pt>
                <c:pt idx="99">
                  <c:v>801</c:v>
                </c:pt>
                <c:pt idx="100">
                  <c:v>808</c:v>
                </c:pt>
                <c:pt idx="101">
                  <c:v>817</c:v>
                </c:pt>
                <c:pt idx="102">
                  <c:v>825</c:v>
                </c:pt>
                <c:pt idx="103">
                  <c:v>832</c:v>
                </c:pt>
                <c:pt idx="104">
                  <c:v>841</c:v>
                </c:pt>
                <c:pt idx="105">
                  <c:v>848</c:v>
                </c:pt>
                <c:pt idx="106">
                  <c:v>857</c:v>
                </c:pt>
                <c:pt idx="107">
                  <c:v>865</c:v>
                </c:pt>
                <c:pt idx="108">
                  <c:v>872</c:v>
                </c:pt>
                <c:pt idx="109">
                  <c:v>881</c:v>
                </c:pt>
                <c:pt idx="110">
                  <c:v>888</c:v>
                </c:pt>
                <c:pt idx="111">
                  <c:v>897</c:v>
                </c:pt>
                <c:pt idx="112">
                  <c:v>905</c:v>
                </c:pt>
                <c:pt idx="113">
                  <c:v>912</c:v>
                </c:pt>
                <c:pt idx="114">
                  <c:v>921</c:v>
                </c:pt>
                <c:pt idx="115">
                  <c:v>928</c:v>
                </c:pt>
                <c:pt idx="116">
                  <c:v>937</c:v>
                </c:pt>
                <c:pt idx="117">
                  <c:v>945</c:v>
                </c:pt>
                <c:pt idx="118">
                  <c:v>952</c:v>
                </c:pt>
                <c:pt idx="119">
                  <c:v>961</c:v>
                </c:pt>
                <c:pt idx="120">
                  <c:v>968</c:v>
                </c:pt>
                <c:pt idx="121">
                  <c:v>977</c:v>
                </c:pt>
                <c:pt idx="122">
                  <c:v>985</c:v>
                </c:pt>
                <c:pt idx="123">
                  <c:v>992</c:v>
                </c:pt>
                <c:pt idx="124">
                  <c:v>1001</c:v>
                </c:pt>
                <c:pt idx="125">
                  <c:v>1008</c:v>
                </c:pt>
                <c:pt idx="126">
                  <c:v>1017</c:v>
                </c:pt>
                <c:pt idx="127">
                  <c:v>1025</c:v>
                </c:pt>
                <c:pt idx="128">
                  <c:v>1032</c:v>
                </c:pt>
                <c:pt idx="129">
                  <c:v>1041</c:v>
                </c:pt>
                <c:pt idx="130">
                  <c:v>1048</c:v>
                </c:pt>
                <c:pt idx="131">
                  <c:v>1057</c:v>
                </c:pt>
                <c:pt idx="132">
                  <c:v>1065</c:v>
                </c:pt>
                <c:pt idx="133">
                  <c:v>1072</c:v>
                </c:pt>
                <c:pt idx="134">
                  <c:v>1081</c:v>
                </c:pt>
                <c:pt idx="135">
                  <c:v>1088</c:v>
                </c:pt>
                <c:pt idx="136">
                  <c:v>1097</c:v>
                </c:pt>
                <c:pt idx="137">
                  <c:v>1105</c:v>
                </c:pt>
                <c:pt idx="138">
                  <c:v>1112</c:v>
                </c:pt>
                <c:pt idx="139">
                  <c:v>1121</c:v>
                </c:pt>
                <c:pt idx="140">
                  <c:v>1128</c:v>
                </c:pt>
                <c:pt idx="141">
                  <c:v>1137</c:v>
                </c:pt>
                <c:pt idx="142">
                  <c:v>1145</c:v>
                </c:pt>
                <c:pt idx="143">
                  <c:v>1152</c:v>
                </c:pt>
                <c:pt idx="144">
                  <c:v>1161</c:v>
                </c:pt>
                <c:pt idx="145">
                  <c:v>1168</c:v>
                </c:pt>
                <c:pt idx="146">
                  <c:v>1177</c:v>
                </c:pt>
                <c:pt idx="147">
                  <c:v>1185</c:v>
                </c:pt>
                <c:pt idx="148">
                  <c:v>1192</c:v>
                </c:pt>
                <c:pt idx="149">
                  <c:v>1201</c:v>
                </c:pt>
                <c:pt idx="150">
                  <c:v>1208</c:v>
                </c:pt>
                <c:pt idx="151">
                  <c:v>1217</c:v>
                </c:pt>
                <c:pt idx="152">
                  <c:v>1225</c:v>
                </c:pt>
                <c:pt idx="153">
                  <c:v>1232</c:v>
                </c:pt>
                <c:pt idx="154">
                  <c:v>1241</c:v>
                </c:pt>
                <c:pt idx="155">
                  <c:v>1248</c:v>
                </c:pt>
                <c:pt idx="156">
                  <c:v>1257</c:v>
                </c:pt>
                <c:pt idx="157">
                  <c:v>1265</c:v>
                </c:pt>
                <c:pt idx="158">
                  <c:v>1272</c:v>
                </c:pt>
                <c:pt idx="159">
                  <c:v>1281</c:v>
                </c:pt>
                <c:pt idx="160">
                  <c:v>1288</c:v>
                </c:pt>
                <c:pt idx="161">
                  <c:v>1297</c:v>
                </c:pt>
                <c:pt idx="162">
                  <c:v>1305</c:v>
                </c:pt>
                <c:pt idx="163">
                  <c:v>1312</c:v>
                </c:pt>
                <c:pt idx="164">
                  <c:v>1321</c:v>
                </c:pt>
                <c:pt idx="165">
                  <c:v>1328</c:v>
                </c:pt>
                <c:pt idx="166">
                  <c:v>1337</c:v>
                </c:pt>
                <c:pt idx="167">
                  <c:v>1345</c:v>
                </c:pt>
                <c:pt idx="168">
                  <c:v>1352</c:v>
                </c:pt>
                <c:pt idx="169">
                  <c:v>1361</c:v>
                </c:pt>
                <c:pt idx="170">
                  <c:v>1368</c:v>
                </c:pt>
                <c:pt idx="171">
                  <c:v>1377</c:v>
                </c:pt>
                <c:pt idx="172">
                  <c:v>1385</c:v>
                </c:pt>
                <c:pt idx="173">
                  <c:v>1392</c:v>
                </c:pt>
                <c:pt idx="174">
                  <c:v>1401</c:v>
                </c:pt>
                <c:pt idx="175">
                  <c:v>1408</c:v>
                </c:pt>
                <c:pt idx="176">
                  <c:v>1417</c:v>
                </c:pt>
                <c:pt idx="177">
                  <c:v>1425</c:v>
                </c:pt>
                <c:pt idx="178">
                  <c:v>1432</c:v>
                </c:pt>
                <c:pt idx="179">
                  <c:v>1441</c:v>
                </c:pt>
                <c:pt idx="180">
                  <c:v>1448</c:v>
                </c:pt>
                <c:pt idx="181">
                  <c:v>1457</c:v>
                </c:pt>
                <c:pt idx="182">
                  <c:v>1465</c:v>
                </c:pt>
                <c:pt idx="183">
                  <c:v>1472</c:v>
                </c:pt>
                <c:pt idx="184">
                  <c:v>1481</c:v>
                </c:pt>
                <c:pt idx="185">
                  <c:v>1488</c:v>
                </c:pt>
                <c:pt idx="186">
                  <c:v>1497</c:v>
                </c:pt>
                <c:pt idx="187">
                  <c:v>1505</c:v>
                </c:pt>
                <c:pt idx="188">
                  <c:v>1512</c:v>
                </c:pt>
                <c:pt idx="189">
                  <c:v>1521</c:v>
                </c:pt>
                <c:pt idx="190">
                  <c:v>1528</c:v>
                </c:pt>
                <c:pt idx="191">
                  <c:v>1537</c:v>
                </c:pt>
                <c:pt idx="192">
                  <c:v>1545</c:v>
                </c:pt>
                <c:pt idx="193">
                  <c:v>1552</c:v>
                </c:pt>
                <c:pt idx="194">
                  <c:v>1561</c:v>
                </c:pt>
                <c:pt idx="195">
                  <c:v>1568</c:v>
                </c:pt>
                <c:pt idx="196">
                  <c:v>1577</c:v>
                </c:pt>
                <c:pt idx="197">
                  <c:v>1585</c:v>
                </c:pt>
                <c:pt idx="198">
                  <c:v>1592</c:v>
                </c:pt>
                <c:pt idx="199">
                  <c:v>1601</c:v>
                </c:pt>
                <c:pt idx="200">
                  <c:v>1608</c:v>
                </c:pt>
                <c:pt idx="201">
                  <c:v>1617</c:v>
                </c:pt>
                <c:pt idx="202">
                  <c:v>1625</c:v>
                </c:pt>
                <c:pt idx="203">
                  <c:v>1632</c:v>
                </c:pt>
                <c:pt idx="204">
                  <c:v>1641</c:v>
                </c:pt>
                <c:pt idx="205">
                  <c:v>1648</c:v>
                </c:pt>
                <c:pt idx="206">
                  <c:v>1657</c:v>
                </c:pt>
                <c:pt idx="207">
                  <c:v>1665</c:v>
                </c:pt>
                <c:pt idx="208">
                  <c:v>1680</c:v>
                </c:pt>
                <c:pt idx="209">
                  <c:v>1689</c:v>
                </c:pt>
                <c:pt idx="210">
                  <c:v>1697</c:v>
                </c:pt>
                <c:pt idx="211">
                  <c:v>1704</c:v>
                </c:pt>
                <c:pt idx="212">
                  <c:v>1713</c:v>
                </c:pt>
                <c:pt idx="213">
                  <c:v>1720</c:v>
                </c:pt>
                <c:pt idx="214">
                  <c:v>1729</c:v>
                </c:pt>
                <c:pt idx="215">
                  <c:v>1738</c:v>
                </c:pt>
                <c:pt idx="216">
                  <c:v>1745</c:v>
                </c:pt>
                <c:pt idx="217">
                  <c:v>1754</c:v>
                </c:pt>
                <c:pt idx="218">
                  <c:v>1761</c:v>
                </c:pt>
                <c:pt idx="219">
                  <c:v>1770</c:v>
                </c:pt>
                <c:pt idx="220">
                  <c:v>1778</c:v>
                </c:pt>
                <c:pt idx="221">
                  <c:v>1793</c:v>
                </c:pt>
                <c:pt idx="222">
                  <c:v>1802</c:v>
                </c:pt>
                <c:pt idx="223">
                  <c:v>1810</c:v>
                </c:pt>
                <c:pt idx="224">
                  <c:v>1817</c:v>
                </c:pt>
                <c:pt idx="225">
                  <c:v>1826</c:v>
                </c:pt>
                <c:pt idx="226">
                  <c:v>1833</c:v>
                </c:pt>
                <c:pt idx="227">
                  <c:v>1842</c:v>
                </c:pt>
                <c:pt idx="228">
                  <c:v>1850</c:v>
                </c:pt>
                <c:pt idx="229">
                  <c:v>1857</c:v>
                </c:pt>
                <c:pt idx="230">
                  <c:v>1866</c:v>
                </c:pt>
                <c:pt idx="231">
                  <c:v>1873</c:v>
                </c:pt>
                <c:pt idx="232">
                  <c:v>1882</c:v>
                </c:pt>
                <c:pt idx="233">
                  <c:v>1890</c:v>
                </c:pt>
                <c:pt idx="234">
                  <c:v>1898</c:v>
                </c:pt>
                <c:pt idx="235">
                  <c:v>1906</c:v>
                </c:pt>
                <c:pt idx="236">
                  <c:v>1913</c:v>
                </c:pt>
                <c:pt idx="237">
                  <c:v>1922</c:v>
                </c:pt>
                <c:pt idx="238">
                  <c:v>1930</c:v>
                </c:pt>
                <c:pt idx="239">
                  <c:v>1945</c:v>
                </c:pt>
                <c:pt idx="240">
                  <c:v>1954</c:v>
                </c:pt>
                <c:pt idx="241">
                  <c:v>1961</c:v>
                </c:pt>
                <c:pt idx="242">
                  <c:v>1977</c:v>
                </c:pt>
                <c:pt idx="243">
                  <c:v>1986</c:v>
                </c:pt>
                <c:pt idx="244">
                  <c:v>1994</c:v>
                </c:pt>
                <c:pt idx="245">
                  <c:v>2009</c:v>
                </c:pt>
                <c:pt idx="246">
                  <c:v>2018</c:v>
                </c:pt>
                <c:pt idx="247">
                  <c:v>2026</c:v>
                </c:pt>
                <c:pt idx="248">
                  <c:v>2033</c:v>
                </c:pt>
                <c:pt idx="249">
                  <c:v>2042</c:v>
                </c:pt>
                <c:pt idx="250">
                  <c:v>2049</c:v>
                </c:pt>
                <c:pt idx="251">
                  <c:v>2058</c:v>
                </c:pt>
                <c:pt idx="252">
                  <c:v>2066</c:v>
                </c:pt>
                <c:pt idx="253">
                  <c:v>2081</c:v>
                </c:pt>
                <c:pt idx="254">
                  <c:v>2090</c:v>
                </c:pt>
                <c:pt idx="255">
                  <c:v>2098</c:v>
                </c:pt>
                <c:pt idx="256">
                  <c:v>2113</c:v>
                </c:pt>
                <c:pt idx="257">
                  <c:v>2122</c:v>
                </c:pt>
                <c:pt idx="258">
                  <c:v>2130</c:v>
                </c:pt>
                <c:pt idx="259">
                  <c:v>2137</c:v>
                </c:pt>
                <c:pt idx="260">
                  <c:v>2146</c:v>
                </c:pt>
                <c:pt idx="261">
                  <c:v>2153</c:v>
                </c:pt>
                <c:pt idx="262">
                  <c:v>2162</c:v>
                </c:pt>
                <c:pt idx="263">
                  <c:v>2170</c:v>
                </c:pt>
                <c:pt idx="264">
                  <c:v>2185</c:v>
                </c:pt>
                <c:pt idx="265">
                  <c:v>2194</c:v>
                </c:pt>
                <c:pt idx="266">
                  <c:v>2202</c:v>
                </c:pt>
                <c:pt idx="267">
                  <c:v>2209</c:v>
                </c:pt>
                <c:pt idx="268">
                  <c:v>2218</c:v>
                </c:pt>
                <c:pt idx="269">
                  <c:v>2225</c:v>
                </c:pt>
                <c:pt idx="270">
                  <c:v>2234</c:v>
                </c:pt>
                <c:pt idx="271">
                  <c:v>2242</c:v>
                </c:pt>
                <c:pt idx="272">
                  <c:v>2250</c:v>
                </c:pt>
                <c:pt idx="273">
                  <c:v>2258</c:v>
                </c:pt>
                <c:pt idx="274">
                  <c:v>2265</c:v>
                </c:pt>
                <c:pt idx="275">
                  <c:v>2274</c:v>
                </c:pt>
                <c:pt idx="276">
                  <c:v>2281</c:v>
                </c:pt>
                <c:pt idx="277">
                  <c:v>2290</c:v>
                </c:pt>
                <c:pt idx="278">
                  <c:v>2298</c:v>
                </c:pt>
                <c:pt idx="279">
                  <c:v>2305</c:v>
                </c:pt>
                <c:pt idx="280">
                  <c:v>2314</c:v>
                </c:pt>
                <c:pt idx="281">
                  <c:v>2321</c:v>
                </c:pt>
                <c:pt idx="282">
                  <c:v>2330</c:v>
                </c:pt>
                <c:pt idx="283">
                  <c:v>2338</c:v>
                </c:pt>
                <c:pt idx="284">
                  <c:v>2345</c:v>
                </c:pt>
                <c:pt idx="285">
                  <c:v>2354</c:v>
                </c:pt>
                <c:pt idx="286">
                  <c:v>2361</c:v>
                </c:pt>
                <c:pt idx="287">
                  <c:v>2370</c:v>
                </c:pt>
                <c:pt idx="288">
                  <c:v>2378</c:v>
                </c:pt>
                <c:pt idx="289">
                  <c:v>2385</c:v>
                </c:pt>
                <c:pt idx="290">
                  <c:v>2394</c:v>
                </c:pt>
                <c:pt idx="291">
                  <c:v>2401</c:v>
                </c:pt>
                <c:pt idx="292">
                  <c:v>2410</c:v>
                </c:pt>
                <c:pt idx="293">
                  <c:v>2418</c:v>
                </c:pt>
                <c:pt idx="294">
                  <c:v>2425</c:v>
                </c:pt>
                <c:pt idx="295">
                  <c:v>2434</c:v>
                </c:pt>
                <c:pt idx="296">
                  <c:v>2441</c:v>
                </c:pt>
                <c:pt idx="297">
                  <c:v>2450</c:v>
                </c:pt>
                <c:pt idx="298">
                  <c:v>2458</c:v>
                </c:pt>
                <c:pt idx="299">
                  <c:v>2465</c:v>
                </c:pt>
                <c:pt idx="300">
                  <c:v>2474</c:v>
                </c:pt>
                <c:pt idx="301">
                  <c:v>2481</c:v>
                </c:pt>
                <c:pt idx="302">
                  <c:v>2490</c:v>
                </c:pt>
                <c:pt idx="303">
                  <c:v>2498</c:v>
                </c:pt>
                <c:pt idx="304">
                  <c:v>2505</c:v>
                </c:pt>
                <c:pt idx="305">
                  <c:v>2514</c:v>
                </c:pt>
                <c:pt idx="306">
                  <c:v>2521</c:v>
                </c:pt>
                <c:pt idx="307">
                  <c:v>2530</c:v>
                </c:pt>
                <c:pt idx="308">
                  <c:v>2538</c:v>
                </c:pt>
                <c:pt idx="309">
                  <c:v>2545</c:v>
                </c:pt>
                <c:pt idx="310">
                  <c:v>2554</c:v>
                </c:pt>
                <c:pt idx="311">
                  <c:v>2561</c:v>
                </c:pt>
                <c:pt idx="312">
                  <c:v>2570</c:v>
                </c:pt>
                <c:pt idx="313">
                  <c:v>2578</c:v>
                </c:pt>
                <c:pt idx="314">
                  <c:v>2585</c:v>
                </c:pt>
                <c:pt idx="315">
                  <c:v>2594</c:v>
                </c:pt>
                <c:pt idx="316">
                  <c:v>2601</c:v>
                </c:pt>
                <c:pt idx="317">
                  <c:v>2610</c:v>
                </c:pt>
                <c:pt idx="318">
                  <c:v>2618</c:v>
                </c:pt>
                <c:pt idx="319">
                  <c:v>2625</c:v>
                </c:pt>
                <c:pt idx="320">
                  <c:v>2634</c:v>
                </c:pt>
                <c:pt idx="321">
                  <c:v>2641</c:v>
                </c:pt>
                <c:pt idx="322">
                  <c:v>2650</c:v>
                </c:pt>
                <c:pt idx="323">
                  <c:v>2658</c:v>
                </c:pt>
                <c:pt idx="324">
                  <c:v>2665</c:v>
                </c:pt>
                <c:pt idx="325">
                  <c:v>2674</c:v>
                </c:pt>
                <c:pt idx="326">
                  <c:v>2681</c:v>
                </c:pt>
                <c:pt idx="327">
                  <c:v>2690</c:v>
                </c:pt>
                <c:pt idx="328">
                  <c:v>2698</c:v>
                </c:pt>
                <c:pt idx="329">
                  <c:v>2705</c:v>
                </c:pt>
                <c:pt idx="330">
                  <c:v>2714</c:v>
                </c:pt>
                <c:pt idx="331">
                  <c:v>2721</c:v>
                </c:pt>
                <c:pt idx="332">
                  <c:v>2730</c:v>
                </c:pt>
                <c:pt idx="333">
                  <c:v>2738</c:v>
                </c:pt>
                <c:pt idx="334">
                  <c:v>2745</c:v>
                </c:pt>
                <c:pt idx="335">
                  <c:v>2754</c:v>
                </c:pt>
                <c:pt idx="336">
                  <c:v>2761</c:v>
                </c:pt>
                <c:pt idx="337">
                  <c:v>2770</c:v>
                </c:pt>
                <c:pt idx="338">
                  <c:v>2778</c:v>
                </c:pt>
                <c:pt idx="339">
                  <c:v>2785</c:v>
                </c:pt>
                <c:pt idx="340">
                  <c:v>2794</c:v>
                </c:pt>
                <c:pt idx="341">
                  <c:v>2801</c:v>
                </c:pt>
                <c:pt idx="342">
                  <c:v>2810</c:v>
                </c:pt>
                <c:pt idx="343">
                  <c:v>2818</c:v>
                </c:pt>
                <c:pt idx="344">
                  <c:v>2825</c:v>
                </c:pt>
                <c:pt idx="345">
                  <c:v>2834</c:v>
                </c:pt>
                <c:pt idx="346">
                  <c:v>2841</c:v>
                </c:pt>
                <c:pt idx="347">
                  <c:v>2850</c:v>
                </c:pt>
                <c:pt idx="348">
                  <c:v>2858</c:v>
                </c:pt>
                <c:pt idx="349">
                  <c:v>2865</c:v>
                </c:pt>
                <c:pt idx="350">
                  <c:v>2874</c:v>
                </c:pt>
                <c:pt idx="351">
                  <c:v>2881</c:v>
                </c:pt>
                <c:pt idx="352">
                  <c:v>2890</c:v>
                </c:pt>
                <c:pt idx="353">
                  <c:v>2898</c:v>
                </c:pt>
                <c:pt idx="354">
                  <c:v>2905</c:v>
                </c:pt>
                <c:pt idx="355">
                  <c:v>2914</c:v>
                </c:pt>
                <c:pt idx="356">
                  <c:v>2921</c:v>
                </c:pt>
                <c:pt idx="357">
                  <c:v>2930</c:v>
                </c:pt>
                <c:pt idx="358">
                  <c:v>2938</c:v>
                </c:pt>
                <c:pt idx="359">
                  <c:v>2945</c:v>
                </c:pt>
                <c:pt idx="360">
                  <c:v>2954</c:v>
                </c:pt>
                <c:pt idx="361">
                  <c:v>2961</c:v>
                </c:pt>
                <c:pt idx="362">
                  <c:v>2970</c:v>
                </c:pt>
                <c:pt idx="363">
                  <c:v>2978</c:v>
                </c:pt>
                <c:pt idx="364">
                  <c:v>2985</c:v>
                </c:pt>
                <c:pt idx="365">
                  <c:v>2994</c:v>
                </c:pt>
                <c:pt idx="366">
                  <c:v>3001</c:v>
                </c:pt>
                <c:pt idx="367">
                  <c:v>3010</c:v>
                </c:pt>
                <c:pt idx="368">
                  <c:v>3018</c:v>
                </c:pt>
                <c:pt idx="369">
                  <c:v>3026</c:v>
                </c:pt>
                <c:pt idx="370">
                  <c:v>3034</c:v>
                </c:pt>
                <c:pt idx="371">
                  <c:v>3041</c:v>
                </c:pt>
                <c:pt idx="372">
                  <c:v>3050</c:v>
                </c:pt>
                <c:pt idx="373">
                  <c:v>3058</c:v>
                </c:pt>
                <c:pt idx="374">
                  <c:v>3066</c:v>
                </c:pt>
                <c:pt idx="375">
                  <c:v>3074</c:v>
                </c:pt>
                <c:pt idx="376">
                  <c:v>3081</c:v>
                </c:pt>
                <c:pt idx="377">
                  <c:v>3090</c:v>
                </c:pt>
                <c:pt idx="378">
                  <c:v>3098</c:v>
                </c:pt>
                <c:pt idx="379">
                  <c:v>3106</c:v>
                </c:pt>
                <c:pt idx="380">
                  <c:v>3114</c:v>
                </c:pt>
                <c:pt idx="381">
                  <c:v>3121</c:v>
                </c:pt>
                <c:pt idx="382">
                  <c:v>3130</c:v>
                </c:pt>
                <c:pt idx="383">
                  <c:v>3138</c:v>
                </c:pt>
                <c:pt idx="384">
                  <c:v>3146</c:v>
                </c:pt>
                <c:pt idx="385">
                  <c:v>3154</c:v>
                </c:pt>
                <c:pt idx="386">
                  <c:v>3161</c:v>
                </c:pt>
                <c:pt idx="387">
                  <c:v>3170</c:v>
                </c:pt>
                <c:pt idx="388">
                  <c:v>3178</c:v>
                </c:pt>
                <c:pt idx="389">
                  <c:v>3186</c:v>
                </c:pt>
                <c:pt idx="390">
                  <c:v>3194</c:v>
                </c:pt>
                <c:pt idx="391">
                  <c:v>3201</c:v>
                </c:pt>
                <c:pt idx="392">
                  <c:v>3210</c:v>
                </c:pt>
                <c:pt idx="393">
                  <c:v>3218</c:v>
                </c:pt>
                <c:pt idx="394">
                  <c:v>3226</c:v>
                </c:pt>
                <c:pt idx="395">
                  <c:v>3234</c:v>
                </c:pt>
                <c:pt idx="396">
                  <c:v>3241</c:v>
                </c:pt>
                <c:pt idx="397">
                  <c:v>3250</c:v>
                </c:pt>
                <c:pt idx="398">
                  <c:v>3258</c:v>
                </c:pt>
                <c:pt idx="399">
                  <c:v>3266</c:v>
                </c:pt>
                <c:pt idx="400">
                  <c:v>3274</c:v>
                </c:pt>
                <c:pt idx="401">
                  <c:v>3281</c:v>
                </c:pt>
                <c:pt idx="402">
                  <c:v>3290</c:v>
                </c:pt>
                <c:pt idx="403">
                  <c:v>3297</c:v>
                </c:pt>
                <c:pt idx="404">
                  <c:v>3306</c:v>
                </c:pt>
                <c:pt idx="405">
                  <c:v>3314</c:v>
                </c:pt>
                <c:pt idx="406">
                  <c:v>3321</c:v>
                </c:pt>
                <c:pt idx="407">
                  <c:v>3330</c:v>
                </c:pt>
                <c:pt idx="408">
                  <c:v>3337</c:v>
                </c:pt>
                <c:pt idx="409">
                  <c:v>3346</c:v>
                </c:pt>
                <c:pt idx="410">
                  <c:v>3354</c:v>
                </c:pt>
                <c:pt idx="411">
                  <c:v>3361</c:v>
                </c:pt>
                <c:pt idx="412">
                  <c:v>3370</c:v>
                </c:pt>
                <c:pt idx="413">
                  <c:v>3377</c:v>
                </c:pt>
                <c:pt idx="414">
                  <c:v>3386</c:v>
                </c:pt>
                <c:pt idx="415">
                  <c:v>3394</c:v>
                </c:pt>
                <c:pt idx="416">
                  <c:v>3401</c:v>
                </c:pt>
                <c:pt idx="417">
                  <c:v>3410</c:v>
                </c:pt>
                <c:pt idx="418">
                  <c:v>3417</c:v>
                </c:pt>
                <c:pt idx="419">
                  <c:v>3426</c:v>
                </c:pt>
                <c:pt idx="420">
                  <c:v>3434</c:v>
                </c:pt>
                <c:pt idx="421">
                  <c:v>3441</c:v>
                </c:pt>
                <c:pt idx="422">
                  <c:v>3450</c:v>
                </c:pt>
                <c:pt idx="423">
                  <c:v>3457</c:v>
                </c:pt>
                <c:pt idx="424">
                  <c:v>3466</c:v>
                </c:pt>
                <c:pt idx="425">
                  <c:v>3474</c:v>
                </c:pt>
                <c:pt idx="426">
                  <c:v>3481</c:v>
                </c:pt>
                <c:pt idx="427">
                  <c:v>3490</c:v>
                </c:pt>
                <c:pt idx="428">
                  <c:v>3497</c:v>
                </c:pt>
                <c:pt idx="429">
                  <c:v>3506</c:v>
                </c:pt>
                <c:pt idx="430">
                  <c:v>3514</c:v>
                </c:pt>
                <c:pt idx="431">
                  <c:v>3521</c:v>
                </c:pt>
                <c:pt idx="432">
                  <c:v>3530</c:v>
                </c:pt>
                <c:pt idx="433">
                  <c:v>3537</c:v>
                </c:pt>
                <c:pt idx="434">
                  <c:v>3546</c:v>
                </c:pt>
                <c:pt idx="435">
                  <c:v>3554</c:v>
                </c:pt>
                <c:pt idx="436">
                  <c:v>3569</c:v>
                </c:pt>
                <c:pt idx="437">
                  <c:v>3578</c:v>
                </c:pt>
                <c:pt idx="438">
                  <c:v>3586</c:v>
                </c:pt>
                <c:pt idx="439">
                  <c:v>3593</c:v>
                </c:pt>
                <c:pt idx="440">
                  <c:v>3602</c:v>
                </c:pt>
                <c:pt idx="441">
                  <c:v>3609</c:v>
                </c:pt>
                <c:pt idx="442">
                  <c:v>3618</c:v>
                </c:pt>
                <c:pt idx="443">
                  <c:v>3626</c:v>
                </c:pt>
                <c:pt idx="444">
                  <c:v>3633</c:v>
                </c:pt>
                <c:pt idx="445">
                  <c:v>3642</c:v>
                </c:pt>
                <c:pt idx="446">
                  <c:v>3649</c:v>
                </c:pt>
                <c:pt idx="447">
                  <c:v>3658</c:v>
                </c:pt>
                <c:pt idx="448">
                  <c:v>3666</c:v>
                </c:pt>
                <c:pt idx="449">
                  <c:v>3673</c:v>
                </c:pt>
                <c:pt idx="450">
                  <c:v>3682</c:v>
                </c:pt>
                <c:pt idx="451">
                  <c:v>3689</c:v>
                </c:pt>
                <c:pt idx="452">
                  <c:v>3698</c:v>
                </c:pt>
                <c:pt idx="453">
                  <c:v>3706</c:v>
                </c:pt>
                <c:pt idx="454">
                  <c:v>3714</c:v>
                </c:pt>
                <c:pt idx="455">
                  <c:v>3722</c:v>
                </c:pt>
                <c:pt idx="456">
                  <c:v>3729</c:v>
                </c:pt>
                <c:pt idx="457">
                  <c:v>3738</c:v>
                </c:pt>
                <c:pt idx="458">
                  <c:v>3746</c:v>
                </c:pt>
                <c:pt idx="459">
                  <c:v>3761</c:v>
                </c:pt>
                <c:pt idx="460">
                  <c:v>3770</c:v>
                </c:pt>
                <c:pt idx="461">
                  <c:v>3778</c:v>
                </c:pt>
                <c:pt idx="462">
                  <c:v>3785</c:v>
                </c:pt>
                <c:pt idx="463">
                  <c:v>3794</c:v>
                </c:pt>
                <c:pt idx="464">
                  <c:v>3801</c:v>
                </c:pt>
                <c:pt idx="465">
                  <c:v>3810</c:v>
                </c:pt>
                <c:pt idx="466">
                  <c:v>3818</c:v>
                </c:pt>
                <c:pt idx="467">
                  <c:v>3825</c:v>
                </c:pt>
                <c:pt idx="468">
                  <c:v>3834</c:v>
                </c:pt>
                <c:pt idx="469">
                  <c:v>3841</c:v>
                </c:pt>
                <c:pt idx="470">
                  <c:v>3850</c:v>
                </c:pt>
                <c:pt idx="471">
                  <c:v>3858</c:v>
                </c:pt>
                <c:pt idx="472">
                  <c:v>3865</c:v>
                </c:pt>
              </c:numCache>
            </c:numRef>
          </c:cat>
          <c:val>
            <c:numRef>
              <c:f>Лист3!$D$8:$D$480</c:f>
              <c:numCache>
                <c:formatCode>General</c:formatCode>
                <c:ptCount val="473"/>
                <c:pt idx="0">
                  <c:v>15.1</c:v>
                </c:pt>
                <c:pt idx="1">
                  <c:v>14.4</c:v>
                </c:pt>
                <c:pt idx="2">
                  <c:v>15.1</c:v>
                </c:pt>
                <c:pt idx="3">
                  <c:v>15.1</c:v>
                </c:pt>
                <c:pt idx="4">
                  <c:v>15.8</c:v>
                </c:pt>
                <c:pt idx="5">
                  <c:v>16.5</c:v>
                </c:pt>
                <c:pt idx="6">
                  <c:v>16.5</c:v>
                </c:pt>
                <c:pt idx="7">
                  <c:v>15.8</c:v>
                </c:pt>
                <c:pt idx="8">
                  <c:v>15.8</c:v>
                </c:pt>
                <c:pt idx="9">
                  <c:v>15.1</c:v>
                </c:pt>
                <c:pt idx="10">
                  <c:v>15.1</c:v>
                </c:pt>
                <c:pt idx="11">
                  <c:v>12.9</c:v>
                </c:pt>
                <c:pt idx="12">
                  <c:v>15.1</c:v>
                </c:pt>
                <c:pt idx="13">
                  <c:v>15.1</c:v>
                </c:pt>
                <c:pt idx="14">
                  <c:v>15.3</c:v>
                </c:pt>
                <c:pt idx="15">
                  <c:v>16.100000000000001</c:v>
                </c:pt>
                <c:pt idx="16">
                  <c:v>16.100000000000001</c:v>
                </c:pt>
                <c:pt idx="17">
                  <c:v>15.3</c:v>
                </c:pt>
                <c:pt idx="18">
                  <c:v>13.6</c:v>
                </c:pt>
                <c:pt idx="19">
                  <c:v>14.6</c:v>
                </c:pt>
                <c:pt idx="20">
                  <c:v>14.6</c:v>
                </c:pt>
                <c:pt idx="21">
                  <c:v>16.100000000000001</c:v>
                </c:pt>
                <c:pt idx="22">
                  <c:v>14.6</c:v>
                </c:pt>
                <c:pt idx="23">
                  <c:v>16.100000000000001</c:v>
                </c:pt>
                <c:pt idx="24">
                  <c:v>16.100000000000001</c:v>
                </c:pt>
                <c:pt idx="25">
                  <c:v>14.4</c:v>
                </c:pt>
                <c:pt idx="26">
                  <c:v>16.100000000000001</c:v>
                </c:pt>
                <c:pt idx="27">
                  <c:v>16.100000000000001</c:v>
                </c:pt>
                <c:pt idx="28">
                  <c:v>16.3</c:v>
                </c:pt>
                <c:pt idx="29">
                  <c:v>15.6</c:v>
                </c:pt>
                <c:pt idx="30">
                  <c:v>16.3</c:v>
                </c:pt>
                <c:pt idx="31">
                  <c:v>15.1</c:v>
                </c:pt>
                <c:pt idx="32">
                  <c:v>17.3</c:v>
                </c:pt>
                <c:pt idx="33">
                  <c:v>18</c:v>
                </c:pt>
                <c:pt idx="34">
                  <c:v>18.7</c:v>
                </c:pt>
                <c:pt idx="35">
                  <c:v>18</c:v>
                </c:pt>
                <c:pt idx="36">
                  <c:v>18.7</c:v>
                </c:pt>
                <c:pt idx="37">
                  <c:v>20.9</c:v>
                </c:pt>
                <c:pt idx="38">
                  <c:v>23.8</c:v>
                </c:pt>
                <c:pt idx="39">
                  <c:v>29.9</c:v>
                </c:pt>
                <c:pt idx="40">
                  <c:v>29.9</c:v>
                </c:pt>
                <c:pt idx="41">
                  <c:v>36.6</c:v>
                </c:pt>
                <c:pt idx="42">
                  <c:v>42</c:v>
                </c:pt>
                <c:pt idx="43">
                  <c:v>47.8</c:v>
                </c:pt>
                <c:pt idx="44">
                  <c:v>53.8</c:v>
                </c:pt>
                <c:pt idx="45">
                  <c:v>88.1</c:v>
                </c:pt>
                <c:pt idx="46">
                  <c:v>84.8</c:v>
                </c:pt>
                <c:pt idx="47">
                  <c:v>84.8</c:v>
                </c:pt>
                <c:pt idx="48">
                  <c:v>98.6</c:v>
                </c:pt>
                <c:pt idx="49">
                  <c:v>121.3</c:v>
                </c:pt>
                <c:pt idx="50">
                  <c:v>117.8</c:v>
                </c:pt>
                <c:pt idx="51">
                  <c:v>102.5</c:v>
                </c:pt>
                <c:pt idx="52">
                  <c:v>98.8</c:v>
                </c:pt>
                <c:pt idx="53">
                  <c:v>118.6</c:v>
                </c:pt>
                <c:pt idx="54">
                  <c:v>118.6</c:v>
                </c:pt>
                <c:pt idx="55">
                  <c:v>156.69999999999999</c:v>
                </c:pt>
                <c:pt idx="56">
                  <c:v>165.8</c:v>
                </c:pt>
                <c:pt idx="57">
                  <c:v>97.4</c:v>
                </c:pt>
                <c:pt idx="58">
                  <c:v>27.9</c:v>
                </c:pt>
                <c:pt idx="59">
                  <c:v>15.8</c:v>
                </c:pt>
                <c:pt idx="60">
                  <c:v>16.5</c:v>
                </c:pt>
                <c:pt idx="61">
                  <c:v>16.5</c:v>
                </c:pt>
                <c:pt idx="62">
                  <c:v>13.6</c:v>
                </c:pt>
                <c:pt idx="63">
                  <c:v>12.9</c:v>
                </c:pt>
                <c:pt idx="64">
                  <c:v>12.2</c:v>
                </c:pt>
                <c:pt idx="65">
                  <c:v>11.7</c:v>
                </c:pt>
                <c:pt idx="66">
                  <c:v>13.9</c:v>
                </c:pt>
                <c:pt idx="67">
                  <c:v>13.9</c:v>
                </c:pt>
                <c:pt idx="68">
                  <c:v>11</c:v>
                </c:pt>
                <c:pt idx="69">
                  <c:v>11</c:v>
                </c:pt>
                <c:pt idx="70">
                  <c:v>11</c:v>
                </c:pt>
                <c:pt idx="71">
                  <c:v>11</c:v>
                </c:pt>
                <c:pt idx="72">
                  <c:v>10.3</c:v>
                </c:pt>
                <c:pt idx="73">
                  <c:v>12.9</c:v>
                </c:pt>
                <c:pt idx="74">
                  <c:v>12.9</c:v>
                </c:pt>
                <c:pt idx="75">
                  <c:v>10.3</c:v>
                </c:pt>
                <c:pt idx="76">
                  <c:v>10.5</c:v>
                </c:pt>
                <c:pt idx="77">
                  <c:v>10.5</c:v>
                </c:pt>
                <c:pt idx="78">
                  <c:v>10.5</c:v>
                </c:pt>
                <c:pt idx="79">
                  <c:v>8.1</c:v>
                </c:pt>
                <c:pt idx="80">
                  <c:v>12.4</c:v>
                </c:pt>
                <c:pt idx="81">
                  <c:v>12.4</c:v>
                </c:pt>
                <c:pt idx="82">
                  <c:v>10.5</c:v>
                </c:pt>
                <c:pt idx="83">
                  <c:v>11.2</c:v>
                </c:pt>
                <c:pt idx="84">
                  <c:v>10.5</c:v>
                </c:pt>
                <c:pt idx="85">
                  <c:v>11.2</c:v>
                </c:pt>
                <c:pt idx="86">
                  <c:v>8.8000000000000007</c:v>
                </c:pt>
                <c:pt idx="87">
                  <c:v>11.2</c:v>
                </c:pt>
                <c:pt idx="88">
                  <c:v>11.2</c:v>
                </c:pt>
                <c:pt idx="89">
                  <c:v>12</c:v>
                </c:pt>
                <c:pt idx="90">
                  <c:v>12</c:v>
                </c:pt>
                <c:pt idx="91">
                  <c:v>12</c:v>
                </c:pt>
                <c:pt idx="92">
                  <c:v>12</c:v>
                </c:pt>
                <c:pt idx="93">
                  <c:v>10.3</c:v>
                </c:pt>
                <c:pt idx="94">
                  <c:v>12</c:v>
                </c:pt>
                <c:pt idx="95">
                  <c:v>12</c:v>
                </c:pt>
                <c:pt idx="96">
                  <c:v>11.2</c:v>
                </c:pt>
                <c:pt idx="97">
                  <c:v>11.2</c:v>
                </c:pt>
                <c:pt idx="98">
                  <c:v>11.2</c:v>
                </c:pt>
                <c:pt idx="99">
                  <c:v>11.5</c:v>
                </c:pt>
                <c:pt idx="100">
                  <c:v>9.5</c:v>
                </c:pt>
                <c:pt idx="101">
                  <c:v>12</c:v>
                </c:pt>
                <c:pt idx="102">
                  <c:v>12</c:v>
                </c:pt>
                <c:pt idx="103">
                  <c:v>11.2</c:v>
                </c:pt>
                <c:pt idx="104">
                  <c:v>11.5</c:v>
                </c:pt>
                <c:pt idx="105">
                  <c:v>11.2</c:v>
                </c:pt>
                <c:pt idx="106">
                  <c:v>11.5</c:v>
                </c:pt>
                <c:pt idx="107">
                  <c:v>11.2</c:v>
                </c:pt>
                <c:pt idx="108">
                  <c:v>11.2</c:v>
                </c:pt>
                <c:pt idx="109">
                  <c:v>12.2</c:v>
                </c:pt>
                <c:pt idx="110">
                  <c:v>11.2</c:v>
                </c:pt>
                <c:pt idx="111">
                  <c:v>11.5</c:v>
                </c:pt>
                <c:pt idx="112">
                  <c:v>11.5</c:v>
                </c:pt>
                <c:pt idx="113">
                  <c:v>11.5</c:v>
                </c:pt>
                <c:pt idx="114">
                  <c:v>13.6</c:v>
                </c:pt>
                <c:pt idx="115">
                  <c:v>13.6</c:v>
                </c:pt>
                <c:pt idx="116">
                  <c:v>12.2</c:v>
                </c:pt>
                <c:pt idx="117">
                  <c:v>11.5</c:v>
                </c:pt>
                <c:pt idx="118">
                  <c:v>11.5</c:v>
                </c:pt>
                <c:pt idx="119">
                  <c:v>11.5</c:v>
                </c:pt>
                <c:pt idx="120">
                  <c:v>11.5</c:v>
                </c:pt>
                <c:pt idx="121">
                  <c:v>13.4</c:v>
                </c:pt>
                <c:pt idx="122">
                  <c:v>13.4</c:v>
                </c:pt>
                <c:pt idx="123">
                  <c:v>11.5</c:v>
                </c:pt>
                <c:pt idx="124">
                  <c:v>11.5</c:v>
                </c:pt>
                <c:pt idx="125">
                  <c:v>11.5</c:v>
                </c:pt>
                <c:pt idx="126">
                  <c:v>10.7</c:v>
                </c:pt>
                <c:pt idx="127">
                  <c:v>10.7</c:v>
                </c:pt>
                <c:pt idx="128">
                  <c:v>12.4</c:v>
                </c:pt>
                <c:pt idx="129">
                  <c:v>12.4</c:v>
                </c:pt>
                <c:pt idx="130">
                  <c:v>10.7</c:v>
                </c:pt>
                <c:pt idx="131">
                  <c:v>10.7</c:v>
                </c:pt>
                <c:pt idx="132">
                  <c:v>10.7</c:v>
                </c:pt>
                <c:pt idx="133">
                  <c:v>11</c:v>
                </c:pt>
                <c:pt idx="134">
                  <c:v>8.6</c:v>
                </c:pt>
                <c:pt idx="135">
                  <c:v>13.6</c:v>
                </c:pt>
                <c:pt idx="136">
                  <c:v>13.6</c:v>
                </c:pt>
                <c:pt idx="137">
                  <c:v>11.7</c:v>
                </c:pt>
                <c:pt idx="138">
                  <c:v>11</c:v>
                </c:pt>
                <c:pt idx="139">
                  <c:v>11</c:v>
                </c:pt>
                <c:pt idx="140">
                  <c:v>11.7</c:v>
                </c:pt>
                <c:pt idx="141">
                  <c:v>9.3000000000000007</c:v>
                </c:pt>
                <c:pt idx="142">
                  <c:v>11</c:v>
                </c:pt>
                <c:pt idx="143">
                  <c:v>11</c:v>
                </c:pt>
                <c:pt idx="144">
                  <c:v>11</c:v>
                </c:pt>
                <c:pt idx="145">
                  <c:v>11</c:v>
                </c:pt>
                <c:pt idx="146">
                  <c:v>10.5</c:v>
                </c:pt>
                <c:pt idx="147">
                  <c:v>10.5</c:v>
                </c:pt>
                <c:pt idx="148">
                  <c:v>9</c:v>
                </c:pt>
                <c:pt idx="149">
                  <c:v>11</c:v>
                </c:pt>
                <c:pt idx="150">
                  <c:v>11</c:v>
                </c:pt>
                <c:pt idx="151">
                  <c:v>10.5</c:v>
                </c:pt>
                <c:pt idx="152">
                  <c:v>10.5</c:v>
                </c:pt>
                <c:pt idx="153">
                  <c:v>11</c:v>
                </c:pt>
                <c:pt idx="154">
                  <c:v>10.5</c:v>
                </c:pt>
                <c:pt idx="155">
                  <c:v>8.3000000000000007</c:v>
                </c:pt>
                <c:pt idx="156">
                  <c:v>11.7</c:v>
                </c:pt>
                <c:pt idx="157">
                  <c:v>11.7</c:v>
                </c:pt>
                <c:pt idx="158">
                  <c:v>10.5</c:v>
                </c:pt>
                <c:pt idx="159">
                  <c:v>11.2</c:v>
                </c:pt>
                <c:pt idx="160">
                  <c:v>10.5</c:v>
                </c:pt>
                <c:pt idx="161">
                  <c:v>10.5</c:v>
                </c:pt>
                <c:pt idx="162">
                  <c:v>10.5</c:v>
                </c:pt>
                <c:pt idx="163">
                  <c:v>10.5</c:v>
                </c:pt>
                <c:pt idx="164">
                  <c:v>11.2</c:v>
                </c:pt>
                <c:pt idx="165">
                  <c:v>10.5</c:v>
                </c:pt>
                <c:pt idx="166">
                  <c:v>10.5</c:v>
                </c:pt>
                <c:pt idx="167">
                  <c:v>10.5</c:v>
                </c:pt>
                <c:pt idx="168">
                  <c:v>10.7</c:v>
                </c:pt>
                <c:pt idx="169">
                  <c:v>12.2</c:v>
                </c:pt>
                <c:pt idx="170">
                  <c:v>12.2</c:v>
                </c:pt>
                <c:pt idx="171">
                  <c:v>11.2</c:v>
                </c:pt>
                <c:pt idx="172">
                  <c:v>10.7</c:v>
                </c:pt>
                <c:pt idx="173">
                  <c:v>10.7</c:v>
                </c:pt>
                <c:pt idx="174">
                  <c:v>10.7</c:v>
                </c:pt>
                <c:pt idx="175">
                  <c:v>10.7</c:v>
                </c:pt>
                <c:pt idx="176">
                  <c:v>12.9</c:v>
                </c:pt>
                <c:pt idx="177">
                  <c:v>12.9</c:v>
                </c:pt>
                <c:pt idx="178">
                  <c:v>10.7</c:v>
                </c:pt>
                <c:pt idx="179">
                  <c:v>10.7</c:v>
                </c:pt>
                <c:pt idx="180">
                  <c:v>10.7</c:v>
                </c:pt>
                <c:pt idx="181">
                  <c:v>10.7</c:v>
                </c:pt>
                <c:pt idx="182">
                  <c:v>10.7</c:v>
                </c:pt>
                <c:pt idx="183">
                  <c:v>12.4</c:v>
                </c:pt>
                <c:pt idx="184">
                  <c:v>12.4</c:v>
                </c:pt>
                <c:pt idx="185">
                  <c:v>12.7</c:v>
                </c:pt>
                <c:pt idx="186">
                  <c:v>13.2</c:v>
                </c:pt>
                <c:pt idx="187">
                  <c:v>12.7</c:v>
                </c:pt>
                <c:pt idx="188">
                  <c:v>12</c:v>
                </c:pt>
                <c:pt idx="189">
                  <c:v>10.3</c:v>
                </c:pt>
                <c:pt idx="190">
                  <c:v>14.8</c:v>
                </c:pt>
                <c:pt idx="191">
                  <c:v>14.8</c:v>
                </c:pt>
                <c:pt idx="192">
                  <c:v>12</c:v>
                </c:pt>
                <c:pt idx="193">
                  <c:v>12</c:v>
                </c:pt>
                <c:pt idx="194">
                  <c:v>12</c:v>
                </c:pt>
                <c:pt idx="195">
                  <c:v>12</c:v>
                </c:pt>
                <c:pt idx="196">
                  <c:v>10.3</c:v>
                </c:pt>
                <c:pt idx="197">
                  <c:v>12</c:v>
                </c:pt>
                <c:pt idx="198">
                  <c:v>12</c:v>
                </c:pt>
                <c:pt idx="199">
                  <c:v>12</c:v>
                </c:pt>
                <c:pt idx="200">
                  <c:v>12</c:v>
                </c:pt>
                <c:pt idx="201">
                  <c:v>11.2</c:v>
                </c:pt>
                <c:pt idx="202">
                  <c:v>11.2</c:v>
                </c:pt>
                <c:pt idx="203">
                  <c:v>9.8000000000000007</c:v>
                </c:pt>
                <c:pt idx="204">
                  <c:v>11.2</c:v>
                </c:pt>
                <c:pt idx="205">
                  <c:v>11.2</c:v>
                </c:pt>
                <c:pt idx="206">
                  <c:v>12</c:v>
                </c:pt>
                <c:pt idx="207">
                  <c:v>11.5</c:v>
                </c:pt>
                <c:pt idx="208">
                  <c:v>11.2</c:v>
                </c:pt>
                <c:pt idx="209">
                  <c:v>9.3000000000000007</c:v>
                </c:pt>
                <c:pt idx="210">
                  <c:v>11</c:v>
                </c:pt>
                <c:pt idx="211">
                  <c:v>11</c:v>
                </c:pt>
                <c:pt idx="212">
                  <c:v>11</c:v>
                </c:pt>
                <c:pt idx="213">
                  <c:v>11</c:v>
                </c:pt>
                <c:pt idx="214">
                  <c:v>11</c:v>
                </c:pt>
                <c:pt idx="215">
                  <c:v>11</c:v>
                </c:pt>
                <c:pt idx="216">
                  <c:v>9</c:v>
                </c:pt>
                <c:pt idx="217">
                  <c:v>11.5</c:v>
                </c:pt>
                <c:pt idx="218">
                  <c:v>11.5</c:v>
                </c:pt>
                <c:pt idx="219">
                  <c:v>11</c:v>
                </c:pt>
                <c:pt idx="220">
                  <c:v>11</c:v>
                </c:pt>
                <c:pt idx="221">
                  <c:v>11</c:v>
                </c:pt>
                <c:pt idx="222">
                  <c:v>8.8000000000000007</c:v>
                </c:pt>
                <c:pt idx="223">
                  <c:v>11</c:v>
                </c:pt>
                <c:pt idx="224">
                  <c:v>11</c:v>
                </c:pt>
                <c:pt idx="225">
                  <c:v>11</c:v>
                </c:pt>
                <c:pt idx="226">
                  <c:v>11</c:v>
                </c:pt>
                <c:pt idx="227">
                  <c:v>11</c:v>
                </c:pt>
                <c:pt idx="228">
                  <c:v>11</c:v>
                </c:pt>
                <c:pt idx="229">
                  <c:v>8.8000000000000007</c:v>
                </c:pt>
                <c:pt idx="230">
                  <c:v>11.5</c:v>
                </c:pt>
                <c:pt idx="231">
                  <c:v>11.5</c:v>
                </c:pt>
                <c:pt idx="232">
                  <c:v>11</c:v>
                </c:pt>
                <c:pt idx="233">
                  <c:v>11</c:v>
                </c:pt>
                <c:pt idx="234">
                  <c:v>11</c:v>
                </c:pt>
                <c:pt idx="235">
                  <c:v>11</c:v>
                </c:pt>
                <c:pt idx="236">
                  <c:v>9.3000000000000007</c:v>
                </c:pt>
                <c:pt idx="237">
                  <c:v>11.5</c:v>
                </c:pt>
                <c:pt idx="238">
                  <c:v>11.5</c:v>
                </c:pt>
                <c:pt idx="239">
                  <c:v>11</c:v>
                </c:pt>
                <c:pt idx="240">
                  <c:v>11</c:v>
                </c:pt>
                <c:pt idx="241">
                  <c:v>11</c:v>
                </c:pt>
                <c:pt idx="242">
                  <c:v>10.3</c:v>
                </c:pt>
                <c:pt idx="243">
                  <c:v>10.3</c:v>
                </c:pt>
                <c:pt idx="244">
                  <c:v>10.3</c:v>
                </c:pt>
                <c:pt idx="245">
                  <c:v>10.3</c:v>
                </c:pt>
                <c:pt idx="246">
                  <c:v>10.3</c:v>
                </c:pt>
                <c:pt idx="247">
                  <c:v>10.3</c:v>
                </c:pt>
                <c:pt idx="248">
                  <c:v>12</c:v>
                </c:pt>
                <c:pt idx="249">
                  <c:v>12</c:v>
                </c:pt>
                <c:pt idx="250">
                  <c:v>10.3</c:v>
                </c:pt>
                <c:pt idx="251">
                  <c:v>10.3</c:v>
                </c:pt>
                <c:pt idx="252">
                  <c:v>10.3</c:v>
                </c:pt>
                <c:pt idx="253">
                  <c:v>10.7</c:v>
                </c:pt>
                <c:pt idx="254">
                  <c:v>12.9</c:v>
                </c:pt>
                <c:pt idx="255">
                  <c:v>12.9</c:v>
                </c:pt>
                <c:pt idx="256">
                  <c:v>11</c:v>
                </c:pt>
                <c:pt idx="257">
                  <c:v>10.5</c:v>
                </c:pt>
                <c:pt idx="258">
                  <c:v>10.5</c:v>
                </c:pt>
                <c:pt idx="259">
                  <c:v>10.3</c:v>
                </c:pt>
                <c:pt idx="260">
                  <c:v>13.2</c:v>
                </c:pt>
                <c:pt idx="261">
                  <c:v>13.2</c:v>
                </c:pt>
                <c:pt idx="262">
                  <c:v>11.2</c:v>
                </c:pt>
                <c:pt idx="263">
                  <c:v>11.2</c:v>
                </c:pt>
                <c:pt idx="264">
                  <c:v>10.5</c:v>
                </c:pt>
                <c:pt idx="265">
                  <c:v>10.5</c:v>
                </c:pt>
                <c:pt idx="266">
                  <c:v>10.3</c:v>
                </c:pt>
                <c:pt idx="267">
                  <c:v>11.7</c:v>
                </c:pt>
                <c:pt idx="268">
                  <c:v>11.7</c:v>
                </c:pt>
                <c:pt idx="269">
                  <c:v>11.2</c:v>
                </c:pt>
                <c:pt idx="270">
                  <c:v>11.2</c:v>
                </c:pt>
                <c:pt idx="271">
                  <c:v>10.5</c:v>
                </c:pt>
                <c:pt idx="272">
                  <c:v>10.5</c:v>
                </c:pt>
                <c:pt idx="273">
                  <c:v>10.5</c:v>
                </c:pt>
                <c:pt idx="274">
                  <c:v>10.5</c:v>
                </c:pt>
                <c:pt idx="275">
                  <c:v>11.2</c:v>
                </c:pt>
                <c:pt idx="276">
                  <c:v>11.2</c:v>
                </c:pt>
                <c:pt idx="277">
                  <c:v>10.5</c:v>
                </c:pt>
                <c:pt idx="278">
                  <c:v>11.2</c:v>
                </c:pt>
                <c:pt idx="279">
                  <c:v>11.2</c:v>
                </c:pt>
                <c:pt idx="280">
                  <c:v>13.4</c:v>
                </c:pt>
                <c:pt idx="281">
                  <c:v>13.4</c:v>
                </c:pt>
                <c:pt idx="282">
                  <c:v>11.2</c:v>
                </c:pt>
                <c:pt idx="283">
                  <c:v>10.5</c:v>
                </c:pt>
                <c:pt idx="284">
                  <c:v>11.2</c:v>
                </c:pt>
                <c:pt idx="285">
                  <c:v>11.2</c:v>
                </c:pt>
                <c:pt idx="286">
                  <c:v>11.2</c:v>
                </c:pt>
                <c:pt idx="287">
                  <c:v>12.9</c:v>
                </c:pt>
                <c:pt idx="288">
                  <c:v>12.9</c:v>
                </c:pt>
                <c:pt idx="289">
                  <c:v>11.2</c:v>
                </c:pt>
                <c:pt idx="290">
                  <c:v>10.5</c:v>
                </c:pt>
                <c:pt idx="291">
                  <c:v>11.2</c:v>
                </c:pt>
                <c:pt idx="292">
                  <c:v>11.2</c:v>
                </c:pt>
                <c:pt idx="293">
                  <c:v>11.2</c:v>
                </c:pt>
                <c:pt idx="294">
                  <c:v>13.4</c:v>
                </c:pt>
                <c:pt idx="295">
                  <c:v>13.4</c:v>
                </c:pt>
                <c:pt idx="296">
                  <c:v>10.5</c:v>
                </c:pt>
                <c:pt idx="297">
                  <c:v>11.2</c:v>
                </c:pt>
                <c:pt idx="298">
                  <c:v>11.2</c:v>
                </c:pt>
                <c:pt idx="299">
                  <c:v>10.5</c:v>
                </c:pt>
                <c:pt idx="300">
                  <c:v>8.6</c:v>
                </c:pt>
                <c:pt idx="301">
                  <c:v>10.5</c:v>
                </c:pt>
                <c:pt idx="302">
                  <c:v>10.5</c:v>
                </c:pt>
                <c:pt idx="303">
                  <c:v>10.5</c:v>
                </c:pt>
                <c:pt idx="304">
                  <c:v>10.5</c:v>
                </c:pt>
                <c:pt idx="305">
                  <c:v>10.5</c:v>
                </c:pt>
                <c:pt idx="306">
                  <c:v>10.5</c:v>
                </c:pt>
                <c:pt idx="307">
                  <c:v>8.8000000000000007</c:v>
                </c:pt>
                <c:pt idx="308">
                  <c:v>8.8000000000000007</c:v>
                </c:pt>
                <c:pt idx="309">
                  <c:v>9.8000000000000007</c:v>
                </c:pt>
                <c:pt idx="310">
                  <c:v>10.5</c:v>
                </c:pt>
                <c:pt idx="311">
                  <c:v>10.5</c:v>
                </c:pt>
                <c:pt idx="312">
                  <c:v>10.7</c:v>
                </c:pt>
                <c:pt idx="313">
                  <c:v>10.7</c:v>
                </c:pt>
                <c:pt idx="314">
                  <c:v>8.6</c:v>
                </c:pt>
                <c:pt idx="315">
                  <c:v>10.5</c:v>
                </c:pt>
                <c:pt idx="316">
                  <c:v>10.5</c:v>
                </c:pt>
                <c:pt idx="317">
                  <c:v>10.5</c:v>
                </c:pt>
                <c:pt idx="318">
                  <c:v>10.5</c:v>
                </c:pt>
                <c:pt idx="319">
                  <c:v>10.5</c:v>
                </c:pt>
                <c:pt idx="320">
                  <c:v>10.5</c:v>
                </c:pt>
                <c:pt idx="321">
                  <c:v>8.8000000000000007</c:v>
                </c:pt>
                <c:pt idx="322">
                  <c:v>11.5</c:v>
                </c:pt>
                <c:pt idx="323">
                  <c:v>11.5</c:v>
                </c:pt>
                <c:pt idx="324">
                  <c:v>10.5</c:v>
                </c:pt>
                <c:pt idx="325">
                  <c:v>10.7</c:v>
                </c:pt>
                <c:pt idx="326">
                  <c:v>10.5</c:v>
                </c:pt>
                <c:pt idx="327">
                  <c:v>10.7</c:v>
                </c:pt>
                <c:pt idx="328">
                  <c:v>10.7</c:v>
                </c:pt>
                <c:pt idx="329">
                  <c:v>10.7</c:v>
                </c:pt>
                <c:pt idx="330">
                  <c:v>11.5</c:v>
                </c:pt>
                <c:pt idx="331">
                  <c:v>10.7</c:v>
                </c:pt>
                <c:pt idx="332">
                  <c:v>10.7</c:v>
                </c:pt>
                <c:pt idx="333">
                  <c:v>10.7</c:v>
                </c:pt>
                <c:pt idx="334">
                  <c:v>10.7</c:v>
                </c:pt>
                <c:pt idx="335">
                  <c:v>12.4</c:v>
                </c:pt>
                <c:pt idx="336">
                  <c:v>12.4</c:v>
                </c:pt>
                <c:pt idx="337">
                  <c:v>10.7</c:v>
                </c:pt>
                <c:pt idx="338">
                  <c:v>10.7</c:v>
                </c:pt>
                <c:pt idx="339">
                  <c:v>10.7</c:v>
                </c:pt>
                <c:pt idx="340">
                  <c:v>11.5</c:v>
                </c:pt>
                <c:pt idx="341">
                  <c:v>10.7</c:v>
                </c:pt>
                <c:pt idx="342">
                  <c:v>13.4</c:v>
                </c:pt>
                <c:pt idx="343">
                  <c:v>13.4</c:v>
                </c:pt>
                <c:pt idx="344">
                  <c:v>11.5</c:v>
                </c:pt>
                <c:pt idx="345">
                  <c:v>10.7</c:v>
                </c:pt>
                <c:pt idx="346">
                  <c:v>10.7</c:v>
                </c:pt>
                <c:pt idx="347">
                  <c:v>10.7</c:v>
                </c:pt>
                <c:pt idx="348">
                  <c:v>10.7</c:v>
                </c:pt>
                <c:pt idx="349">
                  <c:v>12.2</c:v>
                </c:pt>
                <c:pt idx="350">
                  <c:v>12.2</c:v>
                </c:pt>
                <c:pt idx="351">
                  <c:v>10.7</c:v>
                </c:pt>
                <c:pt idx="352">
                  <c:v>10.7</c:v>
                </c:pt>
                <c:pt idx="353">
                  <c:v>10.7</c:v>
                </c:pt>
                <c:pt idx="354">
                  <c:v>10.7</c:v>
                </c:pt>
                <c:pt idx="355">
                  <c:v>8.6</c:v>
                </c:pt>
                <c:pt idx="356">
                  <c:v>12.7</c:v>
                </c:pt>
                <c:pt idx="357">
                  <c:v>10.7</c:v>
                </c:pt>
                <c:pt idx="358">
                  <c:v>10.7</c:v>
                </c:pt>
                <c:pt idx="359">
                  <c:v>10.7</c:v>
                </c:pt>
                <c:pt idx="360">
                  <c:v>10.7</c:v>
                </c:pt>
                <c:pt idx="361">
                  <c:v>10.7</c:v>
                </c:pt>
                <c:pt idx="362">
                  <c:v>8.8000000000000007</c:v>
                </c:pt>
                <c:pt idx="363">
                  <c:v>10.7</c:v>
                </c:pt>
                <c:pt idx="364">
                  <c:v>10.7</c:v>
                </c:pt>
                <c:pt idx="365">
                  <c:v>10.7</c:v>
                </c:pt>
                <c:pt idx="366">
                  <c:v>10.7</c:v>
                </c:pt>
                <c:pt idx="367">
                  <c:v>10.7</c:v>
                </c:pt>
                <c:pt idx="368">
                  <c:v>10.7</c:v>
                </c:pt>
                <c:pt idx="369">
                  <c:v>8.3000000000000007</c:v>
                </c:pt>
                <c:pt idx="370">
                  <c:v>10.7</c:v>
                </c:pt>
                <c:pt idx="371">
                  <c:v>10.7</c:v>
                </c:pt>
                <c:pt idx="372">
                  <c:v>10.7</c:v>
                </c:pt>
                <c:pt idx="373">
                  <c:v>10.7</c:v>
                </c:pt>
                <c:pt idx="374">
                  <c:v>10.7</c:v>
                </c:pt>
                <c:pt idx="375">
                  <c:v>10.7</c:v>
                </c:pt>
                <c:pt idx="376">
                  <c:v>8.6</c:v>
                </c:pt>
                <c:pt idx="377">
                  <c:v>10.7</c:v>
                </c:pt>
                <c:pt idx="378">
                  <c:v>10.7</c:v>
                </c:pt>
                <c:pt idx="379">
                  <c:v>10.7</c:v>
                </c:pt>
                <c:pt idx="380">
                  <c:v>10.7</c:v>
                </c:pt>
                <c:pt idx="381">
                  <c:v>10.7</c:v>
                </c:pt>
                <c:pt idx="382">
                  <c:v>10.7</c:v>
                </c:pt>
                <c:pt idx="383">
                  <c:v>8.6</c:v>
                </c:pt>
                <c:pt idx="384">
                  <c:v>10.7</c:v>
                </c:pt>
                <c:pt idx="385">
                  <c:v>10.7</c:v>
                </c:pt>
                <c:pt idx="386">
                  <c:v>10.7</c:v>
                </c:pt>
                <c:pt idx="387">
                  <c:v>10.7</c:v>
                </c:pt>
                <c:pt idx="388">
                  <c:v>10.7</c:v>
                </c:pt>
                <c:pt idx="389">
                  <c:v>10.7</c:v>
                </c:pt>
                <c:pt idx="390">
                  <c:v>10.7</c:v>
                </c:pt>
                <c:pt idx="391">
                  <c:v>10.7</c:v>
                </c:pt>
                <c:pt idx="392">
                  <c:v>10.7</c:v>
                </c:pt>
                <c:pt idx="393">
                  <c:v>10.7</c:v>
                </c:pt>
                <c:pt idx="394">
                  <c:v>10.7</c:v>
                </c:pt>
                <c:pt idx="395">
                  <c:v>10.7</c:v>
                </c:pt>
                <c:pt idx="396">
                  <c:v>10.7</c:v>
                </c:pt>
                <c:pt idx="397">
                  <c:v>12.9</c:v>
                </c:pt>
                <c:pt idx="398">
                  <c:v>12.9</c:v>
                </c:pt>
                <c:pt idx="399">
                  <c:v>10.7</c:v>
                </c:pt>
                <c:pt idx="400">
                  <c:v>10.7</c:v>
                </c:pt>
                <c:pt idx="401">
                  <c:v>10.7</c:v>
                </c:pt>
                <c:pt idx="402">
                  <c:v>10.7</c:v>
                </c:pt>
                <c:pt idx="403">
                  <c:v>10.7</c:v>
                </c:pt>
                <c:pt idx="404">
                  <c:v>13.2</c:v>
                </c:pt>
                <c:pt idx="405">
                  <c:v>13.2</c:v>
                </c:pt>
                <c:pt idx="406">
                  <c:v>10.7</c:v>
                </c:pt>
                <c:pt idx="407">
                  <c:v>11</c:v>
                </c:pt>
                <c:pt idx="408">
                  <c:v>10.7</c:v>
                </c:pt>
                <c:pt idx="409">
                  <c:v>10.7</c:v>
                </c:pt>
                <c:pt idx="410">
                  <c:v>10.7</c:v>
                </c:pt>
                <c:pt idx="411">
                  <c:v>13.2</c:v>
                </c:pt>
                <c:pt idx="412">
                  <c:v>13.2</c:v>
                </c:pt>
                <c:pt idx="413">
                  <c:v>11</c:v>
                </c:pt>
                <c:pt idx="414">
                  <c:v>10.7</c:v>
                </c:pt>
                <c:pt idx="415">
                  <c:v>10.7</c:v>
                </c:pt>
                <c:pt idx="416">
                  <c:v>10.3</c:v>
                </c:pt>
                <c:pt idx="417">
                  <c:v>8.3000000000000007</c:v>
                </c:pt>
                <c:pt idx="418">
                  <c:v>13.2</c:v>
                </c:pt>
                <c:pt idx="419">
                  <c:v>13.2</c:v>
                </c:pt>
                <c:pt idx="420">
                  <c:v>11</c:v>
                </c:pt>
                <c:pt idx="421">
                  <c:v>10.3</c:v>
                </c:pt>
                <c:pt idx="422">
                  <c:v>11</c:v>
                </c:pt>
                <c:pt idx="423">
                  <c:v>11</c:v>
                </c:pt>
                <c:pt idx="424">
                  <c:v>8.3000000000000007</c:v>
                </c:pt>
                <c:pt idx="425">
                  <c:v>10.3</c:v>
                </c:pt>
                <c:pt idx="426">
                  <c:v>10.3</c:v>
                </c:pt>
                <c:pt idx="427">
                  <c:v>10.3</c:v>
                </c:pt>
                <c:pt idx="428">
                  <c:v>10.3</c:v>
                </c:pt>
                <c:pt idx="429">
                  <c:v>10.3</c:v>
                </c:pt>
                <c:pt idx="430">
                  <c:v>10.3</c:v>
                </c:pt>
                <c:pt idx="431">
                  <c:v>8.1</c:v>
                </c:pt>
                <c:pt idx="432">
                  <c:v>10.3</c:v>
                </c:pt>
                <c:pt idx="433">
                  <c:v>10.3</c:v>
                </c:pt>
                <c:pt idx="434">
                  <c:v>10.3</c:v>
                </c:pt>
                <c:pt idx="435">
                  <c:v>11</c:v>
                </c:pt>
                <c:pt idx="436">
                  <c:v>11</c:v>
                </c:pt>
                <c:pt idx="437">
                  <c:v>9</c:v>
                </c:pt>
                <c:pt idx="438">
                  <c:v>10.3</c:v>
                </c:pt>
                <c:pt idx="439">
                  <c:v>10.3</c:v>
                </c:pt>
                <c:pt idx="440">
                  <c:v>10.3</c:v>
                </c:pt>
                <c:pt idx="441">
                  <c:v>11</c:v>
                </c:pt>
                <c:pt idx="442">
                  <c:v>11</c:v>
                </c:pt>
                <c:pt idx="443">
                  <c:v>11</c:v>
                </c:pt>
                <c:pt idx="444">
                  <c:v>8.6</c:v>
                </c:pt>
                <c:pt idx="445">
                  <c:v>11</c:v>
                </c:pt>
                <c:pt idx="446">
                  <c:v>11</c:v>
                </c:pt>
                <c:pt idx="447">
                  <c:v>11</c:v>
                </c:pt>
                <c:pt idx="448">
                  <c:v>11</c:v>
                </c:pt>
                <c:pt idx="449">
                  <c:v>11</c:v>
                </c:pt>
                <c:pt idx="450">
                  <c:v>11</c:v>
                </c:pt>
                <c:pt idx="451">
                  <c:v>9.3000000000000007</c:v>
                </c:pt>
                <c:pt idx="452">
                  <c:v>11.7</c:v>
                </c:pt>
                <c:pt idx="453">
                  <c:v>11.7</c:v>
                </c:pt>
                <c:pt idx="454">
                  <c:v>11.7</c:v>
                </c:pt>
                <c:pt idx="455">
                  <c:v>11.7</c:v>
                </c:pt>
                <c:pt idx="456">
                  <c:v>11.7</c:v>
                </c:pt>
                <c:pt idx="457">
                  <c:v>11.7</c:v>
                </c:pt>
                <c:pt idx="458">
                  <c:v>11.7</c:v>
                </c:pt>
                <c:pt idx="459">
                  <c:v>11.7</c:v>
                </c:pt>
                <c:pt idx="460">
                  <c:v>11.7</c:v>
                </c:pt>
                <c:pt idx="461">
                  <c:v>11.7</c:v>
                </c:pt>
                <c:pt idx="462">
                  <c:v>11.7</c:v>
                </c:pt>
                <c:pt idx="463">
                  <c:v>9.5</c:v>
                </c:pt>
                <c:pt idx="464">
                  <c:v>9.5</c:v>
                </c:pt>
                <c:pt idx="465">
                  <c:v>12.2</c:v>
                </c:pt>
                <c:pt idx="466">
                  <c:v>12.2</c:v>
                </c:pt>
                <c:pt idx="467">
                  <c:v>12.2</c:v>
                </c:pt>
                <c:pt idx="468">
                  <c:v>12.2</c:v>
                </c:pt>
                <c:pt idx="469">
                  <c:v>12.2</c:v>
                </c:pt>
                <c:pt idx="470">
                  <c:v>12.2</c:v>
                </c:pt>
                <c:pt idx="471">
                  <c:v>12.2</c:v>
                </c:pt>
                <c:pt idx="472">
                  <c:v>12.2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97C-4532-AC9F-F9B673CC1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5282600"/>
        <c:axId val="1"/>
      </c:lineChart>
      <c:catAx>
        <c:axId val="215282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99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время, с</a:t>
                </a:r>
              </a:p>
            </c:rich>
          </c:tx>
          <c:overlay val="0"/>
          <c:spPr>
            <a:noFill/>
            <a:ln w="25380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noFill/>
          <a:ln w="951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1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099" b="0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 sz="999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температура,℃</a:t>
                </a:r>
              </a:p>
            </c:rich>
          </c:tx>
          <c:overlay val="0"/>
          <c:spPr>
            <a:noFill/>
            <a:ln w="25380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9518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5282600"/>
        <c:crosses val="autoZero"/>
        <c:crossBetween val="between"/>
      </c:valAx>
      <c:spPr>
        <a:noFill/>
        <a:ln w="25380">
          <a:noFill/>
        </a:ln>
      </c:spPr>
    </c:plotArea>
    <c:legend>
      <c:legendPos val="b"/>
      <c:overlay val="0"/>
      <c:spPr>
        <a:noFill/>
        <a:ln w="25380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9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18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v>Термопара 1</c:v>
          </c:tx>
          <c:spPr>
            <a:ln w="28576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Лист1!$A$5:$A$424</c:f>
              <c:numCache>
                <c:formatCode>General</c:formatCode>
                <c:ptCount val="420"/>
                <c:pt idx="0">
                  <c:v>0</c:v>
                </c:pt>
                <c:pt idx="1">
                  <c:v>8</c:v>
                </c:pt>
                <c:pt idx="2">
                  <c:v>15</c:v>
                </c:pt>
                <c:pt idx="3">
                  <c:v>24</c:v>
                </c:pt>
                <c:pt idx="4">
                  <c:v>32</c:v>
                </c:pt>
                <c:pt idx="5">
                  <c:v>40</c:v>
                </c:pt>
                <c:pt idx="6">
                  <c:v>48</c:v>
                </c:pt>
                <c:pt idx="7">
                  <c:v>55</c:v>
                </c:pt>
                <c:pt idx="8">
                  <c:v>64</c:v>
                </c:pt>
                <c:pt idx="9">
                  <c:v>72</c:v>
                </c:pt>
                <c:pt idx="10">
                  <c:v>80</c:v>
                </c:pt>
                <c:pt idx="11">
                  <c:v>88</c:v>
                </c:pt>
                <c:pt idx="12">
                  <c:v>95</c:v>
                </c:pt>
                <c:pt idx="13">
                  <c:v>104</c:v>
                </c:pt>
                <c:pt idx="14">
                  <c:v>112</c:v>
                </c:pt>
                <c:pt idx="15">
                  <c:v>120</c:v>
                </c:pt>
                <c:pt idx="16">
                  <c:v>128</c:v>
                </c:pt>
                <c:pt idx="17">
                  <c:v>135</c:v>
                </c:pt>
                <c:pt idx="18">
                  <c:v>144</c:v>
                </c:pt>
                <c:pt idx="19">
                  <c:v>152</c:v>
                </c:pt>
                <c:pt idx="20">
                  <c:v>160</c:v>
                </c:pt>
                <c:pt idx="21">
                  <c:v>168</c:v>
                </c:pt>
                <c:pt idx="22">
                  <c:v>175</c:v>
                </c:pt>
                <c:pt idx="23">
                  <c:v>184</c:v>
                </c:pt>
                <c:pt idx="24">
                  <c:v>192</c:v>
                </c:pt>
                <c:pt idx="25">
                  <c:v>200</c:v>
                </c:pt>
                <c:pt idx="26">
                  <c:v>208</c:v>
                </c:pt>
                <c:pt idx="27">
                  <c:v>215</c:v>
                </c:pt>
                <c:pt idx="28">
                  <c:v>224</c:v>
                </c:pt>
                <c:pt idx="29">
                  <c:v>232</c:v>
                </c:pt>
                <c:pt idx="30">
                  <c:v>240</c:v>
                </c:pt>
                <c:pt idx="31">
                  <c:v>248</c:v>
                </c:pt>
                <c:pt idx="32">
                  <c:v>255</c:v>
                </c:pt>
                <c:pt idx="33">
                  <c:v>264</c:v>
                </c:pt>
                <c:pt idx="34">
                  <c:v>272</c:v>
                </c:pt>
                <c:pt idx="35">
                  <c:v>280</c:v>
                </c:pt>
                <c:pt idx="36">
                  <c:v>288</c:v>
                </c:pt>
                <c:pt idx="37">
                  <c:v>295</c:v>
                </c:pt>
                <c:pt idx="38">
                  <c:v>304</c:v>
                </c:pt>
                <c:pt idx="39">
                  <c:v>312</c:v>
                </c:pt>
                <c:pt idx="40">
                  <c:v>320</c:v>
                </c:pt>
                <c:pt idx="41">
                  <c:v>328</c:v>
                </c:pt>
                <c:pt idx="42">
                  <c:v>335</c:v>
                </c:pt>
                <c:pt idx="43">
                  <c:v>344</c:v>
                </c:pt>
                <c:pt idx="44">
                  <c:v>352</c:v>
                </c:pt>
                <c:pt idx="45">
                  <c:v>360</c:v>
                </c:pt>
                <c:pt idx="46">
                  <c:v>368</c:v>
                </c:pt>
                <c:pt idx="47">
                  <c:v>375</c:v>
                </c:pt>
                <c:pt idx="48">
                  <c:v>384</c:v>
                </c:pt>
                <c:pt idx="49">
                  <c:v>392</c:v>
                </c:pt>
                <c:pt idx="50">
                  <c:v>400</c:v>
                </c:pt>
                <c:pt idx="51">
                  <c:v>408</c:v>
                </c:pt>
                <c:pt idx="52">
                  <c:v>415</c:v>
                </c:pt>
                <c:pt idx="53">
                  <c:v>424</c:v>
                </c:pt>
                <c:pt idx="54">
                  <c:v>432</c:v>
                </c:pt>
                <c:pt idx="55">
                  <c:v>440</c:v>
                </c:pt>
                <c:pt idx="56">
                  <c:v>448</c:v>
                </c:pt>
                <c:pt idx="57">
                  <c:v>455</c:v>
                </c:pt>
                <c:pt idx="58">
                  <c:v>464</c:v>
                </c:pt>
                <c:pt idx="59">
                  <c:v>472</c:v>
                </c:pt>
                <c:pt idx="60">
                  <c:v>480</c:v>
                </c:pt>
                <c:pt idx="61">
                  <c:v>488</c:v>
                </c:pt>
                <c:pt idx="62">
                  <c:v>495</c:v>
                </c:pt>
                <c:pt idx="63">
                  <c:v>504</c:v>
                </c:pt>
                <c:pt idx="64">
                  <c:v>512</c:v>
                </c:pt>
                <c:pt idx="65">
                  <c:v>520</c:v>
                </c:pt>
                <c:pt idx="66">
                  <c:v>528</c:v>
                </c:pt>
                <c:pt idx="67">
                  <c:v>535</c:v>
                </c:pt>
                <c:pt idx="68">
                  <c:v>544</c:v>
                </c:pt>
                <c:pt idx="69">
                  <c:v>552</c:v>
                </c:pt>
                <c:pt idx="70">
                  <c:v>560</c:v>
                </c:pt>
                <c:pt idx="71">
                  <c:v>568</c:v>
                </c:pt>
                <c:pt idx="72">
                  <c:v>575</c:v>
                </c:pt>
                <c:pt idx="73">
                  <c:v>584</c:v>
                </c:pt>
                <c:pt idx="74">
                  <c:v>592</c:v>
                </c:pt>
                <c:pt idx="75">
                  <c:v>600</c:v>
                </c:pt>
                <c:pt idx="76">
                  <c:v>608</c:v>
                </c:pt>
                <c:pt idx="77">
                  <c:v>615</c:v>
                </c:pt>
                <c:pt idx="78">
                  <c:v>624</c:v>
                </c:pt>
                <c:pt idx="79">
                  <c:v>632</c:v>
                </c:pt>
                <c:pt idx="80">
                  <c:v>647</c:v>
                </c:pt>
                <c:pt idx="81">
                  <c:v>656</c:v>
                </c:pt>
                <c:pt idx="82">
                  <c:v>664</c:v>
                </c:pt>
                <c:pt idx="83">
                  <c:v>679</c:v>
                </c:pt>
                <c:pt idx="84">
                  <c:v>688</c:v>
                </c:pt>
                <c:pt idx="85">
                  <c:v>696</c:v>
                </c:pt>
                <c:pt idx="86">
                  <c:v>703</c:v>
                </c:pt>
                <c:pt idx="87">
                  <c:v>712</c:v>
                </c:pt>
                <c:pt idx="88">
                  <c:v>720</c:v>
                </c:pt>
                <c:pt idx="89">
                  <c:v>728</c:v>
                </c:pt>
                <c:pt idx="90">
                  <c:v>736</c:v>
                </c:pt>
                <c:pt idx="91">
                  <c:v>743</c:v>
                </c:pt>
                <c:pt idx="92">
                  <c:v>752</c:v>
                </c:pt>
                <c:pt idx="93">
                  <c:v>760</c:v>
                </c:pt>
                <c:pt idx="94">
                  <c:v>768</c:v>
                </c:pt>
                <c:pt idx="95">
                  <c:v>776</c:v>
                </c:pt>
                <c:pt idx="96">
                  <c:v>783</c:v>
                </c:pt>
                <c:pt idx="97">
                  <c:v>792</c:v>
                </c:pt>
                <c:pt idx="98">
                  <c:v>800</c:v>
                </c:pt>
                <c:pt idx="99">
                  <c:v>808</c:v>
                </c:pt>
                <c:pt idx="100">
                  <c:v>816</c:v>
                </c:pt>
                <c:pt idx="101">
                  <c:v>823</c:v>
                </c:pt>
                <c:pt idx="102">
                  <c:v>832</c:v>
                </c:pt>
                <c:pt idx="103">
                  <c:v>840</c:v>
                </c:pt>
                <c:pt idx="104">
                  <c:v>848</c:v>
                </c:pt>
                <c:pt idx="105">
                  <c:v>856</c:v>
                </c:pt>
                <c:pt idx="106">
                  <c:v>863</c:v>
                </c:pt>
                <c:pt idx="107">
                  <c:v>872</c:v>
                </c:pt>
                <c:pt idx="108">
                  <c:v>880</c:v>
                </c:pt>
                <c:pt idx="109">
                  <c:v>888</c:v>
                </c:pt>
                <c:pt idx="110">
                  <c:v>896</c:v>
                </c:pt>
                <c:pt idx="111">
                  <c:v>903</c:v>
                </c:pt>
                <c:pt idx="112">
                  <c:v>912</c:v>
                </c:pt>
                <c:pt idx="113">
                  <c:v>920</c:v>
                </c:pt>
                <c:pt idx="114">
                  <c:v>928</c:v>
                </c:pt>
                <c:pt idx="115">
                  <c:v>936</c:v>
                </c:pt>
                <c:pt idx="116">
                  <c:v>943</c:v>
                </c:pt>
                <c:pt idx="117">
                  <c:v>952</c:v>
                </c:pt>
                <c:pt idx="118">
                  <c:v>960</c:v>
                </c:pt>
                <c:pt idx="119">
                  <c:v>968</c:v>
                </c:pt>
                <c:pt idx="120">
                  <c:v>976</c:v>
                </c:pt>
                <c:pt idx="121">
                  <c:v>983</c:v>
                </c:pt>
                <c:pt idx="122">
                  <c:v>992</c:v>
                </c:pt>
                <c:pt idx="123">
                  <c:v>1000</c:v>
                </c:pt>
                <c:pt idx="124">
                  <c:v>1008</c:v>
                </c:pt>
                <c:pt idx="125">
                  <c:v>1016</c:v>
                </c:pt>
                <c:pt idx="126">
                  <c:v>1023</c:v>
                </c:pt>
                <c:pt idx="127">
                  <c:v>1032</c:v>
                </c:pt>
                <c:pt idx="128">
                  <c:v>1040</c:v>
                </c:pt>
                <c:pt idx="129">
                  <c:v>1048</c:v>
                </c:pt>
                <c:pt idx="130">
                  <c:v>1056</c:v>
                </c:pt>
                <c:pt idx="131">
                  <c:v>1063</c:v>
                </c:pt>
                <c:pt idx="132">
                  <c:v>1072</c:v>
                </c:pt>
                <c:pt idx="133">
                  <c:v>1080</c:v>
                </c:pt>
                <c:pt idx="134">
                  <c:v>1088</c:v>
                </c:pt>
                <c:pt idx="135">
                  <c:v>1096</c:v>
                </c:pt>
                <c:pt idx="136">
                  <c:v>1103</c:v>
                </c:pt>
                <c:pt idx="137">
                  <c:v>1112</c:v>
                </c:pt>
                <c:pt idx="138">
                  <c:v>1120</c:v>
                </c:pt>
                <c:pt idx="139">
                  <c:v>1128</c:v>
                </c:pt>
                <c:pt idx="140">
                  <c:v>1136</c:v>
                </c:pt>
                <c:pt idx="141">
                  <c:v>1143</c:v>
                </c:pt>
                <c:pt idx="142">
                  <c:v>1152</c:v>
                </c:pt>
                <c:pt idx="143">
                  <c:v>1160</c:v>
                </c:pt>
                <c:pt idx="144">
                  <c:v>1168</c:v>
                </c:pt>
                <c:pt idx="145">
                  <c:v>1176</c:v>
                </c:pt>
                <c:pt idx="146">
                  <c:v>1183</c:v>
                </c:pt>
                <c:pt idx="147">
                  <c:v>1192</c:v>
                </c:pt>
                <c:pt idx="148">
                  <c:v>1200</c:v>
                </c:pt>
                <c:pt idx="149">
                  <c:v>1208</c:v>
                </c:pt>
                <c:pt idx="150">
                  <c:v>1216</c:v>
                </c:pt>
                <c:pt idx="151">
                  <c:v>1223</c:v>
                </c:pt>
                <c:pt idx="152">
                  <c:v>1232</c:v>
                </c:pt>
                <c:pt idx="153">
                  <c:v>1240</c:v>
                </c:pt>
                <c:pt idx="154">
                  <c:v>1248</c:v>
                </c:pt>
                <c:pt idx="155">
                  <c:v>1256</c:v>
                </c:pt>
                <c:pt idx="156">
                  <c:v>1263</c:v>
                </c:pt>
                <c:pt idx="157">
                  <c:v>1272</c:v>
                </c:pt>
                <c:pt idx="158">
                  <c:v>1280</c:v>
                </c:pt>
                <c:pt idx="159">
                  <c:v>1288</c:v>
                </c:pt>
                <c:pt idx="160">
                  <c:v>1296</c:v>
                </c:pt>
                <c:pt idx="161">
                  <c:v>1303</c:v>
                </c:pt>
                <c:pt idx="162">
                  <c:v>1312</c:v>
                </c:pt>
                <c:pt idx="163">
                  <c:v>1320</c:v>
                </c:pt>
                <c:pt idx="164">
                  <c:v>1328</c:v>
                </c:pt>
                <c:pt idx="165">
                  <c:v>1336</c:v>
                </c:pt>
                <c:pt idx="166">
                  <c:v>1343</c:v>
                </c:pt>
                <c:pt idx="167">
                  <c:v>1352</c:v>
                </c:pt>
                <c:pt idx="168">
                  <c:v>1360</c:v>
                </c:pt>
                <c:pt idx="169">
                  <c:v>1368</c:v>
                </c:pt>
                <c:pt idx="170">
                  <c:v>1376</c:v>
                </c:pt>
                <c:pt idx="171">
                  <c:v>1383</c:v>
                </c:pt>
                <c:pt idx="172">
                  <c:v>1392</c:v>
                </c:pt>
                <c:pt idx="173">
                  <c:v>1400</c:v>
                </c:pt>
                <c:pt idx="174">
                  <c:v>1408</c:v>
                </c:pt>
                <c:pt idx="175">
                  <c:v>1416</c:v>
                </c:pt>
                <c:pt idx="176">
                  <c:v>1423</c:v>
                </c:pt>
                <c:pt idx="177">
                  <c:v>1432</c:v>
                </c:pt>
                <c:pt idx="178">
                  <c:v>1440</c:v>
                </c:pt>
                <c:pt idx="179">
                  <c:v>1448</c:v>
                </c:pt>
                <c:pt idx="180">
                  <c:v>1456</c:v>
                </c:pt>
                <c:pt idx="181">
                  <c:v>1463</c:v>
                </c:pt>
                <c:pt idx="182">
                  <c:v>1472</c:v>
                </c:pt>
                <c:pt idx="183">
                  <c:v>1480</c:v>
                </c:pt>
                <c:pt idx="184">
                  <c:v>1488</c:v>
                </c:pt>
                <c:pt idx="185">
                  <c:v>1496</c:v>
                </c:pt>
                <c:pt idx="186">
                  <c:v>1503</c:v>
                </c:pt>
                <c:pt idx="187">
                  <c:v>1512</c:v>
                </c:pt>
                <c:pt idx="188">
                  <c:v>1520</c:v>
                </c:pt>
                <c:pt idx="189">
                  <c:v>1528</c:v>
                </c:pt>
                <c:pt idx="190">
                  <c:v>1536</c:v>
                </c:pt>
                <c:pt idx="191">
                  <c:v>1543</c:v>
                </c:pt>
                <c:pt idx="192">
                  <c:v>1552</c:v>
                </c:pt>
                <c:pt idx="193">
                  <c:v>1560</c:v>
                </c:pt>
                <c:pt idx="194">
                  <c:v>1568</c:v>
                </c:pt>
                <c:pt idx="195">
                  <c:v>1576</c:v>
                </c:pt>
                <c:pt idx="196">
                  <c:v>1583</c:v>
                </c:pt>
                <c:pt idx="197">
                  <c:v>1592</c:v>
                </c:pt>
                <c:pt idx="198">
                  <c:v>1600</c:v>
                </c:pt>
                <c:pt idx="199">
                  <c:v>1608</c:v>
                </c:pt>
                <c:pt idx="200">
                  <c:v>1616</c:v>
                </c:pt>
                <c:pt idx="201">
                  <c:v>1623</c:v>
                </c:pt>
                <c:pt idx="202">
                  <c:v>1632</c:v>
                </c:pt>
                <c:pt idx="203">
                  <c:v>1640</c:v>
                </c:pt>
                <c:pt idx="204">
                  <c:v>1648</c:v>
                </c:pt>
                <c:pt idx="205">
                  <c:v>1656</c:v>
                </c:pt>
                <c:pt idx="206">
                  <c:v>1663</c:v>
                </c:pt>
                <c:pt idx="207">
                  <c:v>1672</c:v>
                </c:pt>
                <c:pt idx="208">
                  <c:v>1680</c:v>
                </c:pt>
                <c:pt idx="209">
                  <c:v>1688</c:v>
                </c:pt>
                <c:pt idx="210">
                  <c:v>1696</c:v>
                </c:pt>
                <c:pt idx="211">
                  <c:v>1703</c:v>
                </c:pt>
                <c:pt idx="212">
                  <c:v>1712</c:v>
                </c:pt>
                <c:pt idx="213">
                  <c:v>1720</c:v>
                </c:pt>
                <c:pt idx="214">
                  <c:v>1728</c:v>
                </c:pt>
                <c:pt idx="215">
                  <c:v>1736</c:v>
                </c:pt>
                <c:pt idx="216">
                  <c:v>1743</c:v>
                </c:pt>
                <c:pt idx="217">
                  <c:v>1752</c:v>
                </c:pt>
                <c:pt idx="218">
                  <c:v>1760</c:v>
                </c:pt>
                <c:pt idx="219">
                  <c:v>1768</c:v>
                </c:pt>
                <c:pt idx="220">
                  <c:v>1776</c:v>
                </c:pt>
                <c:pt idx="221">
                  <c:v>1783</c:v>
                </c:pt>
                <c:pt idx="222">
                  <c:v>1792</c:v>
                </c:pt>
                <c:pt idx="223">
                  <c:v>1800</c:v>
                </c:pt>
                <c:pt idx="224">
                  <c:v>1808</c:v>
                </c:pt>
                <c:pt idx="225">
                  <c:v>1816</c:v>
                </c:pt>
                <c:pt idx="226">
                  <c:v>1823</c:v>
                </c:pt>
                <c:pt idx="227">
                  <c:v>1832</c:v>
                </c:pt>
                <c:pt idx="228">
                  <c:v>1840</c:v>
                </c:pt>
                <c:pt idx="229">
                  <c:v>1848</c:v>
                </c:pt>
                <c:pt idx="230">
                  <c:v>1856</c:v>
                </c:pt>
                <c:pt idx="231">
                  <c:v>1863</c:v>
                </c:pt>
                <c:pt idx="232">
                  <c:v>1872</c:v>
                </c:pt>
                <c:pt idx="233">
                  <c:v>1880</c:v>
                </c:pt>
                <c:pt idx="234">
                  <c:v>1888</c:v>
                </c:pt>
                <c:pt idx="235">
                  <c:v>1896</c:v>
                </c:pt>
                <c:pt idx="236">
                  <c:v>1903</c:v>
                </c:pt>
                <c:pt idx="237">
                  <c:v>1912</c:v>
                </c:pt>
                <c:pt idx="238">
                  <c:v>1920</c:v>
                </c:pt>
                <c:pt idx="239">
                  <c:v>1928</c:v>
                </c:pt>
                <c:pt idx="240">
                  <c:v>1936</c:v>
                </c:pt>
                <c:pt idx="241">
                  <c:v>1943</c:v>
                </c:pt>
                <c:pt idx="242">
                  <c:v>1952</c:v>
                </c:pt>
                <c:pt idx="243">
                  <c:v>1960</c:v>
                </c:pt>
                <c:pt idx="244">
                  <c:v>1968</c:v>
                </c:pt>
                <c:pt idx="245">
                  <c:v>1976</c:v>
                </c:pt>
                <c:pt idx="246">
                  <c:v>1983</c:v>
                </c:pt>
                <c:pt idx="247">
                  <c:v>1992</c:v>
                </c:pt>
                <c:pt idx="248">
                  <c:v>2000</c:v>
                </c:pt>
                <c:pt idx="249">
                  <c:v>2008</c:v>
                </c:pt>
                <c:pt idx="250">
                  <c:v>2016</c:v>
                </c:pt>
                <c:pt idx="251">
                  <c:v>2023</c:v>
                </c:pt>
                <c:pt idx="252">
                  <c:v>2032</c:v>
                </c:pt>
                <c:pt idx="253">
                  <c:v>2040</c:v>
                </c:pt>
                <c:pt idx="254">
                  <c:v>2048</c:v>
                </c:pt>
                <c:pt idx="255">
                  <c:v>2056</c:v>
                </c:pt>
                <c:pt idx="256">
                  <c:v>2063</c:v>
                </c:pt>
                <c:pt idx="257">
                  <c:v>2072</c:v>
                </c:pt>
                <c:pt idx="258">
                  <c:v>2080</c:v>
                </c:pt>
                <c:pt idx="259">
                  <c:v>2088</c:v>
                </c:pt>
                <c:pt idx="260">
                  <c:v>2096</c:v>
                </c:pt>
                <c:pt idx="261">
                  <c:v>2103</c:v>
                </c:pt>
                <c:pt idx="262">
                  <c:v>2112</c:v>
                </c:pt>
                <c:pt idx="263">
                  <c:v>2120</c:v>
                </c:pt>
                <c:pt idx="264">
                  <c:v>2128</c:v>
                </c:pt>
                <c:pt idx="265">
                  <c:v>2136</c:v>
                </c:pt>
                <c:pt idx="266">
                  <c:v>2143</c:v>
                </c:pt>
                <c:pt idx="267">
                  <c:v>2152</c:v>
                </c:pt>
                <c:pt idx="268">
                  <c:v>2160</c:v>
                </c:pt>
                <c:pt idx="269">
                  <c:v>2168</c:v>
                </c:pt>
                <c:pt idx="270">
                  <c:v>2176</c:v>
                </c:pt>
                <c:pt idx="271">
                  <c:v>2183</c:v>
                </c:pt>
                <c:pt idx="272">
                  <c:v>2192</c:v>
                </c:pt>
                <c:pt idx="273">
                  <c:v>2200</c:v>
                </c:pt>
                <c:pt idx="274">
                  <c:v>2208</c:v>
                </c:pt>
                <c:pt idx="275">
                  <c:v>2216</c:v>
                </c:pt>
                <c:pt idx="276">
                  <c:v>2223</c:v>
                </c:pt>
                <c:pt idx="277">
                  <c:v>2232</c:v>
                </c:pt>
                <c:pt idx="278">
                  <c:v>2240</c:v>
                </c:pt>
                <c:pt idx="279">
                  <c:v>2248</c:v>
                </c:pt>
                <c:pt idx="280">
                  <c:v>2256</c:v>
                </c:pt>
                <c:pt idx="281">
                  <c:v>2263</c:v>
                </c:pt>
                <c:pt idx="282">
                  <c:v>2272</c:v>
                </c:pt>
                <c:pt idx="283">
                  <c:v>2280</c:v>
                </c:pt>
                <c:pt idx="284">
                  <c:v>2288</c:v>
                </c:pt>
                <c:pt idx="285">
                  <c:v>2296</c:v>
                </c:pt>
                <c:pt idx="286">
                  <c:v>2303</c:v>
                </c:pt>
                <c:pt idx="287">
                  <c:v>2312</c:v>
                </c:pt>
                <c:pt idx="288">
                  <c:v>2320</c:v>
                </c:pt>
                <c:pt idx="289">
                  <c:v>2328</c:v>
                </c:pt>
                <c:pt idx="290">
                  <c:v>2336</c:v>
                </c:pt>
                <c:pt idx="291">
                  <c:v>2343</c:v>
                </c:pt>
                <c:pt idx="292">
                  <c:v>2352</c:v>
                </c:pt>
                <c:pt idx="293">
                  <c:v>2360</c:v>
                </c:pt>
                <c:pt idx="294">
                  <c:v>2368</c:v>
                </c:pt>
                <c:pt idx="295">
                  <c:v>2376</c:v>
                </c:pt>
                <c:pt idx="296">
                  <c:v>2383</c:v>
                </c:pt>
                <c:pt idx="297">
                  <c:v>2392</c:v>
                </c:pt>
                <c:pt idx="298">
                  <c:v>2400</c:v>
                </c:pt>
                <c:pt idx="299">
                  <c:v>2408</c:v>
                </c:pt>
                <c:pt idx="300">
                  <c:v>2416</c:v>
                </c:pt>
                <c:pt idx="301">
                  <c:v>2423</c:v>
                </c:pt>
                <c:pt idx="302">
                  <c:v>2432</c:v>
                </c:pt>
                <c:pt idx="303">
                  <c:v>2440</c:v>
                </c:pt>
                <c:pt idx="304">
                  <c:v>2448</c:v>
                </c:pt>
                <c:pt idx="305">
                  <c:v>2456</c:v>
                </c:pt>
                <c:pt idx="306">
                  <c:v>2463</c:v>
                </c:pt>
                <c:pt idx="307">
                  <c:v>2472</c:v>
                </c:pt>
                <c:pt idx="308">
                  <c:v>2480</c:v>
                </c:pt>
                <c:pt idx="309">
                  <c:v>2488</c:v>
                </c:pt>
                <c:pt idx="310">
                  <c:v>2496</c:v>
                </c:pt>
                <c:pt idx="311">
                  <c:v>2503</c:v>
                </c:pt>
                <c:pt idx="312">
                  <c:v>2512</c:v>
                </c:pt>
                <c:pt idx="313">
                  <c:v>2520</c:v>
                </c:pt>
                <c:pt idx="314">
                  <c:v>2528</c:v>
                </c:pt>
                <c:pt idx="315">
                  <c:v>2536</c:v>
                </c:pt>
                <c:pt idx="316">
                  <c:v>2543</c:v>
                </c:pt>
                <c:pt idx="317">
                  <c:v>2552</c:v>
                </c:pt>
                <c:pt idx="318">
                  <c:v>2560</c:v>
                </c:pt>
                <c:pt idx="319">
                  <c:v>2568</c:v>
                </c:pt>
                <c:pt idx="320">
                  <c:v>2576</c:v>
                </c:pt>
                <c:pt idx="321">
                  <c:v>2583</c:v>
                </c:pt>
                <c:pt idx="322">
                  <c:v>2592</c:v>
                </c:pt>
                <c:pt idx="323">
                  <c:v>2600</c:v>
                </c:pt>
                <c:pt idx="324">
                  <c:v>2608</c:v>
                </c:pt>
                <c:pt idx="325">
                  <c:v>2616</c:v>
                </c:pt>
                <c:pt idx="326">
                  <c:v>2623</c:v>
                </c:pt>
                <c:pt idx="327">
                  <c:v>2632</c:v>
                </c:pt>
                <c:pt idx="328">
                  <c:v>2640</c:v>
                </c:pt>
                <c:pt idx="329">
                  <c:v>2648</c:v>
                </c:pt>
                <c:pt idx="330">
                  <c:v>2656</c:v>
                </c:pt>
                <c:pt idx="331">
                  <c:v>2663</c:v>
                </c:pt>
                <c:pt idx="332">
                  <c:v>2672</c:v>
                </c:pt>
                <c:pt idx="333">
                  <c:v>2680</c:v>
                </c:pt>
                <c:pt idx="334">
                  <c:v>2688</c:v>
                </c:pt>
                <c:pt idx="335">
                  <c:v>2696</c:v>
                </c:pt>
                <c:pt idx="336">
                  <c:v>2703</c:v>
                </c:pt>
                <c:pt idx="337">
                  <c:v>2712</c:v>
                </c:pt>
                <c:pt idx="338">
                  <c:v>2720</c:v>
                </c:pt>
                <c:pt idx="339">
                  <c:v>2728</c:v>
                </c:pt>
                <c:pt idx="340">
                  <c:v>2736</c:v>
                </c:pt>
                <c:pt idx="341">
                  <c:v>2743</c:v>
                </c:pt>
                <c:pt idx="342">
                  <c:v>2752</c:v>
                </c:pt>
                <c:pt idx="343">
                  <c:v>2760</c:v>
                </c:pt>
                <c:pt idx="344">
                  <c:v>2768</c:v>
                </c:pt>
                <c:pt idx="345">
                  <c:v>2776</c:v>
                </c:pt>
                <c:pt idx="346">
                  <c:v>2783</c:v>
                </c:pt>
                <c:pt idx="347">
                  <c:v>2792</c:v>
                </c:pt>
                <c:pt idx="348">
                  <c:v>2800</c:v>
                </c:pt>
                <c:pt idx="349">
                  <c:v>2808</c:v>
                </c:pt>
                <c:pt idx="350">
                  <c:v>2816</c:v>
                </c:pt>
                <c:pt idx="351">
                  <c:v>2823</c:v>
                </c:pt>
                <c:pt idx="352">
                  <c:v>2832</c:v>
                </c:pt>
                <c:pt idx="353">
                  <c:v>2840</c:v>
                </c:pt>
                <c:pt idx="354">
                  <c:v>2848</c:v>
                </c:pt>
                <c:pt idx="355">
                  <c:v>2856</c:v>
                </c:pt>
                <c:pt idx="356">
                  <c:v>2863</c:v>
                </c:pt>
                <c:pt idx="357">
                  <c:v>2872</c:v>
                </c:pt>
                <c:pt idx="358">
                  <c:v>2880</c:v>
                </c:pt>
                <c:pt idx="359">
                  <c:v>2888</c:v>
                </c:pt>
                <c:pt idx="360">
                  <c:v>2896</c:v>
                </c:pt>
                <c:pt idx="361">
                  <c:v>2903</c:v>
                </c:pt>
                <c:pt idx="362">
                  <c:v>2912</c:v>
                </c:pt>
                <c:pt idx="363">
                  <c:v>2920</c:v>
                </c:pt>
                <c:pt idx="364">
                  <c:v>2928</c:v>
                </c:pt>
                <c:pt idx="365">
                  <c:v>2936</c:v>
                </c:pt>
                <c:pt idx="366">
                  <c:v>2943</c:v>
                </c:pt>
                <c:pt idx="367">
                  <c:v>2952</c:v>
                </c:pt>
                <c:pt idx="368">
                  <c:v>2960</c:v>
                </c:pt>
                <c:pt idx="369">
                  <c:v>2968</c:v>
                </c:pt>
                <c:pt idx="370">
                  <c:v>2976</c:v>
                </c:pt>
                <c:pt idx="371">
                  <c:v>2983</c:v>
                </c:pt>
                <c:pt idx="372">
                  <c:v>2992</c:v>
                </c:pt>
                <c:pt idx="373">
                  <c:v>3000</c:v>
                </c:pt>
                <c:pt idx="374">
                  <c:v>3015</c:v>
                </c:pt>
                <c:pt idx="375">
                  <c:v>3024</c:v>
                </c:pt>
                <c:pt idx="376">
                  <c:v>3032</c:v>
                </c:pt>
                <c:pt idx="377">
                  <c:v>3040</c:v>
                </c:pt>
                <c:pt idx="378">
                  <c:v>3048</c:v>
                </c:pt>
                <c:pt idx="379">
                  <c:v>3055</c:v>
                </c:pt>
                <c:pt idx="380">
                  <c:v>3064</c:v>
                </c:pt>
                <c:pt idx="381">
                  <c:v>3072</c:v>
                </c:pt>
                <c:pt idx="382">
                  <c:v>3087</c:v>
                </c:pt>
                <c:pt idx="383">
                  <c:v>3096</c:v>
                </c:pt>
                <c:pt idx="384">
                  <c:v>3104</c:v>
                </c:pt>
                <c:pt idx="385">
                  <c:v>3119</c:v>
                </c:pt>
                <c:pt idx="386">
                  <c:v>3128</c:v>
                </c:pt>
                <c:pt idx="387">
                  <c:v>3136</c:v>
                </c:pt>
                <c:pt idx="388">
                  <c:v>3143</c:v>
                </c:pt>
                <c:pt idx="389">
                  <c:v>3152</c:v>
                </c:pt>
                <c:pt idx="390">
                  <c:v>3159</c:v>
                </c:pt>
                <c:pt idx="391">
                  <c:v>3168</c:v>
                </c:pt>
                <c:pt idx="392">
                  <c:v>3176</c:v>
                </c:pt>
                <c:pt idx="393">
                  <c:v>3183</c:v>
                </c:pt>
                <c:pt idx="394">
                  <c:v>3192</c:v>
                </c:pt>
                <c:pt idx="395">
                  <c:v>3200</c:v>
                </c:pt>
                <c:pt idx="396">
                  <c:v>3208</c:v>
                </c:pt>
                <c:pt idx="397">
                  <c:v>3216</c:v>
                </c:pt>
                <c:pt idx="398">
                  <c:v>3223</c:v>
                </c:pt>
                <c:pt idx="399">
                  <c:v>3232</c:v>
                </c:pt>
                <c:pt idx="400">
                  <c:v>3240</c:v>
                </c:pt>
                <c:pt idx="401">
                  <c:v>3248</c:v>
                </c:pt>
                <c:pt idx="402">
                  <c:v>3256</c:v>
                </c:pt>
                <c:pt idx="403">
                  <c:v>3263</c:v>
                </c:pt>
                <c:pt idx="404">
                  <c:v>3272</c:v>
                </c:pt>
                <c:pt idx="405">
                  <c:v>3279</c:v>
                </c:pt>
                <c:pt idx="406">
                  <c:v>3288</c:v>
                </c:pt>
                <c:pt idx="407">
                  <c:v>3296</c:v>
                </c:pt>
                <c:pt idx="408">
                  <c:v>3303</c:v>
                </c:pt>
                <c:pt idx="409">
                  <c:v>3312</c:v>
                </c:pt>
                <c:pt idx="410">
                  <c:v>3320</c:v>
                </c:pt>
                <c:pt idx="411">
                  <c:v>3328</c:v>
                </c:pt>
                <c:pt idx="412">
                  <c:v>3336</c:v>
                </c:pt>
                <c:pt idx="413">
                  <c:v>3343</c:v>
                </c:pt>
                <c:pt idx="414">
                  <c:v>3352</c:v>
                </c:pt>
                <c:pt idx="415">
                  <c:v>3360</c:v>
                </c:pt>
                <c:pt idx="416">
                  <c:v>3368</c:v>
                </c:pt>
                <c:pt idx="417">
                  <c:v>3376</c:v>
                </c:pt>
                <c:pt idx="418">
                  <c:v>3383</c:v>
                </c:pt>
                <c:pt idx="419">
                  <c:v>3392</c:v>
                </c:pt>
              </c:numCache>
            </c:numRef>
          </c:cat>
          <c:val>
            <c:numRef>
              <c:f>Лист1!$B$5:$B$424</c:f>
              <c:numCache>
                <c:formatCode>General</c:formatCode>
                <c:ptCount val="420"/>
                <c:pt idx="0">
                  <c:v>15.3</c:v>
                </c:pt>
                <c:pt idx="1">
                  <c:v>18.2</c:v>
                </c:pt>
                <c:pt idx="2">
                  <c:v>19.7</c:v>
                </c:pt>
                <c:pt idx="3">
                  <c:v>19.7</c:v>
                </c:pt>
                <c:pt idx="4">
                  <c:v>21.4</c:v>
                </c:pt>
                <c:pt idx="5">
                  <c:v>23.6</c:v>
                </c:pt>
                <c:pt idx="6">
                  <c:v>25.7</c:v>
                </c:pt>
                <c:pt idx="7">
                  <c:v>29.6</c:v>
                </c:pt>
                <c:pt idx="8">
                  <c:v>31.1</c:v>
                </c:pt>
                <c:pt idx="9">
                  <c:v>32.5</c:v>
                </c:pt>
                <c:pt idx="10">
                  <c:v>32.5</c:v>
                </c:pt>
                <c:pt idx="11">
                  <c:v>33.200000000000003</c:v>
                </c:pt>
                <c:pt idx="12">
                  <c:v>34.200000000000003</c:v>
                </c:pt>
                <c:pt idx="13">
                  <c:v>34.200000000000003</c:v>
                </c:pt>
                <c:pt idx="14">
                  <c:v>37.1</c:v>
                </c:pt>
                <c:pt idx="15">
                  <c:v>39.799999999999997</c:v>
                </c:pt>
                <c:pt idx="16">
                  <c:v>40.5</c:v>
                </c:pt>
                <c:pt idx="17">
                  <c:v>40.5</c:v>
                </c:pt>
                <c:pt idx="18">
                  <c:v>38.299999999999997</c:v>
                </c:pt>
                <c:pt idx="19">
                  <c:v>28.9</c:v>
                </c:pt>
                <c:pt idx="20">
                  <c:v>21.4</c:v>
                </c:pt>
                <c:pt idx="21">
                  <c:v>20.7</c:v>
                </c:pt>
                <c:pt idx="22">
                  <c:v>19.899999999999999</c:v>
                </c:pt>
                <c:pt idx="23">
                  <c:v>19.899999999999999</c:v>
                </c:pt>
                <c:pt idx="24">
                  <c:v>19.899999999999999</c:v>
                </c:pt>
                <c:pt idx="25">
                  <c:v>23.1</c:v>
                </c:pt>
                <c:pt idx="26">
                  <c:v>22.1</c:v>
                </c:pt>
                <c:pt idx="27">
                  <c:v>24.3</c:v>
                </c:pt>
                <c:pt idx="28">
                  <c:v>25</c:v>
                </c:pt>
                <c:pt idx="29">
                  <c:v>25.7</c:v>
                </c:pt>
                <c:pt idx="30">
                  <c:v>25</c:v>
                </c:pt>
                <c:pt idx="31">
                  <c:v>25</c:v>
                </c:pt>
                <c:pt idx="32">
                  <c:v>28.2</c:v>
                </c:pt>
                <c:pt idx="33">
                  <c:v>23.6</c:v>
                </c:pt>
                <c:pt idx="34">
                  <c:v>22.1</c:v>
                </c:pt>
                <c:pt idx="35">
                  <c:v>21.4</c:v>
                </c:pt>
                <c:pt idx="36">
                  <c:v>21.4</c:v>
                </c:pt>
                <c:pt idx="37">
                  <c:v>21.4</c:v>
                </c:pt>
                <c:pt idx="38">
                  <c:v>19.7</c:v>
                </c:pt>
                <c:pt idx="39">
                  <c:v>20.7</c:v>
                </c:pt>
                <c:pt idx="40">
                  <c:v>20.7</c:v>
                </c:pt>
                <c:pt idx="41">
                  <c:v>20.7</c:v>
                </c:pt>
                <c:pt idx="42">
                  <c:v>20.7</c:v>
                </c:pt>
                <c:pt idx="43">
                  <c:v>20.7</c:v>
                </c:pt>
                <c:pt idx="44">
                  <c:v>20.7</c:v>
                </c:pt>
                <c:pt idx="45">
                  <c:v>17.5</c:v>
                </c:pt>
                <c:pt idx="46">
                  <c:v>18.2</c:v>
                </c:pt>
                <c:pt idx="47">
                  <c:v>18.2</c:v>
                </c:pt>
                <c:pt idx="48">
                  <c:v>18.5</c:v>
                </c:pt>
                <c:pt idx="49">
                  <c:v>18.2</c:v>
                </c:pt>
                <c:pt idx="50">
                  <c:v>19</c:v>
                </c:pt>
                <c:pt idx="51">
                  <c:v>19</c:v>
                </c:pt>
                <c:pt idx="52">
                  <c:v>16.100000000000001</c:v>
                </c:pt>
                <c:pt idx="53">
                  <c:v>19.3</c:v>
                </c:pt>
                <c:pt idx="54">
                  <c:v>18.2</c:v>
                </c:pt>
                <c:pt idx="55">
                  <c:v>19</c:v>
                </c:pt>
                <c:pt idx="56">
                  <c:v>18.5</c:v>
                </c:pt>
                <c:pt idx="57">
                  <c:v>18.5</c:v>
                </c:pt>
                <c:pt idx="58">
                  <c:v>18.5</c:v>
                </c:pt>
                <c:pt idx="59">
                  <c:v>17.5</c:v>
                </c:pt>
                <c:pt idx="60">
                  <c:v>18.5</c:v>
                </c:pt>
                <c:pt idx="61">
                  <c:v>17.5</c:v>
                </c:pt>
                <c:pt idx="62">
                  <c:v>16.8</c:v>
                </c:pt>
                <c:pt idx="63">
                  <c:v>16.8</c:v>
                </c:pt>
                <c:pt idx="64">
                  <c:v>16.100000000000001</c:v>
                </c:pt>
                <c:pt idx="65">
                  <c:v>16.100000000000001</c:v>
                </c:pt>
                <c:pt idx="66">
                  <c:v>17</c:v>
                </c:pt>
                <c:pt idx="67">
                  <c:v>17.5</c:v>
                </c:pt>
                <c:pt idx="68">
                  <c:v>16.8</c:v>
                </c:pt>
                <c:pt idx="69">
                  <c:v>16.3</c:v>
                </c:pt>
                <c:pt idx="70">
                  <c:v>16.3</c:v>
                </c:pt>
                <c:pt idx="71">
                  <c:v>16.3</c:v>
                </c:pt>
                <c:pt idx="72">
                  <c:v>16.3</c:v>
                </c:pt>
                <c:pt idx="73">
                  <c:v>18</c:v>
                </c:pt>
                <c:pt idx="74">
                  <c:v>15.6</c:v>
                </c:pt>
                <c:pt idx="75">
                  <c:v>15.6</c:v>
                </c:pt>
                <c:pt idx="76">
                  <c:v>15.6</c:v>
                </c:pt>
                <c:pt idx="77">
                  <c:v>15.6</c:v>
                </c:pt>
                <c:pt idx="78">
                  <c:v>15.6</c:v>
                </c:pt>
                <c:pt idx="79">
                  <c:v>15.6</c:v>
                </c:pt>
                <c:pt idx="80">
                  <c:v>15.3</c:v>
                </c:pt>
                <c:pt idx="81">
                  <c:v>16.3</c:v>
                </c:pt>
                <c:pt idx="82">
                  <c:v>16.3</c:v>
                </c:pt>
                <c:pt idx="83">
                  <c:v>15.6</c:v>
                </c:pt>
                <c:pt idx="84">
                  <c:v>15.6</c:v>
                </c:pt>
                <c:pt idx="85">
                  <c:v>15.6</c:v>
                </c:pt>
                <c:pt idx="86">
                  <c:v>16.3</c:v>
                </c:pt>
                <c:pt idx="87">
                  <c:v>15.6</c:v>
                </c:pt>
                <c:pt idx="88">
                  <c:v>15.6</c:v>
                </c:pt>
                <c:pt idx="89">
                  <c:v>14.8</c:v>
                </c:pt>
                <c:pt idx="90">
                  <c:v>14.8</c:v>
                </c:pt>
                <c:pt idx="91">
                  <c:v>14.8</c:v>
                </c:pt>
                <c:pt idx="92">
                  <c:v>18</c:v>
                </c:pt>
                <c:pt idx="93">
                  <c:v>17</c:v>
                </c:pt>
                <c:pt idx="94">
                  <c:v>15.6</c:v>
                </c:pt>
                <c:pt idx="95">
                  <c:v>14.8</c:v>
                </c:pt>
                <c:pt idx="96">
                  <c:v>14.4</c:v>
                </c:pt>
                <c:pt idx="97">
                  <c:v>14.4</c:v>
                </c:pt>
                <c:pt idx="98">
                  <c:v>14.4</c:v>
                </c:pt>
                <c:pt idx="99">
                  <c:v>16.5</c:v>
                </c:pt>
                <c:pt idx="100">
                  <c:v>14.8</c:v>
                </c:pt>
                <c:pt idx="101">
                  <c:v>15.6</c:v>
                </c:pt>
                <c:pt idx="102">
                  <c:v>14.8</c:v>
                </c:pt>
                <c:pt idx="103">
                  <c:v>14.4</c:v>
                </c:pt>
                <c:pt idx="104">
                  <c:v>14.4</c:v>
                </c:pt>
                <c:pt idx="105">
                  <c:v>14.4</c:v>
                </c:pt>
                <c:pt idx="106">
                  <c:v>16.3</c:v>
                </c:pt>
                <c:pt idx="107">
                  <c:v>14.8</c:v>
                </c:pt>
                <c:pt idx="108">
                  <c:v>14.4</c:v>
                </c:pt>
                <c:pt idx="109">
                  <c:v>14.4</c:v>
                </c:pt>
                <c:pt idx="110">
                  <c:v>15.6</c:v>
                </c:pt>
                <c:pt idx="111">
                  <c:v>15.6</c:v>
                </c:pt>
                <c:pt idx="112">
                  <c:v>12.2</c:v>
                </c:pt>
                <c:pt idx="113">
                  <c:v>17.3</c:v>
                </c:pt>
                <c:pt idx="114">
                  <c:v>14.8</c:v>
                </c:pt>
                <c:pt idx="115">
                  <c:v>14.8</c:v>
                </c:pt>
                <c:pt idx="116">
                  <c:v>14.8</c:v>
                </c:pt>
                <c:pt idx="117">
                  <c:v>15.6</c:v>
                </c:pt>
                <c:pt idx="118">
                  <c:v>15.6</c:v>
                </c:pt>
                <c:pt idx="119">
                  <c:v>13.2</c:v>
                </c:pt>
                <c:pt idx="120">
                  <c:v>14.8</c:v>
                </c:pt>
                <c:pt idx="121">
                  <c:v>15.6</c:v>
                </c:pt>
                <c:pt idx="122">
                  <c:v>15.6</c:v>
                </c:pt>
                <c:pt idx="123">
                  <c:v>16.3</c:v>
                </c:pt>
                <c:pt idx="124">
                  <c:v>16.3</c:v>
                </c:pt>
                <c:pt idx="125">
                  <c:v>16.3</c:v>
                </c:pt>
                <c:pt idx="126">
                  <c:v>12.9</c:v>
                </c:pt>
                <c:pt idx="127">
                  <c:v>15.6</c:v>
                </c:pt>
                <c:pt idx="128">
                  <c:v>14.8</c:v>
                </c:pt>
                <c:pt idx="129">
                  <c:v>14.8</c:v>
                </c:pt>
                <c:pt idx="130">
                  <c:v>14.8</c:v>
                </c:pt>
                <c:pt idx="131">
                  <c:v>14.8</c:v>
                </c:pt>
                <c:pt idx="132">
                  <c:v>14.8</c:v>
                </c:pt>
                <c:pt idx="133">
                  <c:v>13.6</c:v>
                </c:pt>
                <c:pt idx="134">
                  <c:v>15.6</c:v>
                </c:pt>
                <c:pt idx="135">
                  <c:v>14.4</c:v>
                </c:pt>
                <c:pt idx="136">
                  <c:v>14.4</c:v>
                </c:pt>
                <c:pt idx="137">
                  <c:v>14.4</c:v>
                </c:pt>
                <c:pt idx="138">
                  <c:v>14.8</c:v>
                </c:pt>
                <c:pt idx="139">
                  <c:v>14.8</c:v>
                </c:pt>
                <c:pt idx="140">
                  <c:v>14.8</c:v>
                </c:pt>
                <c:pt idx="141">
                  <c:v>15.6</c:v>
                </c:pt>
                <c:pt idx="142">
                  <c:v>14.8</c:v>
                </c:pt>
                <c:pt idx="143">
                  <c:v>14.4</c:v>
                </c:pt>
                <c:pt idx="144">
                  <c:v>14.4</c:v>
                </c:pt>
                <c:pt idx="145">
                  <c:v>14.4</c:v>
                </c:pt>
                <c:pt idx="146">
                  <c:v>14.4</c:v>
                </c:pt>
                <c:pt idx="147">
                  <c:v>16.100000000000001</c:v>
                </c:pt>
                <c:pt idx="148">
                  <c:v>14.4</c:v>
                </c:pt>
                <c:pt idx="149">
                  <c:v>14.8</c:v>
                </c:pt>
                <c:pt idx="150">
                  <c:v>14.4</c:v>
                </c:pt>
                <c:pt idx="151">
                  <c:v>13.6</c:v>
                </c:pt>
                <c:pt idx="152">
                  <c:v>13.6</c:v>
                </c:pt>
                <c:pt idx="153">
                  <c:v>13.6</c:v>
                </c:pt>
                <c:pt idx="154">
                  <c:v>15.8</c:v>
                </c:pt>
                <c:pt idx="155">
                  <c:v>13.6</c:v>
                </c:pt>
                <c:pt idx="156">
                  <c:v>13.6</c:v>
                </c:pt>
                <c:pt idx="157">
                  <c:v>14.4</c:v>
                </c:pt>
                <c:pt idx="158">
                  <c:v>14.4</c:v>
                </c:pt>
                <c:pt idx="159">
                  <c:v>14.4</c:v>
                </c:pt>
                <c:pt idx="160">
                  <c:v>14.4</c:v>
                </c:pt>
                <c:pt idx="161">
                  <c:v>17</c:v>
                </c:pt>
                <c:pt idx="162">
                  <c:v>14.8</c:v>
                </c:pt>
                <c:pt idx="163">
                  <c:v>14.4</c:v>
                </c:pt>
                <c:pt idx="164">
                  <c:v>14.4</c:v>
                </c:pt>
                <c:pt idx="165">
                  <c:v>14.4</c:v>
                </c:pt>
                <c:pt idx="166">
                  <c:v>14.4</c:v>
                </c:pt>
                <c:pt idx="167">
                  <c:v>12.2</c:v>
                </c:pt>
                <c:pt idx="168">
                  <c:v>13.6</c:v>
                </c:pt>
                <c:pt idx="169">
                  <c:v>13.6</c:v>
                </c:pt>
                <c:pt idx="170">
                  <c:v>13.6</c:v>
                </c:pt>
                <c:pt idx="171">
                  <c:v>14.4</c:v>
                </c:pt>
                <c:pt idx="172">
                  <c:v>14.8</c:v>
                </c:pt>
                <c:pt idx="173">
                  <c:v>14.8</c:v>
                </c:pt>
                <c:pt idx="174">
                  <c:v>12.4</c:v>
                </c:pt>
                <c:pt idx="175">
                  <c:v>13.6</c:v>
                </c:pt>
                <c:pt idx="176">
                  <c:v>13.6</c:v>
                </c:pt>
                <c:pt idx="177">
                  <c:v>14.4</c:v>
                </c:pt>
                <c:pt idx="178">
                  <c:v>14.4</c:v>
                </c:pt>
                <c:pt idx="179">
                  <c:v>13.6</c:v>
                </c:pt>
                <c:pt idx="180">
                  <c:v>13.6</c:v>
                </c:pt>
                <c:pt idx="181">
                  <c:v>12</c:v>
                </c:pt>
                <c:pt idx="182">
                  <c:v>14.4</c:v>
                </c:pt>
                <c:pt idx="183">
                  <c:v>13.6</c:v>
                </c:pt>
                <c:pt idx="184">
                  <c:v>13.6</c:v>
                </c:pt>
                <c:pt idx="185">
                  <c:v>13.6</c:v>
                </c:pt>
                <c:pt idx="186">
                  <c:v>13.6</c:v>
                </c:pt>
                <c:pt idx="187">
                  <c:v>13.6</c:v>
                </c:pt>
                <c:pt idx="188">
                  <c:v>13.2</c:v>
                </c:pt>
                <c:pt idx="189">
                  <c:v>14.8</c:v>
                </c:pt>
                <c:pt idx="190">
                  <c:v>14.4</c:v>
                </c:pt>
                <c:pt idx="191">
                  <c:v>13.6</c:v>
                </c:pt>
                <c:pt idx="192">
                  <c:v>13.6</c:v>
                </c:pt>
                <c:pt idx="193">
                  <c:v>13.6</c:v>
                </c:pt>
                <c:pt idx="194">
                  <c:v>13.6</c:v>
                </c:pt>
                <c:pt idx="195">
                  <c:v>13.6</c:v>
                </c:pt>
                <c:pt idx="196">
                  <c:v>14.4</c:v>
                </c:pt>
                <c:pt idx="197">
                  <c:v>13.6</c:v>
                </c:pt>
                <c:pt idx="198">
                  <c:v>13.6</c:v>
                </c:pt>
                <c:pt idx="199">
                  <c:v>13.6</c:v>
                </c:pt>
                <c:pt idx="200">
                  <c:v>12.9</c:v>
                </c:pt>
                <c:pt idx="201">
                  <c:v>12.9</c:v>
                </c:pt>
                <c:pt idx="202">
                  <c:v>16.100000000000001</c:v>
                </c:pt>
                <c:pt idx="203">
                  <c:v>13.6</c:v>
                </c:pt>
                <c:pt idx="204">
                  <c:v>13.6</c:v>
                </c:pt>
                <c:pt idx="205">
                  <c:v>13.6</c:v>
                </c:pt>
                <c:pt idx="206">
                  <c:v>14.4</c:v>
                </c:pt>
                <c:pt idx="207">
                  <c:v>14.4</c:v>
                </c:pt>
                <c:pt idx="208">
                  <c:v>14.4</c:v>
                </c:pt>
                <c:pt idx="209">
                  <c:v>16.8</c:v>
                </c:pt>
                <c:pt idx="210">
                  <c:v>13.6</c:v>
                </c:pt>
                <c:pt idx="211">
                  <c:v>13.6</c:v>
                </c:pt>
                <c:pt idx="212">
                  <c:v>13.6</c:v>
                </c:pt>
                <c:pt idx="213">
                  <c:v>13.6</c:v>
                </c:pt>
                <c:pt idx="214">
                  <c:v>13.6</c:v>
                </c:pt>
                <c:pt idx="215">
                  <c:v>13.6</c:v>
                </c:pt>
                <c:pt idx="216">
                  <c:v>15.8</c:v>
                </c:pt>
                <c:pt idx="217">
                  <c:v>12.9</c:v>
                </c:pt>
                <c:pt idx="218">
                  <c:v>12.9</c:v>
                </c:pt>
                <c:pt idx="219">
                  <c:v>13.6</c:v>
                </c:pt>
                <c:pt idx="220">
                  <c:v>12.9</c:v>
                </c:pt>
                <c:pt idx="221">
                  <c:v>12.9</c:v>
                </c:pt>
                <c:pt idx="222">
                  <c:v>10.7</c:v>
                </c:pt>
                <c:pt idx="223">
                  <c:v>12.9</c:v>
                </c:pt>
                <c:pt idx="224">
                  <c:v>12.9</c:v>
                </c:pt>
                <c:pt idx="225">
                  <c:v>13.6</c:v>
                </c:pt>
                <c:pt idx="226">
                  <c:v>13.6</c:v>
                </c:pt>
                <c:pt idx="227">
                  <c:v>13.6</c:v>
                </c:pt>
                <c:pt idx="228">
                  <c:v>13.6</c:v>
                </c:pt>
                <c:pt idx="229">
                  <c:v>12</c:v>
                </c:pt>
                <c:pt idx="230">
                  <c:v>13.6</c:v>
                </c:pt>
                <c:pt idx="231">
                  <c:v>14.4</c:v>
                </c:pt>
                <c:pt idx="232">
                  <c:v>15.6</c:v>
                </c:pt>
                <c:pt idx="233">
                  <c:v>16.3</c:v>
                </c:pt>
                <c:pt idx="234">
                  <c:v>16.3</c:v>
                </c:pt>
                <c:pt idx="235">
                  <c:v>16.3</c:v>
                </c:pt>
                <c:pt idx="236">
                  <c:v>14.4</c:v>
                </c:pt>
                <c:pt idx="237">
                  <c:v>16.3</c:v>
                </c:pt>
                <c:pt idx="238">
                  <c:v>15.6</c:v>
                </c:pt>
                <c:pt idx="239">
                  <c:v>15.6</c:v>
                </c:pt>
                <c:pt idx="240">
                  <c:v>14.8</c:v>
                </c:pt>
                <c:pt idx="241">
                  <c:v>14.4</c:v>
                </c:pt>
                <c:pt idx="242">
                  <c:v>14.4</c:v>
                </c:pt>
                <c:pt idx="243">
                  <c:v>13.6</c:v>
                </c:pt>
                <c:pt idx="244">
                  <c:v>14.4</c:v>
                </c:pt>
                <c:pt idx="245">
                  <c:v>13.6</c:v>
                </c:pt>
                <c:pt idx="246">
                  <c:v>13.6</c:v>
                </c:pt>
                <c:pt idx="247">
                  <c:v>13.6</c:v>
                </c:pt>
                <c:pt idx="248">
                  <c:v>13.6</c:v>
                </c:pt>
                <c:pt idx="249">
                  <c:v>13.6</c:v>
                </c:pt>
                <c:pt idx="250">
                  <c:v>13.6</c:v>
                </c:pt>
                <c:pt idx="251">
                  <c:v>13.6</c:v>
                </c:pt>
                <c:pt idx="252">
                  <c:v>12.9</c:v>
                </c:pt>
                <c:pt idx="253">
                  <c:v>12.9</c:v>
                </c:pt>
                <c:pt idx="254">
                  <c:v>12.9</c:v>
                </c:pt>
                <c:pt idx="255">
                  <c:v>12.9</c:v>
                </c:pt>
                <c:pt idx="256">
                  <c:v>12.9</c:v>
                </c:pt>
                <c:pt idx="257">
                  <c:v>15.6</c:v>
                </c:pt>
                <c:pt idx="258">
                  <c:v>13.6</c:v>
                </c:pt>
                <c:pt idx="259">
                  <c:v>12.9</c:v>
                </c:pt>
                <c:pt idx="260">
                  <c:v>12.9</c:v>
                </c:pt>
                <c:pt idx="261">
                  <c:v>12.9</c:v>
                </c:pt>
                <c:pt idx="262">
                  <c:v>12.9</c:v>
                </c:pt>
                <c:pt idx="263">
                  <c:v>12.9</c:v>
                </c:pt>
                <c:pt idx="264">
                  <c:v>14.8</c:v>
                </c:pt>
                <c:pt idx="265">
                  <c:v>12.9</c:v>
                </c:pt>
                <c:pt idx="266">
                  <c:v>12.9</c:v>
                </c:pt>
                <c:pt idx="267">
                  <c:v>12.9</c:v>
                </c:pt>
                <c:pt idx="268">
                  <c:v>12.4</c:v>
                </c:pt>
                <c:pt idx="269">
                  <c:v>12.9</c:v>
                </c:pt>
                <c:pt idx="270">
                  <c:v>12.9</c:v>
                </c:pt>
                <c:pt idx="271">
                  <c:v>15.1</c:v>
                </c:pt>
                <c:pt idx="272">
                  <c:v>12.9</c:v>
                </c:pt>
                <c:pt idx="273">
                  <c:v>12.9</c:v>
                </c:pt>
                <c:pt idx="274">
                  <c:v>12.9</c:v>
                </c:pt>
                <c:pt idx="275">
                  <c:v>12.4</c:v>
                </c:pt>
                <c:pt idx="276">
                  <c:v>12.4</c:v>
                </c:pt>
                <c:pt idx="277">
                  <c:v>10.5</c:v>
                </c:pt>
                <c:pt idx="278">
                  <c:v>12.4</c:v>
                </c:pt>
                <c:pt idx="279">
                  <c:v>12.4</c:v>
                </c:pt>
                <c:pt idx="280">
                  <c:v>12.9</c:v>
                </c:pt>
                <c:pt idx="281">
                  <c:v>12.4</c:v>
                </c:pt>
                <c:pt idx="282">
                  <c:v>12.9</c:v>
                </c:pt>
                <c:pt idx="283">
                  <c:v>12.9</c:v>
                </c:pt>
                <c:pt idx="284">
                  <c:v>10.7</c:v>
                </c:pt>
                <c:pt idx="285">
                  <c:v>12.4</c:v>
                </c:pt>
                <c:pt idx="286">
                  <c:v>12.4</c:v>
                </c:pt>
                <c:pt idx="287">
                  <c:v>12.4</c:v>
                </c:pt>
                <c:pt idx="288">
                  <c:v>12.4</c:v>
                </c:pt>
                <c:pt idx="289">
                  <c:v>12.4</c:v>
                </c:pt>
                <c:pt idx="290">
                  <c:v>12.4</c:v>
                </c:pt>
                <c:pt idx="291">
                  <c:v>10.3</c:v>
                </c:pt>
                <c:pt idx="292">
                  <c:v>12.9</c:v>
                </c:pt>
                <c:pt idx="293">
                  <c:v>12.9</c:v>
                </c:pt>
                <c:pt idx="294">
                  <c:v>12.9</c:v>
                </c:pt>
                <c:pt idx="295">
                  <c:v>12.9</c:v>
                </c:pt>
                <c:pt idx="296">
                  <c:v>12.4</c:v>
                </c:pt>
                <c:pt idx="297">
                  <c:v>12.4</c:v>
                </c:pt>
                <c:pt idx="298">
                  <c:v>12.9</c:v>
                </c:pt>
                <c:pt idx="299">
                  <c:v>12.9</c:v>
                </c:pt>
                <c:pt idx="300">
                  <c:v>12.9</c:v>
                </c:pt>
                <c:pt idx="301">
                  <c:v>12.9</c:v>
                </c:pt>
                <c:pt idx="302">
                  <c:v>12.9</c:v>
                </c:pt>
                <c:pt idx="303">
                  <c:v>12.4</c:v>
                </c:pt>
                <c:pt idx="304">
                  <c:v>12.4</c:v>
                </c:pt>
                <c:pt idx="305">
                  <c:v>12.4</c:v>
                </c:pt>
                <c:pt idx="306">
                  <c:v>12.4</c:v>
                </c:pt>
                <c:pt idx="307">
                  <c:v>12.4</c:v>
                </c:pt>
                <c:pt idx="308">
                  <c:v>12.4</c:v>
                </c:pt>
                <c:pt idx="309">
                  <c:v>12.4</c:v>
                </c:pt>
                <c:pt idx="310">
                  <c:v>12.9</c:v>
                </c:pt>
                <c:pt idx="311">
                  <c:v>12.9</c:v>
                </c:pt>
                <c:pt idx="312">
                  <c:v>14.6</c:v>
                </c:pt>
                <c:pt idx="313">
                  <c:v>12.9</c:v>
                </c:pt>
                <c:pt idx="314">
                  <c:v>12.9</c:v>
                </c:pt>
                <c:pt idx="315">
                  <c:v>12.9</c:v>
                </c:pt>
                <c:pt idx="316">
                  <c:v>12.9</c:v>
                </c:pt>
                <c:pt idx="317">
                  <c:v>12.9</c:v>
                </c:pt>
                <c:pt idx="318">
                  <c:v>12.9</c:v>
                </c:pt>
                <c:pt idx="319">
                  <c:v>15.3</c:v>
                </c:pt>
                <c:pt idx="320">
                  <c:v>12.9</c:v>
                </c:pt>
                <c:pt idx="321">
                  <c:v>12.9</c:v>
                </c:pt>
                <c:pt idx="322">
                  <c:v>12.9</c:v>
                </c:pt>
                <c:pt idx="323">
                  <c:v>12.9</c:v>
                </c:pt>
                <c:pt idx="324">
                  <c:v>12.9</c:v>
                </c:pt>
                <c:pt idx="325">
                  <c:v>12.9</c:v>
                </c:pt>
                <c:pt idx="326">
                  <c:v>15.1</c:v>
                </c:pt>
                <c:pt idx="327">
                  <c:v>12.4</c:v>
                </c:pt>
                <c:pt idx="328">
                  <c:v>12.4</c:v>
                </c:pt>
                <c:pt idx="329">
                  <c:v>12.4</c:v>
                </c:pt>
                <c:pt idx="330">
                  <c:v>12.4</c:v>
                </c:pt>
                <c:pt idx="331">
                  <c:v>12.4</c:v>
                </c:pt>
                <c:pt idx="332">
                  <c:v>11</c:v>
                </c:pt>
                <c:pt idx="333">
                  <c:v>12.9</c:v>
                </c:pt>
                <c:pt idx="334">
                  <c:v>12.9</c:v>
                </c:pt>
                <c:pt idx="335">
                  <c:v>12.9</c:v>
                </c:pt>
                <c:pt idx="336">
                  <c:v>12.9</c:v>
                </c:pt>
                <c:pt idx="337">
                  <c:v>12.9</c:v>
                </c:pt>
                <c:pt idx="338">
                  <c:v>12.9</c:v>
                </c:pt>
                <c:pt idx="339">
                  <c:v>11.5</c:v>
                </c:pt>
                <c:pt idx="340">
                  <c:v>14.4</c:v>
                </c:pt>
                <c:pt idx="341">
                  <c:v>14.8</c:v>
                </c:pt>
                <c:pt idx="342">
                  <c:v>14.8</c:v>
                </c:pt>
                <c:pt idx="343">
                  <c:v>14.4</c:v>
                </c:pt>
                <c:pt idx="344">
                  <c:v>12.9</c:v>
                </c:pt>
                <c:pt idx="345">
                  <c:v>12.9</c:v>
                </c:pt>
                <c:pt idx="346">
                  <c:v>11.2</c:v>
                </c:pt>
                <c:pt idx="347">
                  <c:v>13.6</c:v>
                </c:pt>
                <c:pt idx="348">
                  <c:v>12.9</c:v>
                </c:pt>
                <c:pt idx="349">
                  <c:v>12.9</c:v>
                </c:pt>
                <c:pt idx="350">
                  <c:v>12.9</c:v>
                </c:pt>
                <c:pt idx="351">
                  <c:v>12.9</c:v>
                </c:pt>
                <c:pt idx="352">
                  <c:v>12.9</c:v>
                </c:pt>
                <c:pt idx="353">
                  <c:v>12.9</c:v>
                </c:pt>
                <c:pt idx="354">
                  <c:v>13.6</c:v>
                </c:pt>
                <c:pt idx="355">
                  <c:v>13.6</c:v>
                </c:pt>
                <c:pt idx="356">
                  <c:v>13.6</c:v>
                </c:pt>
                <c:pt idx="357">
                  <c:v>13.6</c:v>
                </c:pt>
                <c:pt idx="358">
                  <c:v>13.6</c:v>
                </c:pt>
                <c:pt idx="359">
                  <c:v>13.6</c:v>
                </c:pt>
                <c:pt idx="360">
                  <c:v>13.6</c:v>
                </c:pt>
                <c:pt idx="361">
                  <c:v>14.4</c:v>
                </c:pt>
                <c:pt idx="362">
                  <c:v>13.6</c:v>
                </c:pt>
                <c:pt idx="363">
                  <c:v>13.6</c:v>
                </c:pt>
                <c:pt idx="364">
                  <c:v>13.6</c:v>
                </c:pt>
                <c:pt idx="365">
                  <c:v>13.6</c:v>
                </c:pt>
                <c:pt idx="366">
                  <c:v>13.6</c:v>
                </c:pt>
                <c:pt idx="367">
                  <c:v>16.5</c:v>
                </c:pt>
                <c:pt idx="368">
                  <c:v>14.4</c:v>
                </c:pt>
                <c:pt idx="369">
                  <c:v>14.4</c:v>
                </c:pt>
                <c:pt idx="370">
                  <c:v>14.4</c:v>
                </c:pt>
                <c:pt idx="371">
                  <c:v>14.4</c:v>
                </c:pt>
                <c:pt idx="372">
                  <c:v>14.4</c:v>
                </c:pt>
                <c:pt idx="373">
                  <c:v>14.4</c:v>
                </c:pt>
                <c:pt idx="374">
                  <c:v>13.6</c:v>
                </c:pt>
                <c:pt idx="375">
                  <c:v>13.6</c:v>
                </c:pt>
                <c:pt idx="376">
                  <c:v>14.4</c:v>
                </c:pt>
                <c:pt idx="377">
                  <c:v>14.4</c:v>
                </c:pt>
                <c:pt idx="378">
                  <c:v>14.4</c:v>
                </c:pt>
                <c:pt idx="379">
                  <c:v>14.4</c:v>
                </c:pt>
                <c:pt idx="380">
                  <c:v>16.8</c:v>
                </c:pt>
                <c:pt idx="381">
                  <c:v>13.6</c:v>
                </c:pt>
                <c:pt idx="382">
                  <c:v>13.6</c:v>
                </c:pt>
                <c:pt idx="383">
                  <c:v>14.4</c:v>
                </c:pt>
                <c:pt idx="384">
                  <c:v>13.6</c:v>
                </c:pt>
                <c:pt idx="385">
                  <c:v>15.3</c:v>
                </c:pt>
                <c:pt idx="386">
                  <c:v>13.6</c:v>
                </c:pt>
                <c:pt idx="387">
                  <c:v>12.9</c:v>
                </c:pt>
                <c:pt idx="388">
                  <c:v>12.9</c:v>
                </c:pt>
                <c:pt idx="389">
                  <c:v>12.9</c:v>
                </c:pt>
                <c:pt idx="390">
                  <c:v>12.9</c:v>
                </c:pt>
                <c:pt idx="391">
                  <c:v>12.9</c:v>
                </c:pt>
                <c:pt idx="392">
                  <c:v>12.9</c:v>
                </c:pt>
                <c:pt idx="393">
                  <c:v>13.6</c:v>
                </c:pt>
                <c:pt idx="394">
                  <c:v>12.9</c:v>
                </c:pt>
                <c:pt idx="395">
                  <c:v>12.9</c:v>
                </c:pt>
                <c:pt idx="396">
                  <c:v>12.9</c:v>
                </c:pt>
                <c:pt idx="397">
                  <c:v>12.4</c:v>
                </c:pt>
                <c:pt idx="398">
                  <c:v>12.4</c:v>
                </c:pt>
                <c:pt idx="399">
                  <c:v>15.3</c:v>
                </c:pt>
                <c:pt idx="400">
                  <c:v>12.9</c:v>
                </c:pt>
                <c:pt idx="401">
                  <c:v>12.9</c:v>
                </c:pt>
                <c:pt idx="402">
                  <c:v>12.9</c:v>
                </c:pt>
                <c:pt idx="403">
                  <c:v>12.4</c:v>
                </c:pt>
                <c:pt idx="404">
                  <c:v>12.4</c:v>
                </c:pt>
                <c:pt idx="405">
                  <c:v>12.4</c:v>
                </c:pt>
                <c:pt idx="406">
                  <c:v>15.1</c:v>
                </c:pt>
                <c:pt idx="407">
                  <c:v>12.4</c:v>
                </c:pt>
                <c:pt idx="408">
                  <c:v>12.4</c:v>
                </c:pt>
                <c:pt idx="409">
                  <c:v>12.4</c:v>
                </c:pt>
                <c:pt idx="410">
                  <c:v>12.4</c:v>
                </c:pt>
                <c:pt idx="411">
                  <c:v>12.9</c:v>
                </c:pt>
                <c:pt idx="412">
                  <c:v>12.9</c:v>
                </c:pt>
                <c:pt idx="413">
                  <c:v>15.3</c:v>
                </c:pt>
                <c:pt idx="414">
                  <c:v>12.4</c:v>
                </c:pt>
                <c:pt idx="415">
                  <c:v>12.4</c:v>
                </c:pt>
                <c:pt idx="416">
                  <c:v>12.4</c:v>
                </c:pt>
                <c:pt idx="417">
                  <c:v>12.4</c:v>
                </c:pt>
                <c:pt idx="418">
                  <c:v>12.4</c:v>
                </c:pt>
                <c:pt idx="419">
                  <c:v>10.5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23-414A-AD33-6229FE11FFED}"/>
            </c:ext>
          </c:extLst>
        </c:ser>
        <c:ser>
          <c:idx val="1"/>
          <c:order val="1"/>
          <c:tx>
            <c:v>Термопара 2</c:v>
          </c:tx>
          <c:spPr>
            <a:ln w="28576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Лист1!$A$5:$A$424</c:f>
              <c:numCache>
                <c:formatCode>General</c:formatCode>
                <c:ptCount val="420"/>
                <c:pt idx="0">
                  <c:v>0</c:v>
                </c:pt>
                <c:pt idx="1">
                  <c:v>8</c:v>
                </c:pt>
                <c:pt idx="2">
                  <c:v>15</c:v>
                </c:pt>
                <c:pt idx="3">
                  <c:v>24</c:v>
                </c:pt>
                <c:pt idx="4">
                  <c:v>32</c:v>
                </c:pt>
                <c:pt idx="5">
                  <c:v>40</c:v>
                </c:pt>
                <c:pt idx="6">
                  <c:v>48</c:v>
                </c:pt>
                <c:pt idx="7">
                  <c:v>55</c:v>
                </c:pt>
                <c:pt idx="8">
                  <c:v>64</c:v>
                </c:pt>
                <c:pt idx="9">
                  <c:v>72</c:v>
                </c:pt>
                <c:pt idx="10">
                  <c:v>80</c:v>
                </c:pt>
                <c:pt idx="11">
                  <c:v>88</c:v>
                </c:pt>
                <c:pt idx="12">
                  <c:v>95</c:v>
                </c:pt>
                <c:pt idx="13">
                  <c:v>104</c:v>
                </c:pt>
                <c:pt idx="14">
                  <c:v>112</c:v>
                </c:pt>
                <c:pt idx="15">
                  <c:v>120</c:v>
                </c:pt>
                <c:pt idx="16">
                  <c:v>128</c:v>
                </c:pt>
                <c:pt idx="17">
                  <c:v>135</c:v>
                </c:pt>
                <c:pt idx="18">
                  <c:v>144</c:v>
                </c:pt>
                <c:pt idx="19">
                  <c:v>152</c:v>
                </c:pt>
                <c:pt idx="20">
                  <c:v>160</c:v>
                </c:pt>
                <c:pt idx="21">
                  <c:v>168</c:v>
                </c:pt>
                <c:pt idx="22">
                  <c:v>175</c:v>
                </c:pt>
                <c:pt idx="23">
                  <c:v>184</c:v>
                </c:pt>
                <c:pt idx="24">
                  <c:v>192</c:v>
                </c:pt>
                <c:pt idx="25">
                  <c:v>200</c:v>
                </c:pt>
                <c:pt idx="26">
                  <c:v>208</c:v>
                </c:pt>
                <c:pt idx="27">
                  <c:v>215</c:v>
                </c:pt>
                <c:pt idx="28">
                  <c:v>224</c:v>
                </c:pt>
                <c:pt idx="29">
                  <c:v>232</c:v>
                </c:pt>
                <c:pt idx="30">
                  <c:v>240</c:v>
                </c:pt>
                <c:pt idx="31">
                  <c:v>248</c:v>
                </c:pt>
                <c:pt idx="32">
                  <c:v>255</c:v>
                </c:pt>
                <c:pt idx="33">
                  <c:v>264</c:v>
                </c:pt>
                <c:pt idx="34">
                  <c:v>272</c:v>
                </c:pt>
                <c:pt idx="35">
                  <c:v>280</c:v>
                </c:pt>
                <c:pt idx="36">
                  <c:v>288</c:v>
                </c:pt>
                <c:pt idx="37">
                  <c:v>295</c:v>
                </c:pt>
                <c:pt idx="38">
                  <c:v>304</c:v>
                </c:pt>
                <c:pt idx="39">
                  <c:v>312</c:v>
                </c:pt>
                <c:pt idx="40">
                  <c:v>320</c:v>
                </c:pt>
                <c:pt idx="41">
                  <c:v>328</c:v>
                </c:pt>
                <c:pt idx="42">
                  <c:v>335</c:v>
                </c:pt>
                <c:pt idx="43">
                  <c:v>344</c:v>
                </c:pt>
                <c:pt idx="44">
                  <c:v>352</c:v>
                </c:pt>
                <c:pt idx="45">
                  <c:v>360</c:v>
                </c:pt>
                <c:pt idx="46">
                  <c:v>368</c:v>
                </c:pt>
                <c:pt idx="47">
                  <c:v>375</c:v>
                </c:pt>
                <c:pt idx="48">
                  <c:v>384</c:v>
                </c:pt>
                <c:pt idx="49">
                  <c:v>392</c:v>
                </c:pt>
                <c:pt idx="50">
                  <c:v>400</c:v>
                </c:pt>
                <c:pt idx="51">
                  <c:v>408</c:v>
                </c:pt>
                <c:pt idx="52">
                  <c:v>415</c:v>
                </c:pt>
                <c:pt idx="53">
                  <c:v>424</c:v>
                </c:pt>
                <c:pt idx="54">
                  <c:v>432</c:v>
                </c:pt>
                <c:pt idx="55">
                  <c:v>440</c:v>
                </c:pt>
                <c:pt idx="56">
                  <c:v>448</c:v>
                </c:pt>
                <c:pt idx="57">
                  <c:v>455</c:v>
                </c:pt>
                <c:pt idx="58">
                  <c:v>464</c:v>
                </c:pt>
                <c:pt idx="59">
                  <c:v>472</c:v>
                </c:pt>
                <c:pt idx="60">
                  <c:v>480</c:v>
                </c:pt>
                <c:pt idx="61">
                  <c:v>488</c:v>
                </c:pt>
                <c:pt idx="62">
                  <c:v>495</c:v>
                </c:pt>
                <c:pt idx="63">
                  <c:v>504</c:v>
                </c:pt>
                <c:pt idx="64">
                  <c:v>512</c:v>
                </c:pt>
                <c:pt idx="65">
                  <c:v>520</c:v>
                </c:pt>
                <c:pt idx="66">
                  <c:v>528</c:v>
                </c:pt>
                <c:pt idx="67">
                  <c:v>535</c:v>
                </c:pt>
                <c:pt idx="68">
                  <c:v>544</c:v>
                </c:pt>
                <c:pt idx="69">
                  <c:v>552</c:v>
                </c:pt>
                <c:pt idx="70">
                  <c:v>560</c:v>
                </c:pt>
                <c:pt idx="71">
                  <c:v>568</c:v>
                </c:pt>
                <c:pt idx="72">
                  <c:v>575</c:v>
                </c:pt>
                <c:pt idx="73">
                  <c:v>584</c:v>
                </c:pt>
                <c:pt idx="74">
                  <c:v>592</c:v>
                </c:pt>
                <c:pt idx="75">
                  <c:v>600</c:v>
                </c:pt>
                <c:pt idx="76">
                  <c:v>608</c:v>
                </c:pt>
                <c:pt idx="77">
                  <c:v>615</c:v>
                </c:pt>
                <c:pt idx="78">
                  <c:v>624</c:v>
                </c:pt>
                <c:pt idx="79">
                  <c:v>632</c:v>
                </c:pt>
                <c:pt idx="80">
                  <c:v>647</c:v>
                </c:pt>
                <c:pt idx="81">
                  <c:v>656</c:v>
                </c:pt>
                <c:pt idx="82">
                  <c:v>664</c:v>
                </c:pt>
                <c:pt idx="83">
                  <c:v>679</c:v>
                </c:pt>
                <c:pt idx="84">
                  <c:v>688</c:v>
                </c:pt>
                <c:pt idx="85">
                  <c:v>696</c:v>
                </c:pt>
                <c:pt idx="86">
                  <c:v>703</c:v>
                </c:pt>
                <c:pt idx="87">
                  <c:v>712</c:v>
                </c:pt>
                <c:pt idx="88">
                  <c:v>720</c:v>
                </c:pt>
                <c:pt idx="89">
                  <c:v>728</c:v>
                </c:pt>
                <c:pt idx="90">
                  <c:v>736</c:v>
                </c:pt>
                <c:pt idx="91">
                  <c:v>743</c:v>
                </c:pt>
                <c:pt idx="92">
                  <c:v>752</c:v>
                </c:pt>
                <c:pt idx="93">
                  <c:v>760</c:v>
                </c:pt>
                <c:pt idx="94">
                  <c:v>768</c:v>
                </c:pt>
                <c:pt idx="95">
                  <c:v>776</c:v>
                </c:pt>
                <c:pt idx="96">
                  <c:v>783</c:v>
                </c:pt>
                <c:pt idx="97">
                  <c:v>792</c:v>
                </c:pt>
                <c:pt idx="98">
                  <c:v>800</c:v>
                </c:pt>
                <c:pt idx="99">
                  <c:v>808</c:v>
                </c:pt>
                <c:pt idx="100">
                  <c:v>816</c:v>
                </c:pt>
                <c:pt idx="101">
                  <c:v>823</c:v>
                </c:pt>
                <c:pt idx="102">
                  <c:v>832</c:v>
                </c:pt>
                <c:pt idx="103">
                  <c:v>840</c:v>
                </c:pt>
                <c:pt idx="104">
                  <c:v>848</c:v>
                </c:pt>
                <c:pt idx="105">
                  <c:v>856</c:v>
                </c:pt>
                <c:pt idx="106">
                  <c:v>863</c:v>
                </c:pt>
                <c:pt idx="107">
                  <c:v>872</c:v>
                </c:pt>
                <c:pt idx="108">
                  <c:v>880</c:v>
                </c:pt>
                <c:pt idx="109">
                  <c:v>888</c:v>
                </c:pt>
                <c:pt idx="110">
                  <c:v>896</c:v>
                </c:pt>
                <c:pt idx="111">
                  <c:v>903</c:v>
                </c:pt>
                <c:pt idx="112">
                  <c:v>912</c:v>
                </c:pt>
                <c:pt idx="113">
                  <c:v>920</c:v>
                </c:pt>
                <c:pt idx="114">
                  <c:v>928</c:v>
                </c:pt>
                <c:pt idx="115">
                  <c:v>936</c:v>
                </c:pt>
                <c:pt idx="116">
                  <c:v>943</c:v>
                </c:pt>
                <c:pt idx="117">
                  <c:v>952</c:v>
                </c:pt>
                <c:pt idx="118">
                  <c:v>960</c:v>
                </c:pt>
                <c:pt idx="119">
                  <c:v>968</c:v>
                </c:pt>
                <c:pt idx="120">
                  <c:v>976</c:v>
                </c:pt>
                <c:pt idx="121">
                  <c:v>983</c:v>
                </c:pt>
                <c:pt idx="122">
                  <c:v>992</c:v>
                </c:pt>
                <c:pt idx="123">
                  <c:v>1000</c:v>
                </c:pt>
                <c:pt idx="124">
                  <c:v>1008</c:v>
                </c:pt>
                <c:pt idx="125">
                  <c:v>1016</c:v>
                </c:pt>
                <c:pt idx="126">
                  <c:v>1023</c:v>
                </c:pt>
                <c:pt idx="127">
                  <c:v>1032</c:v>
                </c:pt>
                <c:pt idx="128">
                  <c:v>1040</c:v>
                </c:pt>
                <c:pt idx="129">
                  <c:v>1048</c:v>
                </c:pt>
                <c:pt idx="130">
                  <c:v>1056</c:v>
                </c:pt>
                <c:pt idx="131">
                  <c:v>1063</c:v>
                </c:pt>
                <c:pt idx="132">
                  <c:v>1072</c:v>
                </c:pt>
                <c:pt idx="133">
                  <c:v>1080</c:v>
                </c:pt>
                <c:pt idx="134">
                  <c:v>1088</c:v>
                </c:pt>
                <c:pt idx="135">
                  <c:v>1096</c:v>
                </c:pt>
                <c:pt idx="136">
                  <c:v>1103</c:v>
                </c:pt>
                <c:pt idx="137">
                  <c:v>1112</c:v>
                </c:pt>
                <c:pt idx="138">
                  <c:v>1120</c:v>
                </c:pt>
                <c:pt idx="139">
                  <c:v>1128</c:v>
                </c:pt>
                <c:pt idx="140">
                  <c:v>1136</c:v>
                </c:pt>
                <c:pt idx="141">
                  <c:v>1143</c:v>
                </c:pt>
                <c:pt idx="142">
                  <c:v>1152</c:v>
                </c:pt>
                <c:pt idx="143">
                  <c:v>1160</c:v>
                </c:pt>
                <c:pt idx="144">
                  <c:v>1168</c:v>
                </c:pt>
                <c:pt idx="145">
                  <c:v>1176</c:v>
                </c:pt>
                <c:pt idx="146">
                  <c:v>1183</c:v>
                </c:pt>
                <c:pt idx="147">
                  <c:v>1192</c:v>
                </c:pt>
                <c:pt idx="148">
                  <c:v>1200</c:v>
                </c:pt>
                <c:pt idx="149">
                  <c:v>1208</c:v>
                </c:pt>
                <c:pt idx="150">
                  <c:v>1216</c:v>
                </c:pt>
                <c:pt idx="151">
                  <c:v>1223</c:v>
                </c:pt>
                <c:pt idx="152">
                  <c:v>1232</c:v>
                </c:pt>
                <c:pt idx="153">
                  <c:v>1240</c:v>
                </c:pt>
                <c:pt idx="154">
                  <c:v>1248</c:v>
                </c:pt>
                <c:pt idx="155">
                  <c:v>1256</c:v>
                </c:pt>
                <c:pt idx="156">
                  <c:v>1263</c:v>
                </c:pt>
                <c:pt idx="157">
                  <c:v>1272</c:v>
                </c:pt>
                <c:pt idx="158">
                  <c:v>1280</c:v>
                </c:pt>
                <c:pt idx="159">
                  <c:v>1288</c:v>
                </c:pt>
                <c:pt idx="160">
                  <c:v>1296</c:v>
                </c:pt>
                <c:pt idx="161">
                  <c:v>1303</c:v>
                </c:pt>
                <c:pt idx="162">
                  <c:v>1312</c:v>
                </c:pt>
                <c:pt idx="163">
                  <c:v>1320</c:v>
                </c:pt>
                <c:pt idx="164">
                  <c:v>1328</c:v>
                </c:pt>
                <c:pt idx="165">
                  <c:v>1336</c:v>
                </c:pt>
                <c:pt idx="166">
                  <c:v>1343</c:v>
                </c:pt>
                <c:pt idx="167">
                  <c:v>1352</c:v>
                </c:pt>
                <c:pt idx="168">
                  <c:v>1360</c:v>
                </c:pt>
                <c:pt idx="169">
                  <c:v>1368</c:v>
                </c:pt>
                <c:pt idx="170">
                  <c:v>1376</c:v>
                </c:pt>
                <c:pt idx="171">
                  <c:v>1383</c:v>
                </c:pt>
                <c:pt idx="172">
                  <c:v>1392</c:v>
                </c:pt>
                <c:pt idx="173">
                  <c:v>1400</c:v>
                </c:pt>
                <c:pt idx="174">
                  <c:v>1408</c:v>
                </c:pt>
                <c:pt idx="175">
                  <c:v>1416</c:v>
                </c:pt>
                <c:pt idx="176">
                  <c:v>1423</c:v>
                </c:pt>
                <c:pt idx="177">
                  <c:v>1432</c:v>
                </c:pt>
                <c:pt idx="178">
                  <c:v>1440</c:v>
                </c:pt>
                <c:pt idx="179">
                  <c:v>1448</c:v>
                </c:pt>
                <c:pt idx="180">
                  <c:v>1456</c:v>
                </c:pt>
                <c:pt idx="181">
                  <c:v>1463</c:v>
                </c:pt>
                <c:pt idx="182">
                  <c:v>1472</c:v>
                </c:pt>
                <c:pt idx="183">
                  <c:v>1480</c:v>
                </c:pt>
                <c:pt idx="184">
                  <c:v>1488</c:v>
                </c:pt>
                <c:pt idx="185">
                  <c:v>1496</c:v>
                </c:pt>
                <c:pt idx="186">
                  <c:v>1503</c:v>
                </c:pt>
                <c:pt idx="187">
                  <c:v>1512</c:v>
                </c:pt>
                <c:pt idx="188">
                  <c:v>1520</c:v>
                </c:pt>
                <c:pt idx="189">
                  <c:v>1528</c:v>
                </c:pt>
                <c:pt idx="190">
                  <c:v>1536</c:v>
                </c:pt>
                <c:pt idx="191">
                  <c:v>1543</c:v>
                </c:pt>
                <c:pt idx="192">
                  <c:v>1552</c:v>
                </c:pt>
                <c:pt idx="193">
                  <c:v>1560</c:v>
                </c:pt>
                <c:pt idx="194">
                  <c:v>1568</c:v>
                </c:pt>
                <c:pt idx="195">
                  <c:v>1576</c:v>
                </c:pt>
                <c:pt idx="196">
                  <c:v>1583</c:v>
                </c:pt>
                <c:pt idx="197">
                  <c:v>1592</c:v>
                </c:pt>
                <c:pt idx="198">
                  <c:v>1600</c:v>
                </c:pt>
                <c:pt idx="199">
                  <c:v>1608</c:v>
                </c:pt>
                <c:pt idx="200">
                  <c:v>1616</c:v>
                </c:pt>
                <c:pt idx="201">
                  <c:v>1623</c:v>
                </c:pt>
                <c:pt idx="202">
                  <c:v>1632</c:v>
                </c:pt>
                <c:pt idx="203">
                  <c:v>1640</c:v>
                </c:pt>
                <c:pt idx="204">
                  <c:v>1648</c:v>
                </c:pt>
                <c:pt idx="205">
                  <c:v>1656</c:v>
                </c:pt>
                <c:pt idx="206">
                  <c:v>1663</c:v>
                </c:pt>
                <c:pt idx="207">
                  <c:v>1672</c:v>
                </c:pt>
                <c:pt idx="208">
                  <c:v>1680</c:v>
                </c:pt>
                <c:pt idx="209">
                  <c:v>1688</c:v>
                </c:pt>
                <c:pt idx="210">
                  <c:v>1696</c:v>
                </c:pt>
                <c:pt idx="211">
                  <c:v>1703</c:v>
                </c:pt>
                <c:pt idx="212">
                  <c:v>1712</c:v>
                </c:pt>
                <c:pt idx="213">
                  <c:v>1720</c:v>
                </c:pt>
                <c:pt idx="214">
                  <c:v>1728</c:v>
                </c:pt>
                <c:pt idx="215">
                  <c:v>1736</c:v>
                </c:pt>
                <c:pt idx="216">
                  <c:v>1743</c:v>
                </c:pt>
                <c:pt idx="217">
                  <c:v>1752</c:v>
                </c:pt>
                <c:pt idx="218">
                  <c:v>1760</c:v>
                </c:pt>
                <c:pt idx="219">
                  <c:v>1768</c:v>
                </c:pt>
                <c:pt idx="220">
                  <c:v>1776</c:v>
                </c:pt>
                <c:pt idx="221">
                  <c:v>1783</c:v>
                </c:pt>
                <c:pt idx="222">
                  <c:v>1792</c:v>
                </c:pt>
                <c:pt idx="223">
                  <c:v>1800</c:v>
                </c:pt>
                <c:pt idx="224">
                  <c:v>1808</c:v>
                </c:pt>
                <c:pt idx="225">
                  <c:v>1816</c:v>
                </c:pt>
                <c:pt idx="226">
                  <c:v>1823</c:v>
                </c:pt>
                <c:pt idx="227">
                  <c:v>1832</c:v>
                </c:pt>
                <c:pt idx="228">
                  <c:v>1840</c:v>
                </c:pt>
                <c:pt idx="229">
                  <c:v>1848</c:v>
                </c:pt>
                <c:pt idx="230">
                  <c:v>1856</c:v>
                </c:pt>
                <c:pt idx="231">
                  <c:v>1863</c:v>
                </c:pt>
                <c:pt idx="232">
                  <c:v>1872</c:v>
                </c:pt>
                <c:pt idx="233">
                  <c:v>1880</c:v>
                </c:pt>
                <c:pt idx="234">
                  <c:v>1888</c:v>
                </c:pt>
                <c:pt idx="235">
                  <c:v>1896</c:v>
                </c:pt>
                <c:pt idx="236">
                  <c:v>1903</c:v>
                </c:pt>
                <c:pt idx="237">
                  <c:v>1912</c:v>
                </c:pt>
                <c:pt idx="238">
                  <c:v>1920</c:v>
                </c:pt>
                <c:pt idx="239">
                  <c:v>1928</c:v>
                </c:pt>
                <c:pt idx="240">
                  <c:v>1936</c:v>
                </c:pt>
                <c:pt idx="241">
                  <c:v>1943</c:v>
                </c:pt>
                <c:pt idx="242">
                  <c:v>1952</c:v>
                </c:pt>
                <c:pt idx="243">
                  <c:v>1960</c:v>
                </c:pt>
                <c:pt idx="244">
                  <c:v>1968</c:v>
                </c:pt>
                <c:pt idx="245">
                  <c:v>1976</c:v>
                </c:pt>
                <c:pt idx="246">
                  <c:v>1983</c:v>
                </c:pt>
                <c:pt idx="247">
                  <c:v>1992</c:v>
                </c:pt>
                <c:pt idx="248">
                  <c:v>2000</c:v>
                </c:pt>
                <c:pt idx="249">
                  <c:v>2008</c:v>
                </c:pt>
                <c:pt idx="250">
                  <c:v>2016</c:v>
                </c:pt>
                <c:pt idx="251">
                  <c:v>2023</c:v>
                </c:pt>
                <c:pt idx="252">
                  <c:v>2032</c:v>
                </c:pt>
                <c:pt idx="253">
                  <c:v>2040</c:v>
                </c:pt>
                <c:pt idx="254">
                  <c:v>2048</c:v>
                </c:pt>
                <c:pt idx="255">
                  <c:v>2056</c:v>
                </c:pt>
                <c:pt idx="256">
                  <c:v>2063</c:v>
                </c:pt>
                <c:pt idx="257">
                  <c:v>2072</c:v>
                </c:pt>
                <c:pt idx="258">
                  <c:v>2080</c:v>
                </c:pt>
                <c:pt idx="259">
                  <c:v>2088</c:v>
                </c:pt>
                <c:pt idx="260">
                  <c:v>2096</c:v>
                </c:pt>
                <c:pt idx="261">
                  <c:v>2103</c:v>
                </c:pt>
                <c:pt idx="262">
                  <c:v>2112</c:v>
                </c:pt>
                <c:pt idx="263">
                  <c:v>2120</c:v>
                </c:pt>
                <c:pt idx="264">
                  <c:v>2128</c:v>
                </c:pt>
                <c:pt idx="265">
                  <c:v>2136</c:v>
                </c:pt>
                <c:pt idx="266">
                  <c:v>2143</c:v>
                </c:pt>
                <c:pt idx="267">
                  <c:v>2152</c:v>
                </c:pt>
                <c:pt idx="268">
                  <c:v>2160</c:v>
                </c:pt>
                <c:pt idx="269">
                  <c:v>2168</c:v>
                </c:pt>
                <c:pt idx="270">
                  <c:v>2176</c:v>
                </c:pt>
                <c:pt idx="271">
                  <c:v>2183</c:v>
                </c:pt>
                <c:pt idx="272">
                  <c:v>2192</c:v>
                </c:pt>
                <c:pt idx="273">
                  <c:v>2200</c:v>
                </c:pt>
                <c:pt idx="274">
                  <c:v>2208</c:v>
                </c:pt>
                <c:pt idx="275">
                  <c:v>2216</c:v>
                </c:pt>
                <c:pt idx="276">
                  <c:v>2223</c:v>
                </c:pt>
                <c:pt idx="277">
                  <c:v>2232</c:v>
                </c:pt>
                <c:pt idx="278">
                  <c:v>2240</c:v>
                </c:pt>
                <c:pt idx="279">
                  <c:v>2248</c:v>
                </c:pt>
                <c:pt idx="280">
                  <c:v>2256</c:v>
                </c:pt>
                <c:pt idx="281">
                  <c:v>2263</c:v>
                </c:pt>
                <c:pt idx="282">
                  <c:v>2272</c:v>
                </c:pt>
                <c:pt idx="283">
                  <c:v>2280</c:v>
                </c:pt>
                <c:pt idx="284">
                  <c:v>2288</c:v>
                </c:pt>
                <c:pt idx="285">
                  <c:v>2296</c:v>
                </c:pt>
                <c:pt idx="286">
                  <c:v>2303</c:v>
                </c:pt>
                <c:pt idx="287">
                  <c:v>2312</c:v>
                </c:pt>
                <c:pt idx="288">
                  <c:v>2320</c:v>
                </c:pt>
                <c:pt idx="289">
                  <c:v>2328</c:v>
                </c:pt>
                <c:pt idx="290">
                  <c:v>2336</c:v>
                </c:pt>
                <c:pt idx="291">
                  <c:v>2343</c:v>
                </c:pt>
                <c:pt idx="292">
                  <c:v>2352</c:v>
                </c:pt>
                <c:pt idx="293">
                  <c:v>2360</c:v>
                </c:pt>
                <c:pt idx="294">
                  <c:v>2368</c:v>
                </c:pt>
                <c:pt idx="295">
                  <c:v>2376</c:v>
                </c:pt>
                <c:pt idx="296">
                  <c:v>2383</c:v>
                </c:pt>
                <c:pt idx="297">
                  <c:v>2392</c:v>
                </c:pt>
                <c:pt idx="298">
                  <c:v>2400</c:v>
                </c:pt>
                <c:pt idx="299">
                  <c:v>2408</c:v>
                </c:pt>
                <c:pt idx="300">
                  <c:v>2416</c:v>
                </c:pt>
                <c:pt idx="301">
                  <c:v>2423</c:v>
                </c:pt>
                <c:pt idx="302">
                  <c:v>2432</c:v>
                </c:pt>
                <c:pt idx="303">
                  <c:v>2440</c:v>
                </c:pt>
                <c:pt idx="304">
                  <c:v>2448</c:v>
                </c:pt>
                <c:pt idx="305">
                  <c:v>2456</c:v>
                </c:pt>
                <c:pt idx="306">
                  <c:v>2463</c:v>
                </c:pt>
                <c:pt idx="307">
                  <c:v>2472</c:v>
                </c:pt>
                <c:pt idx="308">
                  <c:v>2480</c:v>
                </c:pt>
                <c:pt idx="309">
                  <c:v>2488</c:v>
                </c:pt>
                <c:pt idx="310">
                  <c:v>2496</c:v>
                </c:pt>
                <c:pt idx="311">
                  <c:v>2503</c:v>
                </c:pt>
                <c:pt idx="312">
                  <c:v>2512</c:v>
                </c:pt>
                <c:pt idx="313">
                  <c:v>2520</c:v>
                </c:pt>
                <c:pt idx="314">
                  <c:v>2528</c:v>
                </c:pt>
                <c:pt idx="315">
                  <c:v>2536</c:v>
                </c:pt>
                <c:pt idx="316">
                  <c:v>2543</c:v>
                </c:pt>
                <c:pt idx="317">
                  <c:v>2552</c:v>
                </c:pt>
                <c:pt idx="318">
                  <c:v>2560</c:v>
                </c:pt>
                <c:pt idx="319">
                  <c:v>2568</c:v>
                </c:pt>
                <c:pt idx="320">
                  <c:v>2576</c:v>
                </c:pt>
                <c:pt idx="321">
                  <c:v>2583</c:v>
                </c:pt>
                <c:pt idx="322">
                  <c:v>2592</c:v>
                </c:pt>
                <c:pt idx="323">
                  <c:v>2600</c:v>
                </c:pt>
                <c:pt idx="324">
                  <c:v>2608</c:v>
                </c:pt>
                <c:pt idx="325">
                  <c:v>2616</c:v>
                </c:pt>
                <c:pt idx="326">
                  <c:v>2623</c:v>
                </c:pt>
                <c:pt idx="327">
                  <c:v>2632</c:v>
                </c:pt>
                <c:pt idx="328">
                  <c:v>2640</c:v>
                </c:pt>
                <c:pt idx="329">
                  <c:v>2648</c:v>
                </c:pt>
                <c:pt idx="330">
                  <c:v>2656</c:v>
                </c:pt>
                <c:pt idx="331">
                  <c:v>2663</c:v>
                </c:pt>
                <c:pt idx="332">
                  <c:v>2672</c:v>
                </c:pt>
                <c:pt idx="333">
                  <c:v>2680</c:v>
                </c:pt>
                <c:pt idx="334">
                  <c:v>2688</c:v>
                </c:pt>
                <c:pt idx="335">
                  <c:v>2696</c:v>
                </c:pt>
                <c:pt idx="336">
                  <c:v>2703</c:v>
                </c:pt>
                <c:pt idx="337">
                  <c:v>2712</c:v>
                </c:pt>
                <c:pt idx="338">
                  <c:v>2720</c:v>
                </c:pt>
                <c:pt idx="339">
                  <c:v>2728</c:v>
                </c:pt>
                <c:pt idx="340">
                  <c:v>2736</c:v>
                </c:pt>
                <c:pt idx="341">
                  <c:v>2743</c:v>
                </c:pt>
                <c:pt idx="342">
                  <c:v>2752</c:v>
                </c:pt>
                <c:pt idx="343">
                  <c:v>2760</c:v>
                </c:pt>
                <c:pt idx="344">
                  <c:v>2768</c:v>
                </c:pt>
                <c:pt idx="345">
                  <c:v>2776</c:v>
                </c:pt>
                <c:pt idx="346">
                  <c:v>2783</c:v>
                </c:pt>
                <c:pt idx="347">
                  <c:v>2792</c:v>
                </c:pt>
                <c:pt idx="348">
                  <c:v>2800</c:v>
                </c:pt>
                <c:pt idx="349">
                  <c:v>2808</c:v>
                </c:pt>
                <c:pt idx="350">
                  <c:v>2816</c:v>
                </c:pt>
                <c:pt idx="351">
                  <c:v>2823</c:v>
                </c:pt>
                <c:pt idx="352">
                  <c:v>2832</c:v>
                </c:pt>
                <c:pt idx="353">
                  <c:v>2840</c:v>
                </c:pt>
                <c:pt idx="354">
                  <c:v>2848</c:v>
                </c:pt>
                <c:pt idx="355">
                  <c:v>2856</c:v>
                </c:pt>
                <c:pt idx="356">
                  <c:v>2863</c:v>
                </c:pt>
                <c:pt idx="357">
                  <c:v>2872</c:v>
                </c:pt>
                <c:pt idx="358">
                  <c:v>2880</c:v>
                </c:pt>
                <c:pt idx="359">
                  <c:v>2888</c:v>
                </c:pt>
                <c:pt idx="360">
                  <c:v>2896</c:v>
                </c:pt>
                <c:pt idx="361">
                  <c:v>2903</c:v>
                </c:pt>
                <c:pt idx="362">
                  <c:v>2912</c:v>
                </c:pt>
                <c:pt idx="363">
                  <c:v>2920</c:v>
                </c:pt>
                <c:pt idx="364">
                  <c:v>2928</c:v>
                </c:pt>
                <c:pt idx="365">
                  <c:v>2936</c:v>
                </c:pt>
                <c:pt idx="366">
                  <c:v>2943</c:v>
                </c:pt>
                <c:pt idx="367">
                  <c:v>2952</c:v>
                </c:pt>
                <c:pt idx="368">
                  <c:v>2960</c:v>
                </c:pt>
                <c:pt idx="369">
                  <c:v>2968</c:v>
                </c:pt>
                <c:pt idx="370">
                  <c:v>2976</c:v>
                </c:pt>
                <c:pt idx="371">
                  <c:v>2983</c:v>
                </c:pt>
                <c:pt idx="372">
                  <c:v>2992</c:v>
                </c:pt>
                <c:pt idx="373">
                  <c:v>3000</c:v>
                </c:pt>
                <c:pt idx="374">
                  <c:v>3015</c:v>
                </c:pt>
                <c:pt idx="375">
                  <c:v>3024</c:v>
                </c:pt>
                <c:pt idx="376">
                  <c:v>3032</c:v>
                </c:pt>
                <c:pt idx="377">
                  <c:v>3040</c:v>
                </c:pt>
                <c:pt idx="378">
                  <c:v>3048</c:v>
                </c:pt>
                <c:pt idx="379">
                  <c:v>3055</c:v>
                </c:pt>
                <c:pt idx="380">
                  <c:v>3064</c:v>
                </c:pt>
                <c:pt idx="381">
                  <c:v>3072</c:v>
                </c:pt>
                <c:pt idx="382">
                  <c:v>3087</c:v>
                </c:pt>
                <c:pt idx="383">
                  <c:v>3096</c:v>
                </c:pt>
                <c:pt idx="384">
                  <c:v>3104</c:v>
                </c:pt>
                <c:pt idx="385">
                  <c:v>3119</c:v>
                </c:pt>
                <c:pt idx="386">
                  <c:v>3128</c:v>
                </c:pt>
                <c:pt idx="387">
                  <c:v>3136</c:v>
                </c:pt>
                <c:pt idx="388">
                  <c:v>3143</c:v>
                </c:pt>
                <c:pt idx="389">
                  <c:v>3152</c:v>
                </c:pt>
                <c:pt idx="390">
                  <c:v>3159</c:v>
                </c:pt>
                <c:pt idx="391">
                  <c:v>3168</c:v>
                </c:pt>
                <c:pt idx="392">
                  <c:v>3176</c:v>
                </c:pt>
                <c:pt idx="393">
                  <c:v>3183</c:v>
                </c:pt>
                <c:pt idx="394">
                  <c:v>3192</c:v>
                </c:pt>
                <c:pt idx="395">
                  <c:v>3200</c:v>
                </c:pt>
                <c:pt idx="396">
                  <c:v>3208</c:v>
                </c:pt>
                <c:pt idx="397">
                  <c:v>3216</c:v>
                </c:pt>
                <c:pt idx="398">
                  <c:v>3223</c:v>
                </c:pt>
                <c:pt idx="399">
                  <c:v>3232</c:v>
                </c:pt>
                <c:pt idx="400">
                  <c:v>3240</c:v>
                </c:pt>
                <c:pt idx="401">
                  <c:v>3248</c:v>
                </c:pt>
                <c:pt idx="402">
                  <c:v>3256</c:v>
                </c:pt>
                <c:pt idx="403">
                  <c:v>3263</c:v>
                </c:pt>
                <c:pt idx="404">
                  <c:v>3272</c:v>
                </c:pt>
                <c:pt idx="405">
                  <c:v>3279</c:v>
                </c:pt>
                <c:pt idx="406">
                  <c:v>3288</c:v>
                </c:pt>
                <c:pt idx="407">
                  <c:v>3296</c:v>
                </c:pt>
                <c:pt idx="408">
                  <c:v>3303</c:v>
                </c:pt>
                <c:pt idx="409">
                  <c:v>3312</c:v>
                </c:pt>
                <c:pt idx="410">
                  <c:v>3320</c:v>
                </c:pt>
                <c:pt idx="411">
                  <c:v>3328</c:v>
                </c:pt>
                <c:pt idx="412">
                  <c:v>3336</c:v>
                </c:pt>
                <c:pt idx="413">
                  <c:v>3343</c:v>
                </c:pt>
                <c:pt idx="414">
                  <c:v>3352</c:v>
                </c:pt>
                <c:pt idx="415">
                  <c:v>3360</c:v>
                </c:pt>
                <c:pt idx="416">
                  <c:v>3368</c:v>
                </c:pt>
                <c:pt idx="417">
                  <c:v>3376</c:v>
                </c:pt>
                <c:pt idx="418">
                  <c:v>3383</c:v>
                </c:pt>
                <c:pt idx="419">
                  <c:v>3392</c:v>
                </c:pt>
              </c:numCache>
            </c:numRef>
          </c:cat>
          <c:val>
            <c:numRef>
              <c:f>Лист1!$C$5:$C$424</c:f>
              <c:numCache>
                <c:formatCode>General</c:formatCode>
                <c:ptCount val="420"/>
                <c:pt idx="0">
                  <c:v>14.6</c:v>
                </c:pt>
                <c:pt idx="1">
                  <c:v>16.100000000000001</c:v>
                </c:pt>
                <c:pt idx="2">
                  <c:v>16.100000000000001</c:v>
                </c:pt>
                <c:pt idx="3">
                  <c:v>17.5</c:v>
                </c:pt>
                <c:pt idx="4">
                  <c:v>18.2</c:v>
                </c:pt>
                <c:pt idx="5">
                  <c:v>19.899999999999999</c:v>
                </c:pt>
                <c:pt idx="6">
                  <c:v>21.4</c:v>
                </c:pt>
                <c:pt idx="7">
                  <c:v>23.6</c:v>
                </c:pt>
                <c:pt idx="8">
                  <c:v>25.7</c:v>
                </c:pt>
                <c:pt idx="9">
                  <c:v>25.7</c:v>
                </c:pt>
                <c:pt idx="10">
                  <c:v>27.4</c:v>
                </c:pt>
                <c:pt idx="11">
                  <c:v>28.9</c:v>
                </c:pt>
                <c:pt idx="12">
                  <c:v>31.3</c:v>
                </c:pt>
                <c:pt idx="13">
                  <c:v>31.1</c:v>
                </c:pt>
                <c:pt idx="14">
                  <c:v>32.5</c:v>
                </c:pt>
                <c:pt idx="15">
                  <c:v>34</c:v>
                </c:pt>
                <c:pt idx="16">
                  <c:v>34</c:v>
                </c:pt>
                <c:pt idx="17">
                  <c:v>34.9</c:v>
                </c:pt>
                <c:pt idx="18">
                  <c:v>34.5</c:v>
                </c:pt>
                <c:pt idx="19">
                  <c:v>26.7</c:v>
                </c:pt>
                <c:pt idx="20">
                  <c:v>22.1</c:v>
                </c:pt>
                <c:pt idx="21">
                  <c:v>19.7</c:v>
                </c:pt>
                <c:pt idx="22">
                  <c:v>19</c:v>
                </c:pt>
                <c:pt idx="23">
                  <c:v>19</c:v>
                </c:pt>
                <c:pt idx="24">
                  <c:v>19.899999999999999</c:v>
                </c:pt>
                <c:pt idx="25">
                  <c:v>23.8</c:v>
                </c:pt>
                <c:pt idx="26">
                  <c:v>20.7</c:v>
                </c:pt>
                <c:pt idx="27">
                  <c:v>21.4</c:v>
                </c:pt>
                <c:pt idx="28">
                  <c:v>22.1</c:v>
                </c:pt>
                <c:pt idx="29">
                  <c:v>21.4</c:v>
                </c:pt>
                <c:pt idx="30">
                  <c:v>21.4</c:v>
                </c:pt>
                <c:pt idx="31">
                  <c:v>21.4</c:v>
                </c:pt>
                <c:pt idx="32">
                  <c:v>22.4</c:v>
                </c:pt>
                <c:pt idx="33">
                  <c:v>20.7</c:v>
                </c:pt>
                <c:pt idx="34">
                  <c:v>19.7</c:v>
                </c:pt>
                <c:pt idx="35">
                  <c:v>19.7</c:v>
                </c:pt>
                <c:pt idx="36">
                  <c:v>19</c:v>
                </c:pt>
                <c:pt idx="37">
                  <c:v>19</c:v>
                </c:pt>
                <c:pt idx="38">
                  <c:v>18</c:v>
                </c:pt>
                <c:pt idx="39">
                  <c:v>19</c:v>
                </c:pt>
                <c:pt idx="40">
                  <c:v>19</c:v>
                </c:pt>
                <c:pt idx="41">
                  <c:v>21.4</c:v>
                </c:pt>
                <c:pt idx="42">
                  <c:v>22.1</c:v>
                </c:pt>
                <c:pt idx="43">
                  <c:v>22.8</c:v>
                </c:pt>
                <c:pt idx="44">
                  <c:v>22.8</c:v>
                </c:pt>
                <c:pt idx="45">
                  <c:v>18.5</c:v>
                </c:pt>
                <c:pt idx="46">
                  <c:v>19</c:v>
                </c:pt>
                <c:pt idx="47">
                  <c:v>18.2</c:v>
                </c:pt>
                <c:pt idx="48">
                  <c:v>18.5</c:v>
                </c:pt>
                <c:pt idx="49">
                  <c:v>18.2</c:v>
                </c:pt>
                <c:pt idx="50">
                  <c:v>18.2</c:v>
                </c:pt>
                <c:pt idx="51">
                  <c:v>18.2</c:v>
                </c:pt>
                <c:pt idx="52">
                  <c:v>15.3</c:v>
                </c:pt>
                <c:pt idx="53">
                  <c:v>18.5</c:v>
                </c:pt>
                <c:pt idx="54">
                  <c:v>19.899999999999999</c:v>
                </c:pt>
                <c:pt idx="55">
                  <c:v>19</c:v>
                </c:pt>
                <c:pt idx="56">
                  <c:v>17.8</c:v>
                </c:pt>
                <c:pt idx="57">
                  <c:v>17.8</c:v>
                </c:pt>
                <c:pt idx="58">
                  <c:v>17.8</c:v>
                </c:pt>
                <c:pt idx="59">
                  <c:v>16.8</c:v>
                </c:pt>
                <c:pt idx="60">
                  <c:v>17.8</c:v>
                </c:pt>
                <c:pt idx="61">
                  <c:v>16.8</c:v>
                </c:pt>
                <c:pt idx="62">
                  <c:v>16.100000000000001</c:v>
                </c:pt>
                <c:pt idx="63">
                  <c:v>16.100000000000001</c:v>
                </c:pt>
                <c:pt idx="64">
                  <c:v>16.100000000000001</c:v>
                </c:pt>
                <c:pt idx="65">
                  <c:v>16.100000000000001</c:v>
                </c:pt>
                <c:pt idx="66">
                  <c:v>17.8</c:v>
                </c:pt>
                <c:pt idx="67">
                  <c:v>17.5</c:v>
                </c:pt>
                <c:pt idx="68">
                  <c:v>16.8</c:v>
                </c:pt>
                <c:pt idx="69">
                  <c:v>15.6</c:v>
                </c:pt>
                <c:pt idx="70">
                  <c:v>16.3</c:v>
                </c:pt>
                <c:pt idx="71">
                  <c:v>16.3</c:v>
                </c:pt>
                <c:pt idx="72">
                  <c:v>16.3</c:v>
                </c:pt>
                <c:pt idx="73">
                  <c:v>18</c:v>
                </c:pt>
                <c:pt idx="74">
                  <c:v>16.3</c:v>
                </c:pt>
                <c:pt idx="75">
                  <c:v>16.3</c:v>
                </c:pt>
                <c:pt idx="76">
                  <c:v>16.3</c:v>
                </c:pt>
                <c:pt idx="77">
                  <c:v>16.3</c:v>
                </c:pt>
                <c:pt idx="78">
                  <c:v>15.6</c:v>
                </c:pt>
                <c:pt idx="79">
                  <c:v>16.3</c:v>
                </c:pt>
                <c:pt idx="80">
                  <c:v>15.3</c:v>
                </c:pt>
                <c:pt idx="81">
                  <c:v>16.3</c:v>
                </c:pt>
                <c:pt idx="82">
                  <c:v>16.3</c:v>
                </c:pt>
                <c:pt idx="83">
                  <c:v>17</c:v>
                </c:pt>
                <c:pt idx="84">
                  <c:v>16.3</c:v>
                </c:pt>
                <c:pt idx="85">
                  <c:v>15.6</c:v>
                </c:pt>
                <c:pt idx="86">
                  <c:v>16.3</c:v>
                </c:pt>
                <c:pt idx="87">
                  <c:v>15.6</c:v>
                </c:pt>
                <c:pt idx="88">
                  <c:v>15.6</c:v>
                </c:pt>
                <c:pt idx="89">
                  <c:v>14.8</c:v>
                </c:pt>
                <c:pt idx="90">
                  <c:v>14.8</c:v>
                </c:pt>
                <c:pt idx="91">
                  <c:v>14.8</c:v>
                </c:pt>
                <c:pt idx="92">
                  <c:v>18</c:v>
                </c:pt>
                <c:pt idx="93">
                  <c:v>17</c:v>
                </c:pt>
                <c:pt idx="94">
                  <c:v>15.6</c:v>
                </c:pt>
                <c:pt idx="95">
                  <c:v>14.8</c:v>
                </c:pt>
                <c:pt idx="96">
                  <c:v>14.4</c:v>
                </c:pt>
                <c:pt idx="97">
                  <c:v>14.4</c:v>
                </c:pt>
                <c:pt idx="98">
                  <c:v>14.8</c:v>
                </c:pt>
                <c:pt idx="99">
                  <c:v>16.5</c:v>
                </c:pt>
                <c:pt idx="100">
                  <c:v>15.6</c:v>
                </c:pt>
                <c:pt idx="101">
                  <c:v>15.6</c:v>
                </c:pt>
                <c:pt idx="102">
                  <c:v>14.8</c:v>
                </c:pt>
                <c:pt idx="103">
                  <c:v>14.4</c:v>
                </c:pt>
                <c:pt idx="104">
                  <c:v>14.4</c:v>
                </c:pt>
                <c:pt idx="105">
                  <c:v>14.4</c:v>
                </c:pt>
                <c:pt idx="106">
                  <c:v>16.3</c:v>
                </c:pt>
                <c:pt idx="107">
                  <c:v>14.8</c:v>
                </c:pt>
                <c:pt idx="108">
                  <c:v>14.4</c:v>
                </c:pt>
                <c:pt idx="109">
                  <c:v>14.8</c:v>
                </c:pt>
                <c:pt idx="110">
                  <c:v>15.6</c:v>
                </c:pt>
                <c:pt idx="111">
                  <c:v>15.6</c:v>
                </c:pt>
                <c:pt idx="112">
                  <c:v>12.9</c:v>
                </c:pt>
                <c:pt idx="113">
                  <c:v>17.3</c:v>
                </c:pt>
                <c:pt idx="114">
                  <c:v>14.8</c:v>
                </c:pt>
                <c:pt idx="115">
                  <c:v>14.8</c:v>
                </c:pt>
                <c:pt idx="116">
                  <c:v>14.8</c:v>
                </c:pt>
                <c:pt idx="117">
                  <c:v>15.6</c:v>
                </c:pt>
                <c:pt idx="118">
                  <c:v>15.6</c:v>
                </c:pt>
                <c:pt idx="119">
                  <c:v>13.2</c:v>
                </c:pt>
                <c:pt idx="120">
                  <c:v>15.6</c:v>
                </c:pt>
                <c:pt idx="121">
                  <c:v>16.3</c:v>
                </c:pt>
                <c:pt idx="122">
                  <c:v>15.6</c:v>
                </c:pt>
                <c:pt idx="123">
                  <c:v>17</c:v>
                </c:pt>
                <c:pt idx="124">
                  <c:v>16.3</c:v>
                </c:pt>
                <c:pt idx="125">
                  <c:v>16.3</c:v>
                </c:pt>
                <c:pt idx="126">
                  <c:v>13.6</c:v>
                </c:pt>
                <c:pt idx="127">
                  <c:v>16.3</c:v>
                </c:pt>
                <c:pt idx="128">
                  <c:v>14.8</c:v>
                </c:pt>
                <c:pt idx="129">
                  <c:v>14.8</c:v>
                </c:pt>
                <c:pt idx="130">
                  <c:v>14.8</c:v>
                </c:pt>
                <c:pt idx="131">
                  <c:v>14.8</c:v>
                </c:pt>
                <c:pt idx="132">
                  <c:v>15.6</c:v>
                </c:pt>
                <c:pt idx="133">
                  <c:v>14.4</c:v>
                </c:pt>
                <c:pt idx="134">
                  <c:v>15.6</c:v>
                </c:pt>
                <c:pt idx="135">
                  <c:v>14.8</c:v>
                </c:pt>
                <c:pt idx="136">
                  <c:v>14.8</c:v>
                </c:pt>
                <c:pt idx="137">
                  <c:v>14.8</c:v>
                </c:pt>
                <c:pt idx="138">
                  <c:v>14.8</c:v>
                </c:pt>
                <c:pt idx="139">
                  <c:v>14.8</c:v>
                </c:pt>
                <c:pt idx="140">
                  <c:v>14.8</c:v>
                </c:pt>
                <c:pt idx="141">
                  <c:v>15.6</c:v>
                </c:pt>
                <c:pt idx="142">
                  <c:v>14.8</c:v>
                </c:pt>
                <c:pt idx="143">
                  <c:v>14.4</c:v>
                </c:pt>
                <c:pt idx="144">
                  <c:v>14.4</c:v>
                </c:pt>
                <c:pt idx="145">
                  <c:v>14.4</c:v>
                </c:pt>
                <c:pt idx="146">
                  <c:v>14.4</c:v>
                </c:pt>
                <c:pt idx="147">
                  <c:v>16.5</c:v>
                </c:pt>
                <c:pt idx="148">
                  <c:v>14.8</c:v>
                </c:pt>
                <c:pt idx="149">
                  <c:v>14.8</c:v>
                </c:pt>
                <c:pt idx="150">
                  <c:v>14.4</c:v>
                </c:pt>
                <c:pt idx="151">
                  <c:v>13.6</c:v>
                </c:pt>
                <c:pt idx="152">
                  <c:v>13.6</c:v>
                </c:pt>
                <c:pt idx="153">
                  <c:v>13.6</c:v>
                </c:pt>
                <c:pt idx="154">
                  <c:v>15.8</c:v>
                </c:pt>
                <c:pt idx="155">
                  <c:v>13.6</c:v>
                </c:pt>
                <c:pt idx="156">
                  <c:v>14.4</c:v>
                </c:pt>
                <c:pt idx="157">
                  <c:v>14.4</c:v>
                </c:pt>
                <c:pt idx="158">
                  <c:v>13.6</c:v>
                </c:pt>
                <c:pt idx="159">
                  <c:v>14.4</c:v>
                </c:pt>
                <c:pt idx="160">
                  <c:v>14.4</c:v>
                </c:pt>
                <c:pt idx="161">
                  <c:v>17</c:v>
                </c:pt>
                <c:pt idx="162">
                  <c:v>14.8</c:v>
                </c:pt>
                <c:pt idx="163">
                  <c:v>14.8</c:v>
                </c:pt>
                <c:pt idx="164">
                  <c:v>14.4</c:v>
                </c:pt>
                <c:pt idx="165">
                  <c:v>14.4</c:v>
                </c:pt>
                <c:pt idx="166">
                  <c:v>14.4</c:v>
                </c:pt>
                <c:pt idx="167">
                  <c:v>12.9</c:v>
                </c:pt>
                <c:pt idx="168">
                  <c:v>14.4</c:v>
                </c:pt>
                <c:pt idx="169">
                  <c:v>14.4</c:v>
                </c:pt>
                <c:pt idx="170">
                  <c:v>14.4</c:v>
                </c:pt>
                <c:pt idx="171">
                  <c:v>14.4</c:v>
                </c:pt>
                <c:pt idx="172">
                  <c:v>14.8</c:v>
                </c:pt>
                <c:pt idx="173">
                  <c:v>14.8</c:v>
                </c:pt>
                <c:pt idx="174">
                  <c:v>12.4</c:v>
                </c:pt>
                <c:pt idx="175">
                  <c:v>13.6</c:v>
                </c:pt>
                <c:pt idx="176">
                  <c:v>14.4</c:v>
                </c:pt>
                <c:pt idx="177">
                  <c:v>14.4</c:v>
                </c:pt>
                <c:pt idx="178">
                  <c:v>14.4</c:v>
                </c:pt>
                <c:pt idx="179">
                  <c:v>13.6</c:v>
                </c:pt>
                <c:pt idx="180">
                  <c:v>13.6</c:v>
                </c:pt>
                <c:pt idx="181">
                  <c:v>12</c:v>
                </c:pt>
                <c:pt idx="182">
                  <c:v>14.4</c:v>
                </c:pt>
                <c:pt idx="183">
                  <c:v>13.6</c:v>
                </c:pt>
                <c:pt idx="184">
                  <c:v>13.6</c:v>
                </c:pt>
                <c:pt idx="185">
                  <c:v>13.6</c:v>
                </c:pt>
                <c:pt idx="186">
                  <c:v>13.6</c:v>
                </c:pt>
                <c:pt idx="187">
                  <c:v>14.4</c:v>
                </c:pt>
                <c:pt idx="188">
                  <c:v>13.2</c:v>
                </c:pt>
                <c:pt idx="189">
                  <c:v>14.8</c:v>
                </c:pt>
                <c:pt idx="190">
                  <c:v>14.4</c:v>
                </c:pt>
                <c:pt idx="191">
                  <c:v>14.4</c:v>
                </c:pt>
                <c:pt idx="192">
                  <c:v>14.4</c:v>
                </c:pt>
                <c:pt idx="193">
                  <c:v>14.4</c:v>
                </c:pt>
                <c:pt idx="194">
                  <c:v>14.4</c:v>
                </c:pt>
                <c:pt idx="195">
                  <c:v>14.4</c:v>
                </c:pt>
                <c:pt idx="196">
                  <c:v>14.4</c:v>
                </c:pt>
                <c:pt idx="197">
                  <c:v>13.6</c:v>
                </c:pt>
                <c:pt idx="198">
                  <c:v>13.6</c:v>
                </c:pt>
                <c:pt idx="199">
                  <c:v>13.6</c:v>
                </c:pt>
                <c:pt idx="200">
                  <c:v>12.9</c:v>
                </c:pt>
                <c:pt idx="201">
                  <c:v>12.9</c:v>
                </c:pt>
                <c:pt idx="202">
                  <c:v>16.8</c:v>
                </c:pt>
                <c:pt idx="203">
                  <c:v>13.6</c:v>
                </c:pt>
                <c:pt idx="204">
                  <c:v>13.6</c:v>
                </c:pt>
                <c:pt idx="205">
                  <c:v>13.6</c:v>
                </c:pt>
                <c:pt idx="206">
                  <c:v>13.6</c:v>
                </c:pt>
                <c:pt idx="207">
                  <c:v>14.4</c:v>
                </c:pt>
                <c:pt idx="208">
                  <c:v>14.4</c:v>
                </c:pt>
                <c:pt idx="209">
                  <c:v>16.8</c:v>
                </c:pt>
                <c:pt idx="210">
                  <c:v>13.6</c:v>
                </c:pt>
                <c:pt idx="211">
                  <c:v>13.6</c:v>
                </c:pt>
                <c:pt idx="212">
                  <c:v>13.6</c:v>
                </c:pt>
                <c:pt idx="213">
                  <c:v>13.6</c:v>
                </c:pt>
                <c:pt idx="214">
                  <c:v>13.6</c:v>
                </c:pt>
                <c:pt idx="215">
                  <c:v>13.6</c:v>
                </c:pt>
                <c:pt idx="216">
                  <c:v>15.8</c:v>
                </c:pt>
                <c:pt idx="217">
                  <c:v>13.6</c:v>
                </c:pt>
                <c:pt idx="218">
                  <c:v>13.6</c:v>
                </c:pt>
                <c:pt idx="219">
                  <c:v>13.6</c:v>
                </c:pt>
                <c:pt idx="220">
                  <c:v>12.9</c:v>
                </c:pt>
                <c:pt idx="221">
                  <c:v>12.9</c:v>
                </c:pt>
                <c:pt idx="222">
                  <c:v>10.7</c:v>
                </c:pt>
                <c:pt idx="223">
                  <c:v>12.9</c:v>
                </c:pt>
                <c:pt idx="224">
                  <c:v>13.6</c:v>
                </c:pt>
                <c:pt idx="225">
                  <c:v>13.6</c:v>
                </c:pt>
                <c:pt idx="226">
                  <c:v>13.6</c:v>
                </c:pt>
                <c:pt idx="227">
                  <c:v>13.6</c:v>
                </c:pt>
                <c:pt idx="228">
                  <c:v>13.6</c:v>
                </c:pt>
                <c:pt idx="229">
                  <c:v>12</c:v>
                </c:pt>
                <c:pt idx="230">
                  <c:v>14.4</c:v>
                </c:pt>
                <c:pt idx="231">
                  <c:v>14.8</c:v>
                </c:pt>
                <c:pt idx="232">
                  <c:v>17</c:v>
                </c:pt>
                <c:pt idx="233">
                  <c:v>17</c:v>
                </c:pt>
                <c:pt idx="234">
                  <c:v>15.8</c:v>
                </c:pt>
                <c:pt idx="235">
                  <c:v>17</c:v>
                </c:pt>
                <c:pt idx="236">
                  <c:v>15.8</c:v>
                </c:pt>
                <c:pt idx="237">
                  <c:v>17</c:v>
                </c:pt>
                <c:pt idx="238">
                  <c:v>14.4</c:v>
                </c:pt>
                <c:pt idx="239">
                  <c:v>16.3</c:v>
                </c:pt>
                <c:pt idx="240">
                  <c:v>15.6</c:v>
                </c:pt>
                <c:pt idx="241">
                  <c:v>15.6</c:v>
                </c:pt>
                <c:pt idx="242">
                  <c:v>14.8</c:v>
                </c:pt>
                <c:pt idx="243">
                  <c:v>14.4</c:v>
                </c:pt>
                <c:pt idx="244">
                  <c:v>14.4</c:v>
                </c:pt>
                <c:pt idx="245">
                  <c:v>14.4</c:v>
                </c:pt>
                <c:pt idx="246">
                  <c:v>13.6</c:v>
                </c:pt>
                <c:pt idx="247">
                  <c:v>13.6</c:v>
                </c:pt>
                <c:pt idx="248">
                  <c:v>13.6</c:v>
                </c:pt>
                <c:pt idx="249">
                  <c:v>14.4</c:v>
                </c:pt>
                <c:pt idx="250">
                  <c:v>14.4</c:v>
                </c:pt>
                <c:pt idx="251">
                  <c:v>14.4</c:v>
                </c:pt>
                <c:pt idx="252">
                  <c:v>12.9</c:v>
                </c:pt>
                <c:pt idx="253">
                  <c:v>12.9</c:v>
                </c:pt>
                <c:pt idx="254">
                  <c:v>12.9</c:v>
                </c:pt>
                <c:pt idx="255">
                  <c:v>12.9</c:v>
                </c:pt>
                <c:pt idx="256">
                  <c:v>12.9</c:v>
                </c:pt>
                <c:pt idx="257">
                  <c:v>15.6</c:v>
                </c:pt>
                <c:pt idx="258">
                  <c:v>13.6</c:v>
                </c:pt>
                <c:pt idx="259">
                  <c:v>13.6</c:v>
                </c:pt>
                <c:pt idx="260">
                  <c:v>12.9</c:v>
                </c:pt>
                <c:pt idx="261">
                  <c:v>12.9</c:v>
                </c:pt>
                <c:pt idx="262">
                  <c:v>12.9</c:v>
                </c:pt>
                <c:pt idx="263">
                  <c:v>12.9</c:v>
                </c:pt>
                <c:pt idx="264">
                  <c:v>14.8</c:v>
                </c:pt>
                <c:pt idx="265">
                  <c:v>12.9</c:v>
                </c:pt>
                <c:pt idx="266">
                  <c:v>12.9</c:v>
                </c:pt>
                <c:pt idx="267">
                  <c:v>12.9</c:v>
                </c:pt>
                <c:pt idx="268">
                  <c:v>12.4</c:v>
                </c:pt>
                <c:pt idx="269">
                  <c:v>12.9</c:v>
                </c:pt>
                <c:pt idx="270">
                  <c:v>12.9</c:v>
                </c:pt>
                <c:pt idx="271">
                  <c:v>15.1</c:v>
                </c:pt>
                <c:pt idx="272">
                  <c:v>12.9</c:v>
                </c:pt>
                <c:pt idx="273">
                  <c:v>12.9</c:v>
                </c:pt>
                <c:pt idx="274">
                  <c:v>12.9</c:v>
                </c:pt>
                <c:pt idx="275">
                  <c:v>12.4</c:v>
                </c:pt>
                <c:pt idx="276">
                  <c:v>12.4</c:v>
                </c:pt>
                <c:pt idx="277">
                  <c:v>10.5</c:v>
                </c:pt>
                <c:pt idx="278">
                  <c:v>12.4</c:v>
                </c:pt>
                <c:pt idx="279">
                  <c:v>12.4</c:v>
                </c:pt>
                <c:pt idx="280">
                  <c:v>12.9</c:v>
                </c:pt>
                <c:pt idx="281">
                  <c:v>12.9</c:v>
                </c:pt>
                <c:pt idx="282">
                  <c:v>12.9</c:v>
                </c:pt>
                <c:pt idx="283">
                  <c:v>12.9</c:v>
                </c:pt>
                <c:pt idx="284">
                  <c:v>10.7</c:v>
                </c:pt>
                <c:pt idx="285">
                  <c:v>12.9</c:v>
                </c:pt>
                <c:pt idx="286">
                  <c:v>12.9</c:v>
                </c:pt>
                <c:pt idx="287">
                  <c:v>12.4</c:v>
                </c:pt>
                <c:pt idx="288">
                  <c:v>12.4</c:v>
                </c:pt>
                <c:pt idx="289">
                  <c:v>12.4</c:v>
                </c:pt>
                <c:pt idx="290">
                  <c:v>12.4</c:v>
                </c:pt>
                <c:pt idx="291">
                  <c:v>10.7</c:v>
                </c:pt>
                <c:pt idx="292">
                  <c:v>12.9</c:v>
                </c:pt>
                <c:pt idx="293">
                  <c:v>12.9</c:v>
                </c:pt>
                <c:pt idx="294">
                  <c:v>12.9</c:v>
                </c:pt>
                <c:pt idx="295">
                  <c:v>12.9</c:v>
                </c:pt>
                <c:pt idx="296">
                  <c:v>12.9</c:v>
                </c:pt>
                <c:pt idx="297">
                  <c:v>12.9</c:v>
                </c:pt>
                <c:pt idx="298">
                  <c:v>12.9</c:v>
                </c:pt>
                <c:pt idx="299">
                  <c:v>12.9</c:v>
                </c:pt>
                <c:pt idx="300">
                  <c:v>12.9</c:v>
                </c:pt>
                <c:pt idx="301">
                  <c:v>12.4</c:v>
                </c:pt>
                <c:pt idx="302">
                  <c:v>12.9</c:v>
                </c:pt>
                <c:pt idx="303">
                  <c:v>12.9</c:v>
                </c:pt>
                <c:pt idx="304">
                  <c:v>12.9</c:v>
                </c:pt>
                <c:pt idx="305">
                  <c:v>12.9</c:v>
                </c:pt>
                <c:pt idx="306">
                  <c:v>14.4</c:v>
                </c:pt>
                <c:pt idx="307">
                  <c:v>12.9</c:v>
                </c:pt>
                <c:pt idx="308">
                  <c:v>12.9</c:v>
                </c:pt>
                <c:pt idx="309">
                  <c:v>12.9</c:v>
                </c:pt>
                <c:pt idx="310">
                  <c:v>12.9</c:v>
                </c:pt>
                <c:pt idx="311">
                  <c:v>12.9</c:v>
                </c:pt>
                <c:pt idx="312">
                  <c:v>14.6</c:v>
                </c:pt>
                <c:pt idx="313">
                  <c:v>12.9</c:v>
                </c:pt>
                <c:pt idx="314">
                  <c:v>12.9</c:v>
                </c:pt>
                <c:pt idx="315">
                  <c:v>12.9</c:v>
                </c:pt>
                <c:pt idx="316">
                  <c:v>12.9</c:v>
                </c:pt>
                <c:pt idx="317">
                  <c:v>12.9</c:v>
                </c:pt>
                <c:pt idx="318">
                  <c:v>13.6</c:v>
                </c:pt>
                <c:pt idx="319">
                  <c:v>16.8</c:v>
                </c:pt>
                <c:pt idx="320">
                  <c:v>13.6</c:v>
                </c:pt>
                <c:pt idx="321">
                  <c:v>13.6</c:v>
                </c:pt>
                <c:pt idx="322">
                  <c:v>13.6</c:v>
                </c:pt>
                <c:pt idx="323">
                  <c:v>12.9</c:v>
                </c:pt>
                <c:pt idx="324">
                  <c:v>12.9</c:v>
                </c:pt>
                <c:pt idx="325">
                  <c:v>12.9</c:v>
                </c:pt>
                <c:pt idx="326">
                  <c:v>15.1</c:v>
                </c:pt>
                <c:pt idx="327">
                  <c:v>12.4</c:v>
                </c:pt>
                <c:pt idx="328">
                  <c:v>12.4</c:v>
                </c:pt>
                <c:pt idx="329">
                  <c:v>12.9</c:v>
                </c:pt>
                <c:pt idx="330">
                  <c:v>12.4</c:v>
                </c:pt>
                <c:pt idx="331">
                  <c:v>12.4</c:v>
                </c:pt>
                <c:pt idx="332">
                  <c:v>11</c:v>
                </c:pt>
                <c:pt idx="333">
                  <c:v>12.9</c:v>
                </c:pt>
                <c:pt idx="334">
                  <c:v>12.9</c:v>
                </c:pt>
                <c:pt idx="335">
                  <c:v>12.9</c:v>
                </c:pt>
                <c:pt idx="336">
                  <c:v>12.9</c:v>
                </c:pt>
                <c:pt idx="337">
                  <c:v>12.9</c:v>
                </c:pt>
                <c:pt idx="338">
                  <c:v>12.9</c:v>
                </c:pt>
                <c:pt idx="339">
                  <c:v>12.2</c:v>
                </c:pt>
                <c:pt idx="340">
                  <c:v>15.6</c:v>
                </c:pt>
                <c:pt idx="341">
                  <c:v>16.3</c:v>
                </c:pt>
                <c:pt idx="342">
                  <c:v>14.8</c:v>
                </c:pt>
                <c:pt idx="343">
                  <c:v>14.4</c:v>
                </c:pt>
                <c:pt idx="344">
                  <c:v>13.6</c:v>
                </c:pt>
                <c:pt idx="345">
                  <c:v>13.6</c:v>
                </c:pt>
                <c:pt idx="346">
                  <c:v>11.2</c:v>
                </c:pt>
                <c:pt idx="347">
                  <c:v>13.6</c:v>
                </c:pt>
                <c:pt idx="348">
                  <c:v>12.9</c:v>
                </c:pt>
                <c:pt idx="349">
                  <c:v>12.9</c:v>
                </c:pt>
                <c:pt idx="350">
                  <c:v>12.9</c:v>
                </c:pt>
                <c:pt idx="351">
                  <c:v>12.9</c:v>
                </c:pt>
                <c:pt idx="352">
                  <c:v>12.9</c:v>
                </c:pt>
                <c:pt idx="353">
                  <c:v>12.9</c:v>
                </c:pt>
                <c:pt idx="354">
                  <c:v>13.6</c:v>
                </c:pt>
                <c:pt idx="355">
                  <c:v>13.6</c:v>
                </c:pt>
                <c:pt idx="356">
                  <c:v>13.6</c:v>
                </c:pt>
                <c:pt idx="357">
                  <c:v>13.6</c:v>
                </c:pt>
                <c:pt idx="358">
                  <c:v>13.6</c:v>
                </c:pt>
                <c:pt idx="359">
                  <c:v>14.4</c:v>
                </c:pt>
                <c:pt idx="360">
                  <c:v>13.6</c:v>
                </c:pt>
                <c:pt idx="361">
                  <c:v>14.4</c:v>
                </c:pt>
                <c:pt idx="362">
                  <c:v>13.6</c:v>
                </c:pt>
                <c:pt idx="363">
                  <c:v>14.4</c:v>
                </c:pt>
                <c:pt idx="364">
                  <c:v>14.4</c:v>
                </c:pt>
                <c:pt idx="365">
                  <c:v>14.4</c:v>
                </c:pt>
                <c:pt idx="366">
                  <c:v>14.4</c:v>
                </c:pt>
                <c:pt idx="367">
                  <c:v>17.8</c:v>
                </c:pt>
                <c:pt idx="368">
                  <c:v>14.8</c:v>
                </c:pt>
                <c:pt idx="369">
                  <c:v>14.8</c:v>
                </c:pt>
                <c:pt idx="370">
                  <c:v>15.6</c:v>
                </c:pt>
                <c:pt idx="371">
                  <c:v>14.8</c:v>
                </c:pt>
                <c:pt idx="372">
                  <c:v>14.8</c:v>
                </c:pt>
                <c:pt idx="373">
                  <c:v>14.8</c:v>
                </c:pt>
                <c:pt idx="374">
                  <c:v>14.4</c:v>
                </c:pt>
                <c:pt idx="375">
                  <c:v>14.4</c:v>
                </c:pt>
                <c:pt idx="376">
                  <c:v>14.8</c:v>
                </c:pt>
                <c:pt idx="377">
                  <c:v>14.8</c:v>
                </c:pt>
                <c:pt idx="378">
                  <c:v>14.8</c:v>
                </c:pt>
                <c:pt idx="379">
                  <c:v>14.8</c:v>
                </c:pt>
                <c:pt idx="380">
                  <c:v>17.5</c:v>
                </c:pt>
                <c:pt idx="381">
                  <c:v>14.4</c:v>
                </c:pt>
                <c:pt idx="382">
                  <c:v>14.8</c:v>
                </c:pt>
                <c:pt idx="383">
                  <c:v>14.8</c:v>
                </c:pt>
                <c:pt idx="384">
                  <c:v>14.8</c:v>
                </c:pt>
                <c:pt idx="385">
                  <c:v>15.8</c:v>
                </c:pt>
                <c:pt idx="386">
                  <c:v>13.6</c:v>
                </c:pt>
                <c:pt idx="387">
                  <c:v>13.6</c:v>
                </c:pt>
                <c:pt idx="388">
                  <c:v>12.9</c:v>
                </c:pt>
                <c:pt idx="389">
                  <c:v>12.9</c:v>
                </c:pt>
                <c:pt idx="390">
                  <c:v>12.9</c:v>
                </c:pt>
                <c:pt idx="391">
                  <c:v>12.9</c:v>
                </c:pt>
                <c:pt idx="392">
                  <c:v>12.9</c:v>
                </c:pt>
                <c:pt idx="393">
                  <c:v>13.6</c:v>
                </c:pt>
                <c:pt idx="394">
                  <c:v>12.9</c:v>
                </c:pt>
                <c:pt idx="395">
                  <c:v>12.4</c:v>
                </c:pt>
                <c:pt idx="396">
                  <c:v>12.9</c:v>
                </c:pt>
                <c:pt idx="397">
                  <c:v>12.9</c:v>
                </c:pt>
                <c:pt idx="398">
                  <c:v>12.9</c:v>
                </c:pt>
                <c:pt idx="399">
                  <c:v>15.3</c:v>
                </c:pt>
                <c:pt idx="400">
                  <c:v>12.9</c:v>
                </c:pt>
                <c:pt idx="401">
                  <c:v>12.4</c:v>
                </c:pt>
                <c:pt idx="402">
                  <c:v>12.4</c:v>
                </c:pt>
                <c:pt idx="403">
                  <c:v>12.4</c:v>
                </c:pt>
                <c:pt idx="404">
                  <c:v>12.4</c:v>
                </c:pt>
                <c:pt idx="405">
                  <c:v>12.4</c:v>
                </c:pt>
                <c:pt idx="406">
                  <c:v>14.6</c:v>
                </c:pt>
                <c:pt idx="407">
                  <c:v>12.4</c:v>
                </c:pt>
                <c:pt idx="408">
                  <c:v>12.4</c:v>
                </c:pt>
                <c:pt idx="409">
                  <c:v>12.4</c:v>
                </c:pt>
                <c:pt idx="410">
                  <c:v>12.4</c:v>
                </c:pt>
                <c:pt idx="411">
                  <c:v>12.4</c:v>
                </c:pt>
                <c:pt idx="412">
                  <c:v>12.4</c:v>
                </c:pt>
                <c:pt idx="413">
                  <c:v>15.3</c:v>
                </c:pt>
                <c:pt idx="414">
                  <c:v>12.4</c:v>
                </c:pt>
                <c:pt idx="415">
                  <c:v>12.4</c:v>
                </c:pt>
                <c:pt idx="416">
                  <c:v>12.4</c:v>
                </c:pt>
                <c:pt idx="417">
                  <c:v>11.7</c:v>
                </c:pt>
                <c:pt idx="418">
                  <c:v>11.7</c:v>
                </c:pt>
                <c:pt idx="419">
                  <c:v>10.5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23-414A-AD33-6229FE11FFED}"/>
            </c:ext>
          </c:extLst>
        </c:ser>
        <c:ser>
          <c:idx val="2"/>
          <c:order val="2"/>
          <c:tx>
            <c:v>Термопара 3</c:v>
          </c:tx>
          <c:spPr>
            <a:ln w="28576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Лист1!$A$5:$A$424</c:f>
              <c:numCache>
                <c:formatCode>General</c:formatCode>
                <c:ptCount val="420"/>
                <c:pt idx="0">
                  <c:v>0</c:v>
                </c:pt>
                <c:pt idx="1">
                  <c:v>8</c:v>
                </c:pt>
                <c:pt idx="2">
                  <c:v>15</c:v>
                </c:pt>
                <c:pt idx="3">
                  <c:v>24</c:v>
                </c:pt>
                <c:pt idx="4">
                  <c:v>32</c:v>
                </c:pt>
                <c:pt idx="5">
                  <c:v>40</c:v>
                </c:pt>
                <c:pt idx="6">
                  <c:v>48</c:v>
                </c:pt>
                <c:pt idx="7">
                  <c:v>55</c:v>
                </c:pt>
                <c:pt idx="8">
                  <c:v>64</c:v>
                </c:pt>
                <c:pt idx="9">
                  <c:v>72</c:v>
                </c:pt>
                <c:pt idx="10">
                  <c:v>80</c:v>
                </c:pt>
                <c:pt idx="11">
                  <c:v>88</c:v>
                </c:pt>
                <c:pt idx="12">
                  <c:v>95</c:v>
                </c:pt>
                <c:pt idx="13">
                  <c:v>104</c:v>
                </c:pt>
                <c:pt idx="14">
                  <c:v>112</c:v>
                </c:pt>
                <c:pt idx="15">
                  <c:v>120</c:v>
                </c:pt>
                <c:pt idx="16">
                  <c:v>128</c:v>
                </c:pt>
                <c:pt idx="17">
                  <c:v>135</c:v>
                </c:pt>
                <c:pt idx="18">
                  <c:v>144</c:v>
                </c:pt>
                <c:pt idx="19">
                  <c:v>152</c:v>
                </c:pt>
                <c:pt idx="20">
                  <c:v>160</c:v>
                </c:pt>
                <c:pt idx="21">
                  <c:v>168</c:v>
                </c:pt>
                <c:pt idx="22">
                  <c:v>175</c:v>
                </c:pt>
                <c:pt idx="23">
                  <c:v>184</c:v>
                </c:pt>
                <c:pt idx="24">
                  <c:v>192</c:v>
                </c:pt>
                <c:pt idx="25">
                  <c:v>200</c:v>
                </c:pt>
                <c:pt idx="26">
                  <c:v>208</c:v>
                </c:pt>
                <c:pt idx="27">
                  <c:v>215</c:v>
                </c:pt>
                <c:pt idx="28">
                  <c:v>224</c:v>
                </c:pt>
                <c:pt idx="29">
                  <c:v>232</c:v>
                </c:pt>
                <c:pt idx="30">
                  <c:v>240</c:v>
                </c:pt>
                <c:pt idx="31">
                  <c:v>248</c:v>
                </c:pt>
                <c:pt idx="32">
                  <c:v>255</c:v>
                </c:pt>
                <c:pt idx="33">
                  <c:v>264</c:v>
                </c:pt>
                <c:pt idx="34">
                  <c:v>272</c:v>
                </c:pt>
                <c:pt idx="35">
                  <c:v>280</c:v>
                </c:pt>
                <c:pt idx="36">
                  <c:v>288</c:v>
                </c:pt>
                <c:pt idx="37">
                  <c:v>295</c:v>
                </c:pt>
                <c:pt idx="38">
                  <c:v>304</c:v>
                </c:pt>
                <c:pt idx="39">
                  <c:v>312</c:v>
                </c:pt>
                <c:pt idx="40">
                  <c:v>320</c:v>
                </c:pt>
                <c:pt idx="41">
                  <c:v>328</c:v>
                </c:pt>
                <c:pt idx="42">
                  <c:v>335</c:v>
                </c:pt>
                <c:pt idx="43">
                  <c:v>344</c:v>
                </c:pt>
                <c:pt idx="44">
                  <c:v>352</c:v>
                </c:pt>
                <c:pt idx="45">
                  <c:v>360</c:v>
                </c:pt>
                <c:pt idx="46">
                  <c:v>368</c:v>
                </c:pt>
                <c:pt idx="47">
                  <c:v>375</c:v>
                </c:pt>
                <c:pt idx="48">
                  <c:v>384</c:v>
                </c:pt>
                <c:pt idx="49">
                  <c:v>392</c:v>
                </c:pt>
                <c:pt idx="50">
                  <c:v>400</c:v>
                </c:pt>
                <c:pt idx="51">
                  <c:v>408</c:v>
                </c:pt>
                <c:pt idx="52">
                  <c:v>415</c:v>
                </c:pt>
                <c:pt idx="53">
                  <c:v>424</c:v>
                </c:pt>
                <c:pt idx="54">
                  <c:v>432</c:v>
                </c:pt>
                <c:pt idx="55">
                  <c:v>440</c:v>
                </c:pt>
                <c:pt idx="56">
                  <c:v>448</c:v>
                </c:pt>
                <c:pt idx="57">
                  <c:v>455</c:v>
                </c:pt>
                <c:pt idx="58">
                  <c:v>464</c:v>
                </c:pt>
                <c:pt idx="59">
                  <c:v>472</c:v>
                </c:pt>
                <c:pt idx="60">
                  <c:v>480</c:v>
                </c:pt>
                <c:pt idx="61">
                  <c:v>488</c:v>
                </c:pt>
                <c:pt idx="62">
                  <c:v>495</c:v>
                </c:pt>
                <c:pt idx="63">
                  <c:v>504</c:v>
                </c:pt>
                <c:pt idx="64">
                  <c:v>512</c:v>
                </c:pt>
                <c:pt idx="65">
                  <c:v>520</c:v>
                </c:pt>
                <c:pt idx="66">
                  <c:v>528</c:v>
                </c:pt>
                <c:pt idx="67">
                  <c:v>535</c:v>
                </c:pt>
                <c:pt idx="68">
                  <c:v>544</c:v>
                </c:pt>
                <c:pt idx="69">
                  <c:v>552</c:v>
                </c:pt>
                <c:pt idx="70">
                  <c:v>560</c:v>
                </c:pt>
                <c:pt idx="71">
                  <c:v>568</c:v>
                </c:pt>
                <c:pt idx="72">
                  <c:v>575</c:v>
                </c:pt>
                <c:pt idx="73">
                  <c:v>584</c:v>
                </c:pt>
                <c:pt idx="74">
                  <c:v>592</c:v>
                </c:pt>
                <c:pt idx="75">
                  <c:v>600</c:v>
                </c:pt>
                <c:pt idx="76">
                  <c:v>608</c:v>
                </c:pt>
                <c:pt idx="77">
                  <c:v>615</c:v>
                </c:pt>
                <c:pt idx="78">
                  <c:v>624</c:v>
                </c:pt>
                <c:pt idx="79">
                  <c:v>632</c:v>
                </c:pt>
                <c:pt idx="80">
                  <c:v>647</c:v>
                </c:pt>
                <c:pt idx="81">
                  <c:v>656</c:v>
                </c:pt>
                <c:pt idx="82">
                  <c:v>664</c:v>
                </c:pt>
                <c:pt idx="83">
                  <c:v>679</c:v>
                </c:pt>
                <c:pt idx="84">
                  <c:v>688</c:v>
                </c:pt>
                <c:pt idx="85">
                  <c:v>696</c:v>
                </c:pt>
                <c:pt idx="86">
                  <c:v>703</c:v>
                </c:pt>
                <c:pt idx="87">
                  <c:v>712</c:v>
                </c:pt>
                <c:pt idx="88">
                  <c:v>720</c:v>
                </c:pt>
                <c:pt idx="89">
                  <c:v>728</c:v>
                </c:pt>
                <c:pt idx="90">
                  <c:v>736</c:v>
                </c:pt>
                <c:pt idx="91">
                  <c:v>743</c:v>
                </c:pt>
                <c:pt idx="92">
                  <c:v>752</c:v>
                </c:pt>
                <c:pt idx="93">
                  <c:v>760</c:v>
                </c:pt>
                <c:pt idx="94">
                  <c:v>768</c:v>
                </c:pt>
                <c:pt idx="95">
                  <c:v>776</c:v>
                </c:pt>
                <c:pt idx="96">
                  <c:v>783</c:v>
                </c:pt>
                <c:pt idx="97">
                  <c:v>792</c:v>
                </c:pt>
                <c:pt idx="98">
                  <c:v>800</c:v>
                </c:pt>
                <c:pt idx="99">
                  <c:v>808</c:v>
                </c:pt>
                <c:pt idx="100">
                  <c:v>816</c:v>
                </c:pt>
                <c:pt idx="101">
                  <c:v>823</c:v>
                </c:pt>
                <c:pt idx="102">
                  <c:v>832</c:v>
                </c:pt>
                <c:pt idx="103">
                  <c:v>840</c:v>
                </c:pt>
                <c:pt idx="104">
                  <c:v>848</c:v>
                </c:pt>
                <c:pt idx="105">
                  <c:v>856</c:v>
                </c:pt>
                <c:pt idx="106">
                  <c:v>863</c:v>
                </c:pt>
                <c:pt idx="107">
                  <c:v>872</c:v>
                </c:pt>
                <c:pt idx="108">
                  <c:v>880</c:v>
                </c:pt>
                <c:pt idx="109">
                  <c:v>888</c:v>
                </c:pt>
                <c:pt idx="110">
                  <c:v>896</c:v>
                </c:pt>
                <c:pt idx="111">
                  <c:v>903</c:v>
                </c:pt>
                <c:pt idx="112">
                  <c:v>912</c:v>
                </c:pt>
                <c:pt idx="113">
                  <c:v>920</c:v>
                </c:pt>
                <c:pt idx="114">
                  <c:v>928</c:v>
                </c:pt>
                <c:pt idx="115">
                  <c:v>936</c:v>
                </c:pt>
                <c:pt idx="116">
                  <c:v>943</c:v>
                </c:pt>
                <c:pt idx="117">
                  <c:v>952</c:v>
                </c:pt>
                <c:pt idx="118">
                  <c:v>960</c:v>
                </c:pt>
                <c:pt idx="119">
                  <c:v>968</c:v>
                </c:pt>
                <c:pt idx="120">
                  <c:v>976</c:v>
                </c:pt>
                <c:pt idx="121">
                  <c:v>983</c:v>
                </c:pt>
                <c:pt idx="122">
                  <c:v>992</c:v>
                </c:pt>
                <c:pt idx="123">
                  <c:v>1000</c:v>
                </c:pt>
                <c:pt idx="124">
                  <c:v>1008</c:v>
                </c:pt>
                <c:pt idx="125">
                  <c:v>1016</c:v>
                </c:pt>
                <c:pt idx="126">
                  <c:v>1023</c:v>
                </c:pt>
                <c:pt idx="127">
                  <c:v>1032</c:v>
                </c:pt>
                <c:pt idx="128">
                  <c:v>1040</c:v>
                </c:pt>
                <c:pt idx="129">
                  <c:v>1048</c:v>
                </c:pt>
                <c:pt idx="130">
                  <c:v>1056</c:v>
                </c:pt>
                <c:pt idx="131">
                  <c:v>1063</c:v>
                </c:pt>
                <c:pt idx="132">
                  <c:v>1072</c:v>
                </c:pt>
                <c:pt idx="133">
                  <c:v>1080</c:v>
                </c:pt>
                <c:pt idx="134">
                  <c:v>1088</c:v>
                </c:pt>
                <c:pt idx="135">
                  <c:v>1096</c:v>
                </c:pt>
                <c:pt idx="136">
                  <c:v>1103</c:v>
                </c:pt>
                <c:pt idx="137">
                  <c:v>1112</c:v>
                </c:pt>
                <c:pt idx="138">
                  <c:v>1120</c:v>
                </c:pt>
                <c:pt idx="139">
                  <c:v>1128</c:v>
                </c:pt>
                <c:pt idx="140">
                  <c:v>1136</c:v>
                </c:pt>
                <c:pt idx="141">
                  <c:v>1143</c:v>
                </c:pt>
                <c:pt idx="142">
                  <c:v>1152</c:v>
                </c:pt>
                <c:pt idx="143">
                  <c:v>1160</c:v>
                </c:pt>
                <c:pt idx="144">
                  <c:v>1168</c:v>
                </c:pt>
                <c:pt idx="145">
                  <c:v>1176</c:v>
                </c:pt>
                <c:pt idx="146">
                  <c:v>1183</c:v>
                </c:pt>
                <c:pt idx="147">
                  <c:v>1192</c:v>
                </c:pt>
                <c:pt idx="148">
                  <c:v>1200</c:v>
                </c:pt>
                <c:pt idx="149">
                  <c:v>1208</c:v>
                </c:pt>
                <c:pt idx="150">
                  <c:v>1216</c:v>
                </c:pt>
                <c:pt idx="151">
                  <c:v>1223</c:v>
                </c:pt>
                <c:pt idx="152">
                  <c:v>1232</c:v>
                </c:pt>
                <c:pt idx="153">
                  <c:v>1240</c:v>
                </c:pt>
                <c:pt idx="154">
                  <c:v>1248</c:v>
                </c:pt>
                <c:pt idx="155">
                  <c:v>1256</c:v>
                </c:pt>
                <c:pt idx="156">
                  <c:v>1263</c:v>
                </c:pt>
                <c:pt idx="157">
                  <c:v>1272</c:v>
                </c:pt>
                <c:pt idx="158">
                  <c:v>1280</c:v>
                </c:pt>
                <c:pt idx="159">
                  <c:v>1288</c:v>
                </c:pt>
                <c:pt idx="160">
                  <c:v>1296</c:v>
                </c:pt>
                <c:pt idx="161">
                  <c:v>1303</c:v>
                </c:pt>
                <c:pt idx="162">
                  <c:v>1312</c:v>
                </c:pt>
                <c:pt idx="163">
                  <c:v>1320</c:v>
                </c:pt>
                <c:pt idx="164">
                  <c:v>1328</c:v>
                </c:pt>
                <c:pt idx="165">
                  <c:v>1336</c:v>
                </c:pt>
                <c:pt idx="166">
                  <c:v>1343</c:v>
                </c:pt>
                <c:pt idx="167">
                  <c:v>1352</c:v>
                </c:pt>
                <c:pt idx="168">
                  <c:v>1360</c:v>
                </c:pt>
                <c:pt idx="169">
                  <c:v>1368</c:v>
                </c:pt>
                <c:pt idx="170">
                  <c:v>1376</c:v>
                </c:pt>
                <c:pt idx="171">
                  <c:v>1383</c:v>
                </c:pt>
                <c:pt idx="172">
                  <c:v>1392</c:v>
                </c:pt>
                <c:pt idx="173">
                  <c:v>1400</c:v>
                </c:pt>
                <c:pt idx="174">
                  <c:v>1408</c:v>
                </c:pt>
                <c:pt idx="175">
                  <c:v>1416</c:v>
                </c:pt>
                <c:pt idx="176">
                  <c:v>1423</c:v>
                </c:pt>
                <c:pt idx="177">
                  <c:v>1432</c:v>
                </c:pt>
                <c:pt idx="178">
                  <c:v>1440</c:v>
                </c:pt>
                <c:pt idx="179">
                  <c:v>1448</c:v>
                </c:pt>
                <c:pt idx="180">
                  <c:v>1456</c:v>
                </c:pt>
                <c:pt idx="181">
                  <c:v>1463</c:v>
                </c:pt>
                <c:pt idx="182">
                  <c:v>1472</c:v>
                </c:pt>
                <c:pt idx="183">
                  <c:v>1480</c:v>
                </c:pt>
                <c:pt idx="184">
                  <c:v>1488</c:v>
                </c:pt>
                <c:pt idx="185">
                  <c:v>1496</c:v>
                </c:pt>
                <c:pt idx="186">
                  <c:v>1503</c:v>
                </c:pt>
                <c:pt idx="187">
                  <c:v>1512</c:v>
                </c:pt>
                <c:pt idx="188">
                  <c:v>1520</c:v>
                </c:pt>
                <c:pt idx="189">
                  <c:v>1528</c:v>
                </c:pt>
                <c:pt idx="190">
                  <c:v>1536</c:v>
                </c:pt>
                <c:pt idx="191">
                  <c:v>1543</c:v>
                </c:pt>
                <c:pt idx="192">
                  <c:v>1552</c:v>
                </c:pt>
                <c:pt idx="193">
                  <c:v>1560</c:v>
                </c:pt>
                <c:pt idx="194">
                  <c:v>1568</c:v>
                </c:pt>
                <c:pt idx="195">
                  <c:v>1576</c:v>
                </c:pt>
                <c:pt idx="196">
                  <c:v>1583</c:v>
                </c:pt>
                <c:pt idx="197">
                  <c:v>1592</c:v>
                </c:pt>
                <c:pt idx="198">
                  <c:v>1600</c:v>
                </c:pt>
                <c:pt idx="199">
                  <c:v>1608</c:v>
                </c:pt>
                <c:pt idx="200">
                  <c:v>1616</c:v>
                </c:pt>
                <c:pt idx="201">
                  <c:v>1623</c:v>
                </c:pt>
                <c:pt idx="202">
                  <c:v>1632</c:v>
                </c:pt>
                <c:pt idx="203">
                  <c:v>1640</c:v>
                </c:pt>
                <c:pt idx="204">
                  <c:v>1648</c:v>
                </c:pt>
                <c:pt idx="205">
                  <c:v>1656</c:v>
                </c:pt>
                <c:pt idx="206">
                  <c:v>1663</c:v>
                </c:pt>
                <c:pt idx="207">
                  <c:v>1672</c:v>
                </c:pt>
                <c:pt idx="208">
                  <c:v>1680</c:v>
                </c:pt>
                <c:pt idx="209">
                  <c:v>1688</c:v>
                </c:pt>
                <c:pt idx="210">
                  <c:v>1696</c:v>
                </c:pt>
                <c:pt idx="211">
                  <c:v>1703</c:v>
                </c:pt>
                <c:pt idx="212">
                  <c:v>1712</c:v>
                </c:pt>
                <c:pt idx="213">
                  <c:v>1720</c:v>
                </c:pt>
                <c:pt idx="214">
                  <c:v>1728</c:v>
                </c:pt>
                <c:pt idx="215">
                  <c:v>1736</c:v>
                </c:pt>
                <c:pt idx="216">
                  <c:v>1743</c:v>
                </c:pt>
                <c:pt idx="217">
                  <c:v>1752</c:v>
                </c:pt>
                <c:pt idx="218">
                  <c:v>1760</c:v>
                </c:pt>
                <c:pt idx="219">
                  <c:v>1768</c:v>
                </c:pt>
                <c:pt idx="220">
                  <c:v>1776</c:v>
                </c:pt>
                <c:pt idx="221">
                  <c:v>1783</c:v>
                </c:pt>
                <c:pt idx="222">
                  <c:v>1792</c:v>
                </c:pt>
                <c:pt idx="223">
                  <c:v>1800</c:v>
                </c:pt>
                <c:pt idx="224">
                  <c:v>1808</c:v>
                </c:pt>
                <c:pt idx="225">
                  <c:v>1816</c:v>
                </c:pt>
                <c:pt idx="226">
                  <c:v>1823</c:v>
                </c:pt>
                <c:pt idx="227">
                  <c:v>1832</c:v>
                </c:pt>
                <c:pt idx="228">
                  <c:v>1840</c:v>
                </c:pt>
                <c:pt idx="229">
                  <c:v>1848</c:v>
                </c:pt>
                <c:pt idx="230">
                  <c:v>1856</c:v>
                </c:pt>
                <c:pt idx="231">
                  <c:v>1863</c:v>
                </c:pt>
                <c:pt idx="232">
                  <c:v>1872</c:v>
                </c:pt>
                <c:pt idx="233">
                  <c:v>1880</c:v>
                </c:pt>
                <c:pt idx="234">
                  <c:v>1888</c:v>
                </c:pt>
                <c:pt idx="235">
                  <c:v>1896</c:v>
                </c:pt>
                <c:pt idx="236">
                  <c:v>1903</c:v>
                </c:pt>
                <c:pt idx="237">
                  <c:v>1912</c:v>
                </c:pt>
                <c:pt idx="238">
                  <c:v>1920</c:v>
                </c:pt>
                <c:pt idx="239">
                  <c:v>1928</c:v>
                </c:pt>
                <c:pt idx="240">
                  <c:v>1936</c:v>
                </c:pt>
                <c:pt idx="241">
                  <c:v>1943</c:v>
                </c:pt>
                <c:pt idx="242">
                  <c:v>1952</c:v>
                </c:pt>
                <c:pt idx="243">
                  <c:v>1960</c:v>
                </c:pt>
                <c:pt idx="244">
                  <c:v>1968</c:v>
                </c:pt>
                <c:pt idx="245">
                  <c:v>1976</c:v>
                </c:pt>
                <c:pt idx="246">
                  <c:v>1983</c:v>
                </c:pt>
                <c:pt idx="247">
                  <c:v>1992</c:v>
                </c:pt>
                <c:pt idx="248">
                  <c:v>2000</c:v>
                </c:pt>
                <c:pt idx="249">
                  <c:v>2008</c:v>
                </c:pt>
                <c:pt idx="250">
                  <c:v>2016</c:v>
                </c:pt>
                <c:pt idx="251">
                  <c:v>2023</c:v>
                </c:pt>
                <c:pt idx="252">
                  <c:v>2032</c:v>
                </c:pt>
                <c:pt idx="253">
                  <c:v>2040</c:v>
                </c:pt>
                <c:pt idx="254">
                  <c:v>2048</c:v>
                </c:pt>
                <c:pt idx="255">
                  <c:v>2056</c:v>
                </c:pt>
                <c:pt idx="256">
                  <c:v>2063</c:v>
                </c:pt>
                <c:pt idx="257">
                  <c:v>2072</c:v>
                </c:pt>
                <c:pt idx="258">
                  <c:v>2080</c:v>
                </c:pt>
                <c:pt idx="259">
                  <c:v>2088</c:v>
                </c:pt>
                <c:pt idx="260">
                  <c:v>2096</c:v>
                </c:pt>
                <c:pt idx="261">
                  <c:v>2103</c:v>
                </c:pt>
                <c:pt idx="262">
                  <c:v>2112</c:v>
                </c:pt>
                <c:pt idx="263">
                  <c:v>2120</c:v>
                </c:pt>
                <c:pt idx="264">
                  <c:v>2128</c:v>
                </c:pt>
                <c:pt idx="265">
                  <c:v>2136</c:v>
                </c:pt>
                <c:pt idx="266">
                  <c:v>2143</c:v>
                </c:pt>
                <c:pt idx="267">
                  <c:v>2152</c:v>
                </c:pt>
                <c:pt idx="268">
                  <c:v>2160</c:v>
                </c:pt>
                <c:pt idx="269">
                  <c:v>2168</c:v>
                </c:pt>
                <c:pt idx="270">
                  <c:v>2176</c:v>
                </c:pt>
                <c:pt idx="271">
                  <c:v>2183</c:v>
                </c:pt>
                <c:pt idx="272">
                  <c:v>2192</c:v>
                </c:pt>
                <c:pt idx="273">
                  <c:v>2200</c:v>
                </c:pt>
                <c:pt idx="274">
                  <c:v>2208</c:v>
                </c:pt>
                <c:pt idx="275">
                  <c:v>2216</c:v>
                </c:pt>
                <c:pt idx="276">
                  <c:v>2223</c:v>
                </c:pt>
                <c:pt idx="277">
                  <c:v>2232</c:v>
                </c:pt>
                <c:pt idx="278">
                  <c:v>2240</c:v>
                </c:pt>
                <c:pt idx="279">
                  <c:v>2248</c:v>
                </c:pt>
                <c:pt idx="280">
                  <c:v>2256</c:v>
                </c:pt>
                <c:pt idx="281">
                  <c:v>2263</c:v>
                </c:pt>
                <c:pt idx="282">
                  <c:v>2272</c:v>
                </c:pt>
                <c:pt idx="283">
                  <c:v>2280</c:v>
                </c:pt>
                <c:pt idx="284">
                  <c:v>2288</c:v>
                </c:pt>
                <c:pt idx="285">
                  <c:v>2296</c:v>
                </c:pt>
                <c:pt idx="286">
                  <c:v>2303</c:v>
                </c:pt>
                <c:pt idx="287">
                  <c:v>2312</c:v>
                </c:pt>
                <c:pt idx="288">
                  <c:v>2320</c:v>
                </c:pt>
                <c:pt idx="289">
                  <c:v>2328</c:v>
                </c:pt>
                <c:pt idx="290">
                  <c:v>2336</c:v>
                </c:pt>
                <c:pt idx="291">
                  <c:v>2343</c:v>
                </c:pt>
                <c:pt idx="292">
                  <c:v>2352</c:v>
                </c:pt>
                <c:pt idx="293">
                  <c:v>2360</c:v>
                </c:pt>
                <c:pt idx="294">
                  <c:v>2368</c:v>
                </c:pt>
                <c:pt idx="295">
                  <c:v>2376</c:v>
                </c:pt>
                <c:pt idx="296">
                  <c:v>2383</c:v>
                </c:pt>
                <c:pt idx="297">
                  <c:v>2392</c:v>
                </c:pt>
                <c:pt idx="298">
                  <c:v>2400</c:v>
                </c:pt>
                <c:pt idx="299">
                  <c:v>2408</c:v>
                </c:pt>
                <c:pt idx="300">
                  <c:v>2416</c:v>
                </c:pt>
                <c:pt idx="301">
                  <c:v>2423</c:v>
                </c:pt>
                <c:pt idx="302">
                  <c:v>2432</c:v>
                </c:pt>
                <c:pt idx="303">
                  <c:v>2440</c:v>
                </c:pt>
                <c:pt idx="304">
                  <c:v>2448</c:v>
                </c:pt>
                <c:pt idx="305">
                  <c:v>2456</c:v>
                </c:pt>
                <c:pt idx="306">
                  <c:v>2463</c:v>
                </c:pt>
                <c:pt idx="307">
                  <c:v>2472</c:v>
                </c:pt>
                <c:pt idx="308">
                  <c:v>2480</c:v>
                </c:pt>
                <c:pt idx="309">
                  <c:v>2488</c:v>
                </c:pt>
                <c:pt idx="310">
                  <c:v>2496</c:v>
                </c:pt>
                <c:pt idx="311">
                  <c:v>2503</c:v>
                </c:pt>
                <c:pt idx="312">
                  <c:v>2512</c:v>
                </c:pt>
                <c:pt idx="313">
                  <c:v>2520</c:v>
                </c:pt>
                <c:pt idx="314">
                  <c:v>2528</c:v>
                </c:pt>
                <c:pt idx="315">
                  <c:v>2536</c:v>
                </c:pt>
                <c:pt idx="316">
                  <c:v>2543</c:v>
                </c:pt>
                <c:pt idx="317">
                  <c:v>2552</c:v>
                </c:pt>
                <c:pt idx="318">
                  <c:v>2560</c:v>
                </c:pt>
                <c:pt idx="319">
                  <c:v>2568</c:v>
                </c:pt>
                <c:pt idx="320">
                  <c:v>2576</c:v>
                </c:pt>
                <c:pt idx="321">
                  <c:v>2583</c:v>
                </c:pt>
                <c:pt idx="322">
                  <c:v>2592</c:v>
                </c:pt>
                <c:pt idx="323">
                  <c:v>2600</c:v>
                </c:pt>
                <c:pt idx="324">
                  <c:v>2608</c:v>
                </c:pt>
                <c:pt idx="325">
                  <c:v>2616</c:v>
                </c:pt>
                <c:pt idx="326">
                  <c:v>2623</c:v>
                </c:pt>
                <c:pt idx="327">
                  <c:v>2632</c:v>
                </c:pt>
                <c:pt idx="328">
                  <c:v>2640</c:v>
                </c:pt>
                <c:pt idx="329">
                  <c:v>2648</c:v>
                </c:pt>
                <c:pt idx="330">
                  <c:v>2656</c:v>
                </c:pt>
                <c:pt idx="331">
                  <c:v>2663</c:v>
                </c:pt>
                <c:pt idx="332">
                  <c:v>2672</c:v>
                </c:pt>
                <c:pt idx="333">
                  <c:v>2680</c:v>
                </c:pt>
                <c:pt idx="334">
                  <c:v>2688</c:v>
                </c:pt>
                <c:pt idx="335">
                  <c:v>2696</c:v>
                </c:pt>
                <c:pt idx="336">
                  <c:v>2703</c:v>
                </c:pt>
                <c:pt idx="337">
                  <c:v>2712</c:v>
                </c:pt>
                <c:pt idx="338">
                  <c:v>2720</c:v>
                </c:pt>
                <c:pt idx="339">
                  <c:v>2728</c:v>
                </c:pt>
                <c:pt idx="340">
                  <c:v>2736</c:v>
                </c:pt>
                <c:pt idx="341">
                  <c:v>2743</c:v>
                </c:pt>
                <c:pt idx="342">
                  <c:v>2752</c:v>
                </c:pt>
                <c:pt idx="343">
                  <c:v>2760</c:v>
                </c:pt>
                <c:pt idx="344">
                  <c:v>2768</c:v>
                </c:pt>
                <c:pt idx="345">
                  <c:v>2776</c:v>
                </c:pt>
                <c:pt idx="346">
                  <c:v>2783</c:v>
                </c:pt>
                <c:pt idx="347">
                  <c:v>2792</c:v>
                </c:pt>
                <c:pt idx="348">
                  <c:v>2800</c:v>
                </c:pt>
                <c:pt idx="349">
                  <c:v>2808</c:v>
                </c:pt>
                <c:pt idx="350">
                  <c:v>2816</c:v>
                </c:pt>
                <c:pt idx="351">
                  <c:v>2823</c:v>
                </c:pt>
                <c:pt idx="352">
                  <c:v>2832</c:v>
                </c:pt>
                <c:pt idx="353">
                  <c:v>2840</c:v>
                </c:pt>
                <c:pt idx="354">
                  <c:v>2848</c:v>
                </c:pt>
                <c:pt idx="355">
                  <c:v>2856</c:v>
                </c:pt>
                <c:pt idx="356">
                  <c:v>2863</c:v>
                </c:pt>
                <c:pt idx="357">
                  <c:v>2872</c:v>
                </c:pt>
                <c:pt idx="358">
                  <c:v>2880</c:v>
                </c:pt>
                <c:pt idx="359">
                  <c:v>2888</c:v>
                </c:pt>
                <c:pt idx="360">
                  <c:v>2896</c:v>
                </c:pt>
                <c:pt idx="361">
                  <c:v>2903</c:v>
                </c:pt>
                <c:pt idx="362">
                  <c:v>2912</c:v>
                </c:pt>
                <c:pt idx="363">
                  <c:v>2920</c:v>
                </c:pt>
                <c:pt idx="364">
                  <c:v>2928</c:v>
                </c:pt>
                <c:pt idx="365">
                  <c:v>2936</c:v>
                </c:pt>
                <c:pt idx="366">
                  <c:v>2943</c:v>
                </c:pt>
                <c:pt idx="367">
                  <c:v>2952</c:v>
                </c:pt>
                <c:pt idx="368">
                  <c:v>2960</c:v>
                </c:pt>
                <c:pt idx="369">
                  <c:v>2968</c:v>
                </c:pt>
                <c:pt idx="370">
                  <c:v>2976</c:v>
                </c:pt>
                <c:pt idx="371">
                  <c:v>2983</c:v>
                </c:pt>
                <c:pt idx="372">
                  <c:v>2992</c:v>
                </c:pt>
                <c:pt idx="373">
                  <c:v>3000</c:v>
                </c:pt>
                <c:pt idx="374">
                  <c:v>3015</c:v>
                </c:pt>
                <c:pt idx="375">
                  <c:v>3024</c:v>
                </c:pt>
                <c:pt idx="376">
                  <c:v>3032</c:v>
                </c:pt>
                <c:pt idx="377">
                  <c:v>3040</c:v>
                </c:pt>
                <c:pt idx="378">
                  <c:v>3048</c:v>
                </c:pt>
                <c:pt idx="379">
                  <c:v>3055</c:v>
                </c:pt>
                <c:pt idx="380">
                  <c:v>3064</c:v>
                </c:pt>
                <c:pt idx="381">
                  <c:v>3072</c:v>
                </c:pt>
                <c:pt idx="382">
                  <c:v>3087</c:v>
                </c:pt>
                <c:pt idx="383">
                  <c:v>3096</c:v>
                </c:pt>
                <c:pt idx="384">
                  <c:v>3104</c:v>
                </c:pt>
                <c:pt idx="385">
                  <c:v>3119</c:v>
                </c:pt>
                <c:pt idx="386">
                  <c:v>3128</c:v>
                </c:pt>
                <c:pt idx="387">
                  <c:v>3136</c:v>
                </c:pt>
                <c:pt idx="388">
                  <c:v>3143</c:v>
                </c:pt>
                <c:pt idx="389">
                  <c:v>3152</c:v>
                </c:pt>
                <c:pt idx="390">
                  <c:v>3159</c:v>
                </c:pt>
                <c:pt idx="391">
                  <c:v>3168</c:v>
                </c:pt>
                <c:pt idx="392">
                  <c:v>3176</c:v>
                </c:pt>
                <c:pt idx="393">
                  <c:v>3183</c:v>
                </c:pt>
                <c:pt idx="394">
                  <c:v>3192</c:v>
                </c:pt>
                <c:pt idx="395">
                  <c:v>3200</c:v>
                </c:pt>
                <c:pt idx="396">
                  <c:v>3208</c:v>
                </c:pt>
                <c:pt idx="397">
                  <c:v>3216</c:v>
                </c:pt>
                <c:pt idx="398">
                  <c:v>3223</c:v>
                </c:pt>
                <c:pt idx="399">
                  <c:v>3232</c:v>
                </c:pt>
                <c:pt idx="400">
                  <c:v>3240</c:v>
                </c:pt>
                <c:pt idx="401">
                  <c:v>3248</c:v>
                </c:pt>
                <c:pt idx="402">
                  <c:v>3256</c:v>
                </c:pt>
                <c:pt idx="403">
                  <c:v>3263</c:v>
                </c:pt>
                <c:pt idx="404">
                  <c:v>3272</c:v>
                </c:pt>
                <c:pt idx="405">
                  <c:v>3279</c:v>
                </c:pt>
                <c:pt idx="406">
                  <c:v>3288</c:v>
                </c:pt>
                <c:pt idx="407">
                  <c:v>3296</c:v>
                </c:pt>
                <c:pt idx="408">
                  <c:v>3303</c:v>
                </c:pt>
                <c:pt idx="409">
                  <c:v>3312</c:v>
                </c:pt>
                <c:pt idx="410">
                  <c:v>3320</c:v>
                </c:pt>
                <c:pt idx="411">
                  <c:v>3328</c:v>
                </c:pt>
                <c:pt idx="412">
                  <c:v>3336</c:v>
                </c:pt>
                <c:pt idx="413">
                  <c:v>3343</c:v>
                </c:pt>
                <c:pt idx="414">
                  <c:v>3352</c:v>
                </c:pt>
                <c:pt idx="415">
                  <c:v>3360</c:v>
                </c:pt>
                <c:pt idx="416">
                  <c:v>3368</c:v>
                </c:pt>
                <c:pt idx="417">
                  <c:v>3376</c:v>
                </c:pt>
                <c:pt idx="418">
                  <c:v>3383</c:v>
                </c:pt>
                <c:pt idx="419">
                  <c:v>3392</c:v>
                </c:pt>
              </c:numCache>
            </c:numRef>
          </c:cat>
          <c:val>
            <c:numRef>
              <c:f>Лист1!$D$5:$D$424</c:f>
              <c:numCache>
                <c:formatCode>General</c:formatCode>
                <c:ptCount val="420"/>
                <c:pt idx="0">
                  <c:v>14.6</c:v>
                </c:pt>
                <c:pt idx="1">
                  <c:v>15.3</c:v>
                </c:pt>
                <c:pt idx="2">
                  <c:v>15.3</c:v>
                </c:pt>
                <c:pt idx="3">
                  <c:v>16.8</c:v>
                </c:pt>
                <c:pt idx="4">
                  <c:v>18.2</c:v>
                </c:pt>
                <c:pt idx="5">
                  <c:v>19.7</c:v>
                </c:pt>
                <c:pt idx="6">
                  <c:v>20.7</c:v>
                </c:pt>
                <c:pt idx="7">
                  <c:v>22.8</c:v>
                </c:pt>
                <c:pt idx="8">
                  <c:v>24.3</c:v>
                </c:pt>
                <c:pt idx="9">
                  <c:v>24.3</c:v>
                </c:pt>
                <c:pt idx="10">
                  <c:v>25.7</c:v>
                </c:pt>
                <c:pt idx="11">
                  <c:v>27.4</c:v>
                </c:pt>
                <c:pt idx="12">
                  <c:v>29.9</c:v>
                </c:pt>
                <c:pt idx="13">
                  <c:v>30.3</c:v>
                </c:pt>
                <c:pt idx="14">
                  <c:v>31.8</c:v>
                </c:pt>
                <c:pt idx="15">
                  <c:v>33.200000000000003</c:v>
                </c:pt>
                <c:pt idx="16">
                  <c:v>33.200000000000003</c:v>
                </c:pt>
                <c:pt idx="17">
                  <c:v>34</c:v>
                </c:pt>
                <c:pt idx="18">
                  <c:v>34.5</c:v>
                </c:pt>
                <c:pt idx="19">
                  <c:v>27.4</c:v>
                </c:pt>
                <c:pt idx="20">
                  <c:v>22.8</c:v>
                </c:pt>
                <c:pt idx="21">
                  <c:v>19.7</c:v>
                </c:pt>
                <c:pt idx="22">
                  <c:v>19.7</c:v>
                </c:pt>
                <c:pt idx="23">
                  <c:v>19</c:v>
                </c:pt>
                <c:pt idx="24">
                  <c:v>19.899999999999999</c:v>
                </c:pt>
                <c:pt idx="25">
                  <c:v>24.5</c:v>
                </c:pt>
                <c:pt idx="26">
                  <c:v>25</c:v>
                </c:pt>
                <c:pt idx="27">
                  <c:v>25</c:v>
                </c:pt>
                <c:pt idx="28">
                  <c:v>25.7</c:v>
                </c:pt>
                <c:pt idx="29">
                  <c:v>25.7</c:v>
                </c:pt>
                <c:pt idx="30">
                  <c:v>26.5</c:v>
                </c:pt>
                <c:pt idx="31">
                  <c:v>26.5</c:v>
                </c:pt>
                <c:pt idx="32">
                  <c:v>27.4</c:v>
                </c:pt>
                <c:pt idx="33">
                  <c:v>23.6</c:v>
                </c:pt>
                <c:pt idx="34">
                  <c:v>22.8</c:v>
                </c:pt>
                <c:pt idx="35">
                  <c:v>22.8</c:v>
                </c:pt>
                <c:pt idx="36">
                  <c:v>22.8</c:v>
                </c:pt>
                <c:pt idx="37">
                  <c:v>21.4</c:v>
                </c:pt>
                <c:pt idx="38">
                  <c:v>19.7</c:v>
                </c:pt>
                <c:pt idx="39">
                  <c:v>20.7</c:v>
                </c:pt>
                <c:pt idx="40">
                  <c:v>20.7</c:v>
                </c:pt>
                <c:pt idx="41">
                  <c:v>19.899999999999999</c:v>
                </c:pt>
                <c:pt idx="42">
                  <c:v>19.7</c:v>
                </c:pt>
                <c:pt idx="43">
                  <c:v>19.7</c:v>
                </c:pt>
                <c:pt idx="44">
                  <c:v>19</c:v>
                </c:pt>
                <c:pt idx="45">
                  <c:v>16.100000000000001</c:v>
                </c:pt>
                <c:pt idx="46">
                  <c:v>18.2</c:v>
                </c:pt>
                <c:pt idx="47">
                  <c:v>17</c:v>
                </c:pt>
                <c:pt idx="48">
                  <c:v>18.5</c:v>
                </c:pt>
                <c:pt idx="49">
                  <c:v>17.5</c:v>
                </c:pt>
                <c:pt idx="50">
                  <c:v>17.5</c:v>
                </c:pt>
                <c:pt idx="51">
                  <c:v>18.2</c:v>
                </c:pt>
                <c:pt idx="52">
                  <c:v>15.3</c:v>
                </c:pt>
                <c:pt idx="53">
                  <c:v>19.2</c:v>
                </c:pt>
                <c:pt idx="54">
                  <c:v>18.2</c:v>
                </c:pt>
                <c:pt idx="55">
                  <c:v>18.2</c:v>
                </c:pt>
                <c:pt idx="56">
                  <c:v>18.5</c:v>
                </c:pt>
                <c:pt idx="57">
                  <c:v>18.5</c:v>
                </c:pt>
                <c:pt idx="58">
                  <c:v>17.8</c:v>
                </c:pt>
                <c:pt idx="59">
                  <c:v>17.5</c:v>
                </c:pt>
                <c:pt idx="60">
                  <c:v>18.5</c:v>
                </c:pt>
                <c:pt idx="61">
                  <c:v>17.5</c:v>
                </c:pt>
                <c:pt idx="62">
                  <c:v>16.8</c:v>
                </c:pt>
                <c:pt idx="63">
                  <c:v>16.8</c:v>
                </c:pt>
                <c:pt idx="64">
                  <c:v>16.8</c:v>
                </c:pt>
                <c:pt idx="65">
                  <c:v>16.8</c:v>
                </c:pt>
                <c:pt idx="66">
                  <c:v>17</c:v>
                </c:pt>
                <c:pt idx="67">
                  <c:v>18.2</c:v>
                </c:pt>
                <c:pt idx="68">
                  <c:v>16.8</c:v>
                </c:pt>
                <c:pt idx="69">
                  <c:v>16.3</c:v>
                </c:pt>
                <c:pt idx="70">
                  <c:v>16.3</c:v>
                </c:pt>
                <c:pt idx="71">
                  <c:v>16.3</c:v>
                </c:pt>
                <c:pt idx="72">
                  <c:v>16.3</c:v>
                </c:pt>
                <c:pt idx="73">
                  <c:v>18</c:v>
                </c:pt>
                <c:pt idx="74">
                  <c:v>16.3</c:v>
                </c:pt>
                <c:pt idx="75">
                  <c:v>16.3</c:v>
                </c:pt>
                <c:pt idx="76">
                  <c:v>16.3</c:v>
                </c:pt>
                <c:pt idx="77">
                  <c:v>16.3</c:v>
                </c:pt>
                <c:pt idx="78">
                  <c:v>15.6</c:v>
                </c:pt>
                <c:pt idx="79">
                  <c:v>16.3</c:v>
                </c:pt>
                <c:pt idx="80">
                  <c:v>15.3</c:v>
                </c:pt>
                <c:pt idx="81">
                  <c:v>16.3</c:v>
                </c:pt>
                <c:pt idx="82">
                  <c:v>16.3</c:v>
                </c:pt>
                <c:pt idx="83">
                  <c:v>17</c:v>
                </c:pt>
                <c:pt idx="84">
                  <c:v>16.3</c:v>
                </c:pt>
                <c:pt idx="85">
                  <c:v>15.6</c:v>
                </c:pt>
                <c:pt idx="86">
                  <c:v>16.3</c:v>
                </c:pt>
                <c:pt idx="87">
                  <c:v>15.6</c:v>
                </c:pt>
                <c:pt idx="88">
                  <c:v>15.6</c:v>
                </c:pt>
                <c:pt idx="89">
                  <c:v>14.8</c:v>
                </c:pt>
                <c:pt idx="90">
                  <c:v>14.8</c:v>
                </c:pt>
                <c:pt idx="91">
                  <c:v>14.8</c:v>
                </c:pt>
                <c:pt idx="92">
                  <c:v>18</c:v>
                </c:pt>
                <c:pt idx="93">
                  <c:v>17</c:v>
                </c:pt>
                <c:pt idx="94">
                  <c:v>15.6</c:v>
                </c:pt>
                <c:pt idx="95">
                  <c:v>14.4</c:v>
                </c:pt>
                <c:pt idx="96">
                  <c:v>14.4</c:v>
                </c:pt>
                <c:pt idx="97">
                  <c:v>14.4</c:v>
                </c:pt>
                <c:pt idx="98">
                  <c:v>14.4</c:v>
                </c:pt>
                <c:pt idx="99">
                  <c:v>16.5</c:v>
                </c:pt>
                <c:pt idx="100">
                  <c:v>15.6</c:v>
                </c:pt>
                <c:pt idx="101">
                  <c:v>15.6</c:v>
                </c:pt>
                <c:pt idx="102">
                  <c:v>14.8</c:v>
                </c:pt>
                <c:pt idx="103">
                  <c:v>14.8</c:v>
                </c:pt>
                <c:pt idx="104">
                  <c:v>14.4</c:v>
                </c:pt>
                <c:pt idx="105">
                  <c:v>14.8</c:v>
                </c:pt>
                <c:pt idx="106">
                  <c:v>16.3</c:v>
                </c:pt>
                <c:pt idx="107">
                  <c:v>14.8</c:v>
                </c:pt>
                <c:pt idx="108">
                  <c:v>14.4</c:v>
                </c:pt>
                <c:pt idx="109">
                  <c:v>14.8</c:v>
                </c:pt>
                <c:pt idx="110">
                  <c:v>14.8</c:v>
                </c:pt>
                <c:pt idx="111">
                  <c:v>15.6</c:v>
                </c:pt>
                <c:pt idx="112">
                  <c:v>12.2</c:v>
                </c:pt>
                <c:pt idx="113">
                  <c:v>17.3</c:v>
                </c:pt>
                <c:pt idx="114">
                  <c:v>14.8</c:v>
                </c:pt>
                <c:pt idx="115">
                  <c:v>14.8</c:v>
                </c:pt>
                <c:pt idx="116">
                  <c:v>14.8</c:v>
                </c:pt>
                <c:pt idx="117">
                  <c:v>15.6</c:v>
                </c:pt>
                <c:pt idx="118">
                  <c:v>15.6</c:v>
                </c:pt>
                <c:pt idx="119">
                  <c:v>13.2</c:v>
                </c:pt>
                <c:pt idx="120">
                  <c:v>14.8</c:v>
                </c:pt>
                <c:pt idx="121">
                  <c:v>14.8</c:v>
                </c:pt>
                <c:pt idx="122">
                  <c:v>14.8</c:v>
                </c:pt>
                <c:pt idx="123">
                  <c:v>15.6</c:v>
                </c:pt>
                <c:pt idx="124">
                  <c:v>15.6</c:v>
                </c:pt>
                <c:pt idx="125">
                  <c:v>15.6</c:v>
                </c:pt>
                <c:pt idx="126">
                  <c:v>12.9</c:v>
                </c:pt>
                <c:pt idx="127">
                  <c:v>15.6</c:v>
                </c:pt>
                <c:pt idx="128">
                  <c:v>14.8</c:v>
                </c:pt>
                <c:pt idx="129">
                  <c:v>14.4</c:v>
                </c:pt>
                <c:pt idx="130">
                  <c:v>14.4</c:v>
                </c:pt>
                <c:pt idx="131">
                  <c:v>14.4</c:v>
                </c:pt>
                <c:pt idx="132">
                  <c:v>14.4</c:v>
                </c:pt>
                <c:pt idx="133">
                  <c:v>14.4</c:v>
                </c:pt>
                <c:pt idx="134">
                  <c:v>15.6</c:v>
                </c:pt>
                <c:pt idx="135">
                  <c:v>14.4</c:v>
                </c:pt>
                <c:pt idx="136">
                  <c:v>14.4</c:v>
                </c:pt>
                <c:pt idx="137">
                  <c:v>14.4</c:v>
                </c:pt>
                <c:pt idx="138">
                  <c:v>14.4</c:v>
                </c:pt>
                <c:pt idx="139">
                  <c:v>14.8</c:v>
                </c:pt>
                <c:pt idx="140">
                  <c:v>14.4</c:v>
                </c:pt>
                <c:pt idx="141">
                  <c:v>15.6</c:v>
                </c:pt>
                <c:pt idx="142">
                  <c:v>14.4</c:v>
                </c:pt>
                <c:pt idx="143">
                  <c:v>13.6</c:v>
                </c:pt>
                <c:pt idx="144">
                  <c:v>13.6</c:v>
                </c:pt>
                <c:pt idx="145">
                  <c:v>13.6</c:v>
                </c:pt>
                <c:pt idx="146">
                  <c:v>14.4</c:v>
                </c:pt>
                <c:pt idx="147">
                  <c:v>16.5</c:v>
                </c:pt>
                <c:pt idx="148">
                  <c:v>14.4</c:v>
                </c:pt>
                <c:pt idx="149">
                  <c:v>14.4</c:v>
                </c:pt>
                <c:pt idx="150">
                  <c:v>13.6</c:v>
                </c:pt>
                <c:pt idx="151">
                  <c:v>13.6</c:v>
                </c:pt>
                <c:pt idx="152">
                  <c:v>13.6</c:v>
                </c:pt>
                <c:pt idx="153">
                  <c:v>13.6</c:v>
                </c:pt>
                <c:pt idx="154">
                  <c:v>15.1</c:v>
                </c:pt>
                <c:pt idx="155">
                  <c:v>13.6</c:v>
                </c:pt>
                <c:pt idx="156">
                  <c:v>13.6</c:v>
                </c:pt>
                <c:pt idx="157">
                  <c:v>14.4</c:v>
                </c:pt>
                <c:pt idx="158">
                  <c:v>14.4</c:v>
                </c:pt>
                <c:pt idx="159">
                  <c:v>13.6</c:v>
                </c:pt>
                <c:pt idx="160">
                  <c:v>13.6</c:v>
                </c:pt>
                <c:pt idx="161">
                  <c:v>16.5</c:v>
                </c:pt>
                <c:pt idx="162">
                  <c:v>14.8</c:v>
                </c:pt>
                <c:pt idx="163">
                  <c:v>14.4</c:v>
                </c:pt>
                <c:pt idx="164">
                  <c:v>13.6</c:v>
                </c:pt>
                <c:pt idx="165">
                  <c:v>13.6</c:v>
                </c:pt>
                <c:pt idx="166">
                  <c:v>13.6</c:v>
                </c:pt>
                <c:pt idx="167">
                  <c:v>12.2</c:v>
                </c:pt>
                <c:pt idx="168">
                  <c:v>13.6</c:v>
                </c:pt>
                <c:pt idx="169">
                  <c:v>13.6</c:v>
                </c:pt>
                <c:pt idx="170">
                  <c:v>13.6</c:v>
                </c:pt>
                <c:pt idx="171">
                  <c:v>13.6</c:v>
                </c:pt>
                <c:pt idx="172">
                  <c:v>13.6</c:v>
                </c:pt>
                <c:pt idx="173">
                  <c:v>14.4</c:v>
                </c:pt>
                <c:pt idx="174">
                  <c:v>11.7</c:v>
                </c:pt>
                <c:pt idx="175">
                  <c:v>13.6</c:v>
                </c:pt>
                <c:pt idx="176">
                  <c:v>13.6</c:v>
                </c:pt>
                <c:pt idx="177">
                  <c:v>14.4</c:v>
                </c:pt>
                <c:pt idx="178">
                  <c:v>13.6</c:v>
                </c:pt>
                <c:pt idx="179">
                  <c:v>13.6</c:v>
                </c:pt>
                <c:pt idx="180">
                  <c:v>13.6</c:v>
                </c:pt>
                <c:pt idx="181">
                  <c:v>12</c:v>
                </c:pt>
                <c:pt idx="182">
                  <c:v>13.6</c:v>
                </c:pt>
                <c:pt idx="183">
                  <c:v>13.6</c:v>
                </c:pt>
                <c:pt idx="184">
                  <c:v>13.6</c:v>
                </c:pt>
                <c:pt idx="185">
                  <c:v>13.6</c:v>
                </c:pt>
                <c:pt idx="186">
                  <c:v>13.6</c:v>
                </c:pt>
                <c:pt idx="187">
                  <c:v>13.6</c:v>
                </c:pt>
                <c:pt idx="188">
                  <c:v>13.2</c:v>
                </c:pt>
                <c:pt idx="189">
                  <c:v>14.8</c:v>
                </c:pt>
                <c:pt idx="190">
                  <c:v>14.4</c:v>
                </c:pt>
                <c:pt idx="191">
                  <c:v>13.6</c:v>
                </c:pt>
                <c:pt idx="192">
                  <c:v>13.6</c:v>
                </c:pt>
                <c:pt idx="193">
                  <c:v>13.6</c:v>
                </c:pt>
                <c:pt idx="194">
                  <c:v>13.6</c:v>
                </c:pt>
                <c:pt idx="195">
                  <c:v>13.6</c:v>
                </c:pt>
                <c:pt idx="196">
                  <c:v>14.4</c:v>
                </c:pt>
                <c:pt idx="197">
                  <c:v>13.6</c:v>
                </c:pt>
                <c:pt idx="198">
                  <c:v>13.6</c:v>
                </c:pt>
                <c:pt idx="199">
                  <c:v>13.6</c:v>
                </c:pt>
                <c:pt idx="200">
                  <c:v>13.6</c:v>
                </c:pt>
                <c:pt idx="201">
                  <c:v>13.6</c:v>
                </c:pt>
                <c:pt idx="202">
                  <c:v>16.100000000000001</c:v>
                </c:pt>
                <c:pt idx="203">
                  <c:v>13.6</c:v>
                </c:pt>
                <c:pt idx="204">
                  <c:v>13.6</c:v>
                </c:pt>
                <c:pt idx="205">
                  <c:v>13.6</c:v>
                </c:pt>
                <c:pt idx="206">
                  <c:v>13.6</c:v>
                </c:pt>
                <c:pt idx="207">
                  <c:v>13.6</c:v>
                </c:pt>
                <c:pt idx="208">
                  <c:v>13.6</c:v>
                </c:pt>
                <c:pt idx="209">
                  <c:v>16.100000000000001</c:v>
                </c:pt>
                <c:pt idx="210">
                  <c:v>13.6</c:v>
                </c:pt>
                <c:pt idx="211">
                  <c:v>13.6</c:v>
                </c:pt>
                <c:pt idx="212">
                  <c:v>13.6</c:v>
                </c:pt>
                <c:pt idx="213">
                  <c:v>13.6</c:v>
                </c:pt>
                <c:pt idx="214">
                  <c:v>13.6</c:v>
                </c:pt>
                <c:pt idx="215">
                  <c:v>13.6</c:v>
                </c:pt>
                <c:pt idx="216">
                  <c:v>15.1</c:v>
                </c:pt>
                <c:pt idx="217">
                  <c:v>12.9</c:v>
                </c:pt>
                <c:pt idx="218">
                  <c:v>12.9</c:v>
                </c:pt>
                <c:pt idx="219">
                  <c:v>12.9</c:v>
                </c:pt>
                <c:pt idx="220">
                  <c:v>12.9</c:v>
                </c:pt>
                <c:pt idx="221">
                  <c:v>12.9</c:v>
                </c:pt>
                <c:pt idx="222">
                  <c:v>10.7</c:v>
                </c:pt>
                <c:pt idx="223">
                  <c:v>12.9</c:v>
                </c:pt>
                <c:pt idx="224">
                  <c:v>13.6</c:v>
                </c:pt>
                <c:pt idx="225">
                  <c:v>13.6</c:v>
                </c:pt>
                <c:pt idx="226">
                  <c:v>13.6</c:v>
                </c:pt>
                <c:pt idx="227">
                  <c:v>13.6</c:v>
                </c:pt>
                <c:pt idx="228">
                  <c:v>13.6</c:v>
                </c:pt>
                <c:pt idx="229">
                  <c:v>12</c:v>
                </c:pt>
                <c:pt idx="230">
                  <c:v>13.6</c:v>
                </c:pt>
                <c:pt idx="231">
                  <c:v>14.4</c:v>
                </c:pt>
                <c:pt idx="232">
                  <c:v>14.8</c:v>
                </c:pt>
                <c:pt idx="233">
                  <c:v>15.6</c:v>
                </c:pt>
                <c:pt idx="234">
                  <c:v>15.6</c:v>
                </c:pt>
                <c:pt idx="235">
                  <c:v>16.3</c:v>
                </c:pt>
                <c:pt idx="236">
                  <c:v>13.6</c:v>
                </c:pt>
                <c:pt idx="237">
                  <c:v>16.3</c:v>
                </c:pt>
                <c:pt idx="238">
                  <c:v>14.8</c:v>
                </c:pt>
                <c:pt idx="239">
                  <c:v>14.8</c:v>
                </c:pt>
                <c:pt idx="240">
                  <c:v>14.4</c:v>
                </c:pt>
                <c:pt idx="241">
                  <c:v>14.4</c:v>
                </c:pt>
                <c:pt idx="242">
                  <c:v>14.4</c:v>
                </c:pt>
                <c:pt idx="243">
                  <c:v>13.6</c:v>
                </c:pt>
                <c:pt idx="244">
                  <c:v>14.4</c:v>
                </c:pt>
                <c:pt idx="245">
                  <c:v>13.6</c:v>
                </c:pt>
                <c:pt idx="246">
                  <c:v>13.6</c:v>
                </c:pt>
                <c:pt idx="247">
                  <c:v>13.6</c:v>
                </c:pt>
                <c:pt idx="248">
                  <c:v>13.6</c:v>
                </c:pt>
                <c:pt idx="249">
                  <c:v>13.6</c:v>
                </c:pt>
                <c:pt idx="250">
                  <c:v>13.6</c:v>
                </c:pt>
                <c:pt idx="251">
                  <c:v>13.6</c:v>
                </c:pt>
                <c:pt idx="252">
                  <c:v>12.9</c:v>
                </c:pt>
                <c:pt idx="253">
                  <c:v>12.9</c:v>
                </c:pt>
                <c:pt idx="254">
                  <c:v>12.9</c:v>
                </c:pt>
                <c:pt idx="255">
                  <c:v>12.9</c:v>
                </c:pt>
                <c:pt idx="256">
                  <c:v>12.9</c:v>
                </c:pt>
                <c:pt idx="257">
                  <c:v>14.8</c:v>
                </c:pt>
                <c:pt idx="258">
                  <c:v>13.6</c:v>
                </c:pt>
                <c:pt idx="259">
                  <c:v>12.9</c:v>
                </c:pt>
                <c:pt idx="260">
                  <c:v>12.9</c:v>
                </c:pt>
                <c:pt idx="261">
                  <c:v>12.9</c:v>
                </c:pt>
                <c:pt idx="262">
                  <c:v>12.9</c:v>
                </c:pt>
                <c:pt idx="263">
                  <c:v>12.9</c:v>
                </c:pt>
                <c:pt idx="264">
                  <c:v>14.8</c:v>
                </c:pt>
                <c:pt idx="265">
                  <c:v>12.9</c:v>
                </c:pt>
                <c:pt idx="266">
                  <c:v>12.9</c:v>
                </c:pt>
                <c:pt idx="267">
                  <c:v>12.9</c:v>
                </c:pt>
                <c:pt idx="268">
                  <c:v>12.9</c:v>
                </c:pt>
                <c:pt idx="269">
                  <c:v>12.9</c:v>
                </c:pt>
                <c:pt idx="270">
                  <c:v>12.9</c:v>
                </c:pt>
                <c:pt idx="271">
                  <c:v>15.1</c:v>
                </c:pt>
                <c:pt idx="272">
                  <c:v>12.9</c:v>
                </c:pt>
                <c:pt idx="273">
                  <c:v>12.9</c:v>
                </c:pt>
                <c:pt idx="274">
                  <c:v>12.4</c:v>
                </c:pt>
                <c:pt idx="275">
                  <c:v>12.4</c:v>
                </c:pt>
                <c:pt idx="276">
                  <c:v>12.4</c:v>
                </c:pt>
                <c:pt idx="277">
                  <c:v>10.5</c:v>
                </c:pt>
                <c:pt idx="278">
                  <c:v>12.4</c:v>
                </c:pt>
                <c:pt idx="279">
                  <c:v>12.4</c:v>
                </c:pt>
                <c:pt idx="280">
                  <c:v>12.4</c:v>
                </c:pt>
                <c:pt idx="281">
                  <c:v>12.4</c:v>
                </c:pt>
                <c:pt idx="282">
                  <c:v>12.4</c:v>
                </c:pt>
                <c:pt idx="283">
                  <c:v>12.4</c:v>
                </c:pt>
                <c:pt idx="284">
                  <c:v>10.7</c:v>
                </c:pt>
                <c:pt idx="285">
                  <c:v>12.4</c:v>
                </c:pt>
                <c:pt idx="286">
                  <c:v>12.4</c:v>
                </c:pt>
                <c:pt idx="287">
                  <c:v>12.4</c:v>
                </c:pt>
                <c:pt idx="288">
                  <c:v>12.4</c:v>
                </c:pt>
                <c:pt idx="289">
                  <c:v>12.4</c:v>
                </c:pt>
                <c:pt idx="290">
                  <c:v>12.4</c:v>
                </c:pt>
                <c:pt idx="291">
                  <c:v>10.3</c:v>
                </c:pt>
                <c:pt idx="292">
                  <c:v>12.9</c:v>
                </c:pt>
                <c:pt idx="293">
                  <c:v>12.4</c:v>
                </c:pt>
                <c:pt idx="294">
                  <c:v>12.4</c:v>
                </c:pt>
                <c:pt idx="295">
                  <c:v>12.4</c:v>
                </c:pt>
                <c:pt idx="296">
                  <c:v>12.4</c:v>
                </c:pt>
                <c:pt idx="297">
                  <c:v>12.4</c:v>
                </c:pt>
                <c:pt idx="298">
                  <c:v>12.4</c:v>
                </c:pt>
                <c:pt idx="299">
                  <c:v>12.9</c:v>
                </c:pt>
                <c:pt idx="300">
                  <c:v>12.4</c:v>
                </c:pt>
                <c:pt idx="301">
                  <c:v>12.4</c:v>
                </c:pt>
                <c:pt idx="302">
                  <c:v>12.4</c:v>
                </c:pt>
                <c:pt idx="303">
                  <c:v>12.4</c:v>
                </c:pt>
                <c:pt idx="304">
                  <c:v>12.4</c:v>
                </c:pt>
                <c:pt idx="305">
                  <c:v>12.9</c:v>
                </c:pt>
                <c:pt idx="306">
                  <c:v>12.9</c:v>
                </c:pt>
                <c:pt idx="307">
                  <c:v>12.9</c:v>
                </c:pt>
                <c:pt idx="308">
                  <c:v>12.9</c:v>
                </c:pt>
                <c:pt idx="309">
                  <c:v>12.4</c:v>
                </c:pt>
                <c:pt idx="310">
                  <c:v>12.4</c:v>
                </c:pt>
                <c:pt idx="311">
                  <c:v>12.9</c:v>
                </c:pt>
                <c:pt idx="312">
                  <c:v>14.6</c:v>
                </c:pt>
                <c:pt idx="313">
                  <c:v>12.9</c:v>
                </c:pt>
                <c:pt idx="314">
                  <c:v>12.9</c:v>
                </c:pt>
                <c:pt idx="315">
                  <c:v>12.9</c:v>
                </c:pt>
                <c:pt idx="316">
                  <c:v>12.9</c:v>
                </c:pt>
                <c:pt idx="317">
                  <c:v>12.9</c:v>
                </c:pt>
                <c:pt idx="318">
                  <c:v>12.9</c:v>
                </c:pt>
                <c:pt idx="319">
                  <c:v>15.3</c:v>
                </c:pt>
                <c:pt idx="320">
                  <c:v>12.9</c:v>
                </c:pt>
                <c:pt idx="321">
                  <c:v>12.9</c:v>
                </c:pt>
                <c:pt idx="322">
                  <c:v>12.9</c:v>
                </c:pt>
                <c:pt idx="323">
                  <c:v>12.9</c:v>
                </c:pt>
                <c:pt idx="324">
                  <c:v>12.4</c:v>
                </c:pt>
                <c:pt idx="325">
                  <c:v>12.4</c:v>
                </c:pt>
                <c:pt idx="326">
                  <c:v>15.1</c:v>
                </c:pt>
                <c:pt idx="327">
                  <c:v>12.4</c:v>
                </c:pt>
                <c:pt idx="328">
                  <c:v>12.4</c:v>
                </c:pt>
                <c:pt idx="329">
                  <c:v>12.4</c:v>
                </c:pt>
                <c:pt idx="330">
                  <c:v>12.4</c:v>
                </c:pt>
                <c:pt idx="331">
                  <c:v>12.4</c:v>
                </c:pt>
                <c:pt idx="332">
                  <c:v>10.5</c:v>
                </c:pt>
                <c:pt idx="333">
                  <c:v>12.4</c:v>
                </c:pt>
                <c:pt idx="334">
                  <c:v>12.4</c:v>
                </c:pt>
                <c:pt idx="335">
                  <c:v>12.9</c:v>
                </c:pt>
                <c:pt idx="336">
                  <c:v>12.9</c:v>
                </c:pt>
                <c:pt idx="337">
                  <c:v>12.9</c:v>
                </c:pt>
                <c:pt idx="338">
                  <c:v>12.9</c:v>
                </c:pt>
                <c:pt idx="339">
                  <c:v>10.7</c:v>
                </c:pt>
                <c:pt idx="340">
                  <c:v>13.6</c:v>
                </c:pt>
                <c:pt idx="341">
                  <c:v>14.4</c:v>
                </c:pt>
                <c:pt idx="342">
                  <c:v>13.6</c:v>
                </c:pt>
                <c:pt idx="343">
                  <c:v>12.9</c:v>
                </c:pt>
                <c:pt idx="344">
                  <c:v>12.9</c:v>
                </c:pt>
                <c:pt idx="345">
                  <c:v>12.9</c:v>
                </c:pt>
                <c:pt idx="346">
                  <c:v>10.7</c:v>
                </c:pt>
                <c:pt idx="347">
                  <c:v>13.6</c:v>
                </c:pt>
                <c:pt idx="348">
                  <c:v>12.9</c:v>
                </c:pt>
                <c:pt idx="349">
                  <c:v>12.9</c:v>
                </c:pt>
                <c:pt idx="350">
                  <c:v>12.9</c:v>
                </c:pt>
                <c:pt idx="351">
                  <c:v>12.9</c:v>
                </c:pt>
                <c:pt idx="352">
                  <c:v>12.9</c:v>
                </c:pt>
                <c:pt idx="353">
                  <c:v>12.9</c:v>
                </c:pt>
                <c:pt idx="354">
                  <c:v>13.6</c:v>
                </c:pt>
                <c:pt idx="355">
                  <c:v>13.6</c:v>
                </c:pt>
                <c:pt idx="356">
                  <c:v>13.6</c:v>
                </c:pt>
                <c:pt idx="357">
                  <c:v>13.6</c:v>
                </c:pt>
                <c:pt idx="358">
                  <c:v>13.6</c:v>
                </c:pt>
                <c:pt idx="359">
                  <c:v>13.6</c:v>
                </c:pt>
                <c:pt idx="360">
                  <c:v>14.4</c:v>
                </c:pt>
                <c:pt idx="361">
                  <c:v>14.4</c:v>
                </c:pt>
                <c:pt idx="362">
                  <c:v>13.6</c:v>
                </c:pt>
                <c:pt idx="363">
                  <c:v>14.4</c:v>
                </c:pt>
                <c:pt idx="364">
                  <c:v>13.6</c:v>
                </c:pt>
                <c:pt idx="365">
                  <c:v>13.6</c:v>
                </c:pt>
                <c:pt idx="366">
                  <c:v>14.4</c:v>
                </c:pt>
                <c:pt idx="367">
                  <c:v>16.5</c:v>
                </c:pt>
                <c:pt idx="368">
                  <c:v>14.4</c:v>
                </c:pt>
                <c:pt idx="369">
                  <c:v>14.4</c:v>
                </c:pt>
                <c:pt idx="370">
                  <c:v>14.4</c:v>
                </c:pt>
                <c:pt idx="371">
                  <c:v>14.4</c:v>
                </c:pt>
                <c:pt idx="372">
                  <c:v>14.4</c:v>
                </c:pt>
                <c:pt idx="373">
                  <c:v>14.4</c:v>
                </c:pt>
                <c:pt idx="374">
                  <c:v>13.6</c:v>
                </c:pt>
                <c:pt idx="375">
                  <c:v>13.6</c:v>
                </c:pt>
                <c:pt idx="376">
                  <c:v>14.4</c:v>
                </c:pt>
                <c:pt idx="377">
                  <c:v>14.4</c:v>
                </c:pt>
                <c:pt idx="378">
                  <c:v>14.4</c:v>
                </c:pt>
                <c:pt idx="379">
                  <c:v>14.8</c:v>
                </c:pt>
                <c:pt idx="380">
                  <c:v>16.8</c:v>
                </c:pt>
                <c:pt idx="381">
                  <c:v>14.4</c:v>
                </c:pt>
                <c:pt idx="382">
                  <c:v>14.4</c:v>
                </c:pt>
                <c:pt idx="383">
                  <c:v>14.4</c:v>
                </c:pt>
                <c:pt idx="384">
                  <c:v>14.4</c:v>
                </c:pt>
                <c:pt idx="385">
                  <c:v>15.3</c:v>
                </c:pt>
                <c:pt idx="386">
                  <c:v>12.9</c:v>
                </c:pt>
                <c:pt idx="387">
                  <c:v>12.9</c:v>
                </c:pt>
                <c:pt idx="388">
                  <c:v>12.9</c:v>
                </c:pt>
                <c:pt idx="389">
                  <c:v>12.9</c:v>
                </c:pt>
                <c:pt idx="390">
                  <c:v>12.9</c:v>
                </c:pt>
                <c:pt idx="391">
                  <c:v>12.9</c:v>
                </c:pt>
                <c:pt idx="392">
                  <c:v>12.9</c:v>
                </c:pt>
                <c:pt idx="393">
                  <c:v>13.6</c:v>
                </c:pt>
                <c:pt idx="394">
                  <c:v>12.9</c:v>
                </c:pt>
                <c:pt idx="395">
                  <c:v>12.4</c:v>
                </c:pt>
                <c:pt idx="396">
                  <c:v>12.9</c:v>
                </c:pt>
                <c:pt idx="397">
                  <c:v>12.9</c:v>
                </c:pt>
                <c:pt idx="398">
                  <c:v>12.4</c:v>
                </c:pt>
                <c:pt idx="399">
                  <c:v>15.3</c:v>
                </c:pt>
                <c:pt idx="400">
                  <c:v>12.9</c:v>
                </c:pt>
                <c:pt idx="401">
                  <c:v>12.4</c:v>
                </c:pt>
                <c:pt idx="402">
                  <c:v>12.4</c:v>
                </c:pt>
                <c:pt idx="403">
                  <c:v>12.4</c:v>
                </c:pt>
                <c:pt idx="404">
                  <c:v>12.4</c:v>
                </c:pt>
                <c:pt idx="405">
                  <c:v>12.4</c:v>
                </c:pt>
                <c:pt idx="406">
                  <c:v>14.6</c:v>
                </c:pt>
                <c:pt idx="407">
                  <c:v>12.4</c:v>
                </c:pt>
                <c:pt idx="408">
                  <c:v>12.4</c:v>
                </c:pt>
                <c:pt idx="409">
                  <c:v>12.4</c:v>
                </c:pt>
                <c:pt idx="410">
                  <c:v>12.4</c:v>
                </c:pt>
                <c:pt idx="411">
                  <c:v>12.4</c:v>
                </c:pt>
                <c:pt idx="412">
                  <c:v>12.4</c:v>
                </c:pt>
                <c:pt idx="413">
                  <c:v>14.8</c:v>
                </c:pt>
                <c:pt idx="414">
                  <c:v>12.4</c:v>
                </c:pt>
                <c:pt idx="415">
                  <c:v>12.4</c:v>
                </c:pt>
                <c:pt idx="416">
                  <c:v>12.4</c:v>
                </c:pt>
                <c:pt idx="417">
                  <c:v>12.4</c:v>
                </c:pt>
                <c:pt idx="418">
                  <c:v>12.4</c:v>
                </c:pt>
                <c:pt idx="419">
                  <c:v>10.5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723-414A-AD33-6229FE11FF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5328112"/>
        <c:axId val="1"/>
      </c:lineChart>
      <c:catAx>
        <c:axId val="255328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время, с</a:t>
                </a:r>
              </a:p>
            </c:rich>
          </c:tx>
          <c:overlay val="0"/>
          <c:spPr>
            <a:noFill/>
            <a:ln w="25401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температура,℃</a:t>
                </a:r>
              </a:p>
            </c:rich>
          </c:tx>
          <c:overlay val="0"/>
          <c:spPr>
            <a:noFill/>
            <a:ln w="25401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55328112"/>
        <c:crosses val="autoZero"/>
        <c:crossBetween val="between"/>
      </c:valAx>
      <c:spPr>
        <a:noFill/>
        <a:ln w="25401">
          <a:noFill/>
        </a:ln>
      </c:spPr>
    </c:plotArea>
    <c:legend>
      <c:legendPos val="b"/>
      <c:overlay val="0"/>
      <c:spPr>
        <a:noFill/>
        <a:ln w="25401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v>Термопара 4</c:v>
          </c:tx>
          <c:spPr>
            <a:ln w="28567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Лист1!$A$5:$A$424</c:f>
              <c:numCache>
                <c:formatCode>General</c:formatCode>
                <c:ptCount val="420"/>
                <c:pt idx="0">
                  <c:v>0</c:v>
                </c:pt>
                <c:pt idx="1">
                  <c:v>8</c:v>
                </c:pt>
                <c:pt idx="2">
                  <c:v>15</c:v>
                </c:pt>
                <c:pt idx="3">
                  <c:v>24</c:v>
                </c:pt>
                <c:pt idx="4">
                  <c:v>32</c:v>
                </c:pt>
                <c:pt idx="5">
                  <c:v>40</c:v>
                </c:pt>
                <c:pt idx="6">
                  <c:v>48</c:v>
                </c:pt>
                <c:pt idx="7">
                  <c:v>55</c:v>
                </c:pt>
                <c:pt idx="8">
                  <c:v>64</c:v>
                </c:pt>
                <c:pt idx="9">
                  <c:v>72</c:v>
                </c:pt>
                <c:pt idx="10">
                  <c:v>80</c:v>
                </c:pt>
                <c:pt idx="11">
                  <c:v>88</c:v>
                </c:pt>
                <c:pt idx="12">
                  <c:v>95</c:v>
                </c:pt>
                <c:pt idx="13">
                  <c:v>104</c:v>
                </c:pt>
                <c:pt idx="14">
                  <c:v>112</c:v>
                </c:pt>
                <c:pt idx="15">
                  <c:v>120</c:v>
                </c:pt>
                <c:pt idx="16">
                  <c:v>128</c:v>
                </c:pt>
                <c:pt idx="17">
                  <c:v>135</c:v>
                </c:pt>
                <c:pt idx="18">
                  <c:v>144</c:v>
                </c:pt>
                <c:pt idx="19">
                  <c:v>152</c:v>
                </c:pt>
                <c:pt idx="20">
                  <c:v>160</c:v>
                </c:pt>
                <c:pt idx="21">
                  <c:v>168</c:v>
                </c:pt>
                <c:pt idx="22">
                  <c:v>175</c:v>
                </c:pt>
                <c:pt idx="23">
                  <c:v>184</c:v>
                </c:pt>
                <c:pt idx="24">
                  <c:v>192</c:v>
                </c:pt>
                <c:pt idx="25">
                  <c:v>200</c:v>
                </c:pt>
                <c:pt idx="26">
                  <c:v>208</c:v>
                </c:pt>
                <c:pt idx="27">
                  <c:v>215</c:v>
                </c:pt>
                <c:pt idx="28">
                  <c:v>224</c:v>
                </c:pt>
                <c:pt idx="29">
                  <c:v>232</c:v>
                </c:pt>
                <c:pt idx="30">
                  <c:v>240</c:v>
                </c:pt>
                <c:pt idx="31">
                  <c:v>248</c:v>
                </c:pt>
                <c:pt idx="32">
                  <c:v>255</c:v>
                </c:pt>
                <c:pt idx="33">
                  <c:v>264</c:v>
                </c:pt>
                <c:pt idx="34">
                  <c:v>272</c:v>
                </c:pt>
                <c:pt idx="35">
                  <c:v>280</c:v>
                </c:pt>
                <c:pt idx="36">
                  <c:v>288</c:v>
                </c:pt>
                <c:pt idx="37">
                  <c:v>295</c:v>
                </c:pt>
                <c:pt idx="38">
                  <c:v>304</c:v>
                </c:pt>
                <c:pt idx="39">
                  <c:v>312</c:v>
                </c:pt>
                <c:pt idx="40">
                  <c:v>320</c:v>
                </c:pt>
                <c:pt idx="41">
                  <c:v>328</c:v>
                </c:pt>
                <c:pt idx="42">
                  <c:v>335</c:v>
                </c:pt>
                <c:pt idx="43">
                  <c:v>344</c:v>
                </c:pt>
                <c:pt idx="44">
                  <c:v>352</c:v>
                </c:pt>
                <c:pt idx="45">
                  <c:v>360</c:v>
                </c:pt>
                <c:pt idx="46">
                  <c:v>368</c:v>
                </c:pt>
                <c:pt idx="47">
                  <c:v>375</c:v>
                </c:pt>
                <c:pt idx="48">
                  <c:v>384</c:v>
                </c:pt>
                <c:pt idx="49">
                  <c:v>392</c:v>
                </c:pt>
                <c:pt idx="50">
                  <c:v>400</c:v>
                </c:pt>
                <c:pt idx="51">
                  <c:v>408</c:v>
                </c:pt>
                <c:pt idx="52">
                  <c:v>415</c:v>
                </c:pt>
                <c:pt idx="53">
                  <c:v>424</c:v>
                </c:pt>
                <c:pt idx="54">
                  <c:v>432</c:v>
                </c:pt>
                <c:pt idx="55">
                  <c:v>440</c:v>
                </c:pt>
                <c:pt idx="56">
                  <c:v>448</c:v>
                </c:pt>
                <c:pt idx="57">
                  <c:v>455</c:v>
                </c:pt>
                <c:pt idx="58">
                  <c:v>464</c:v>
                </c:pt>
                <c:pt idx="59">
                  <c:v>472</c:v>
                </c:pt>
                <c:pt idx="60">
                  <c:v>480</c:v>
                </c:pt>
                <c:pt idx="61">
                  <c:v>488</c:v>
                </c:pt>
                <c:pt idx="62">
                  <c:v>495</c:v>
                </c:pt>
                <c:pt idx="63">
                  <c:v>504</c:v>
                </c:pt>
                <c:pt idx="64">
                  <c:v>512</c:v>
                </c:pt>
                <c:pt idx="65">
                  <c:v>520</c:v>
                </c:pt>
                <c:pt idx="66">
                  <c:v>528</c:v>
                </c:pt>
                <c:pt idx="67">
                  <c:v>535</c:v>
                </c:pt>
                <c:pt idx="68">
                  <c:v>544</c:v>
                </c:pt>
                <c:pt idx="69">
                  <c:v>552</c:v>
                </c:pt>
                <c:pt idx="70">
                  <c:v>560</c:v>
                </c:pt>
                <c:pt idx="71">
                  <c:v>568</c:v>
                </c:pt>
                <c:pt idx="72">
                  <c:v>575</c:v>
                </c:pt>
                <c:pt idx="73">
                  <c:v>584</c:v>
                </c:pt>
                <c:pt idx="74">
                  <c:v>592</c:v>
                </c:pt>
                <c:pt idx="75">
                  <c:v>600</c:v>
                </c:pt>
                <c:pt idx="76">
                  <c:v>608</c:v>
                </c:pt>
                <c:pt idx="77">
                  <c:v>615</c:v>
                </c:pt>
                <c:pt idx="78">
                  <c:v>624</c:v>
                </c:pt>
                <c:pt idx="79">
                  <c:v>632</c:v>
                </c:pt>
                <c:pt idx="80">
                  <c:v>647</c:v>
                </c:pt>
                <c:pt idx="81">
                  <c:v>656</c:v>
                </c:pt>
                <c:pt idx="82">
                  <c:v>664</c:v>
                </c:pt>
                <c:pt idx="83">
                  <c:v>679</c:v>
                </c:pt>
                <c:pt idx="84">
                  <c:v>688</c:v>
                </c:pt>
                <c:pt idx="85">
                  <c:v>696</c:v>
                </c:pt>
                <c:pt idx="86">
                  <c:v>703</c:v>
                </c:pt>
                <c:pt idx="87">
                  <c:v>712</c:v>
                </c:pt>
                <c:pt idx="88">
                  <c:v>720</c:v>
                </c:pt>
                <c:pt idx="89">
                  <c:v>728</c:v>
                </c:pt>
                <c:pt idx="90">
                  <c:v>736</c:v>
                </c:pt>
                <c:pt idx="91">
                  <c:v>743</c:v>
                </c:pt>
                <c:pt idx="92">
                  <c:v>752</c:v>
                </c:pt>
                <c:pt idx="93">
                  <c:v>760</c:v>
                </c:pt>
                <c:pt idx="94">
                  <c:v>768</c:v>
                </c:pt>
                <c:pt idx="95">
                  <c:v>776</c:v>
                </c:pt>
                <c:pt idx="96">
                  <c:v>783</c:v>
                </c:pt>
                <c:pt idx="97">
                  <c:v>792</c:v>
                </c:pt>
                <c:pt idx="98">
                  <c:v>800</c:v>
                </c:pt>
                <c:pt idx="99">
                  <c:v>808</c:v>
                </c:pt>
                <c:pt idx="100">
                  <c:v>816</c:v>
                </c:pt>
                <c:pt idx="101">
                  <c:v>823</c:v>
                </c:pt>
                <c:pt idx="102">
                  <c:v>832</c:v>
                </c:pt>
                <c:pt idx="103">
                  <c:v>840</c:v>
                </c:pt>
                <c:pt idx="104">
                  <c:v>848</c:v>
                </c:pt>
                <c:pt idx="105">
                  <c:v>856</c:v>
                </c:pt>
                <c:pt idx="106">
                  <c:v>863</c:v>
                </c:pt>
                <c:pt idx="107">
                  <c:v>872</c:v>
                </c:pt>
                <c:pt idx="108">
                  <c:v>880</c:v>
                </c:pt>
                <c:pt idx="109">
                  <c:v>888</c:v>
                </c:pt>
                <c:pt idx="110">
                  <c:v>896</c:v>
                </c:pt>
                <c:pt idx="111">
                  <c:v>903</c:v>
                </c:pt>
                <c:pt idx="112">
                  <c:v>912</c:v>
                </c:pt>
                <c:pt idx="113">
                  <c:v>920</c:v>
                </c:pt>
                <c:pt idx="114">
                  <c:v>928</c:v>
                </c:pt>
                <c:pt idx="115">
                  <c:v>936</c:v>
                </c:pt>
                <c:pt idx="116">
                  <c:v>943</c:v>
                </c:pt>
                <c:pt idx="117">
                  <c:v>952</c:v>
                </c:pt>
                <c:pt idx="118">
                  <c:v>960</c:v>
                </c:pt>
                <c:pt idx="119">
                  <c:v>968</c:v>
                </c:pt>
                <c:pt idx="120">
                  <c:v>976</c:v>
                </c:pt>
                <c:pt idx="121">
                  <c:v>983</c:v>
                </c:pt>
                <c:pt idx="122">
                  <c:v>992</c:v>
                </c:pt>
                <c:pt idx="123">
                  <c:v>1000</c:v>
                </c:pt>
                <c:pt idx="124">
                  <c:v>1008</c:v>
                </c:pt>
                <c:pt idx="125">
                  <c:v>1016</c:v>
                </c:pt>
                <c:pt idx="126">
                  <c:v>1023</c:v>
                </c:pt>
                <c:pt idx="127">
                  <c:v>1032</c:v>
                </c:pt>
                <c:pt idx="128">
                  <c:v>1040</c:v>
                </c:pt>
                <c:pt idx="129">
                  <c:v>1048</c:v>
                </c:pt>
                <c:pt idx="130">
                  <c:v>1056</c:v>
                </c:pt>
                <c:pt idx="131">
                  <c:v>1063</c:v>
                </c:pt>
                <c:pt idx="132">
                  <c:v>1072</c:v>
                </c:pt>
                <c:pt idx="133">
                  <c:v>1080</c:v>
                </c:pt>
                <c:pt idx="134">
                  <c:v>1088</c:v>
                </c:pt>
                <c:pt idx="135">
                  <c:v>1096</c:v>
                </c:pt>
                <c:pt idx="136">
                  <c:v>1103</c:v>
                </c:pt>
                <c:pt idx="137">
                  <c:v>1112</c:v>
                </c:pt>
                <c:pt idx="138">
                  <c:v>1120</c:v>
                </c:pt>
                <c:pt idx="139">
                  <c:v>1128</c:v>
                </c:pt>
                <c:pt idx="140">
                  <c:v>1136</c:v>
                </c:pt>
                <c:pt idx="141">
                  <c:v>1143</c:v>
                </c:pt>
                <c:pt idx="142">
                  <c:v>1152</c:v>
                </c:pt>
                <c:pt idx="143">
                  <c:v>1160</c:v>
                </c:pt>
                <c:pt idx="144">
                  <c:v>1168</c:v>
                </c:pt>
                <c:pt idx="145">
                  <c:v>1176</c:v>
                </c:pt>
                <c:pt idx="146">
                  <c:v>1183</c:v>
                </c:pt>
                <c:pt idx="147">
                  <c:v>1192</c:v>
                </c:pt>
                <c:pt idx="148">
                  <c:v>1200</c:v>
                </c:pt>
                <c:pt idx="149">
                  <c:v>1208</c:v>
                </c:pt>
                <c:pt idx="150">
                  <c:v>1216</c:v>
                </c:pt>
                <c:pt idx="151">
                  <c:v>1223</c:v>
                </c:pt>
                <c:pt idx="152">
                  <c:v>1232</c:v>
                </c:pt>
                <c:pt idx="153">
                  <c:v>1240</c:v>
                </c:pt>
                <c:pt idx="154">
                  <c:v>1248</c:v>
                </c:pt>
                <c:pt idx="155">
                  <c:v>1256</c:v>
                </c:pt>
                <c:pt idx="156">
                  <c:v>1263</c:v>
                </c:pt>
                <c:pt idx="157">
                  <c:v>1272</c:v>
                </c:pt>
                <c:pt idx="158">
                  <c:v>1280</c:v>
                </c:pt>
                <c:pt idx="159">
                  <c:v>1288</c:v>
                </c:pt>
                <c:pt idx="160">
                  <c:v>1296</c:v>
                </c:pt>
                <c:pt idx="161">
                  <c:v>1303</c:v>
                </c:pt>
                <c:pt idx="162">
                  <c:v>1312</c:v>
                </c:pt>
                <c:pt idx="163">
                  <c:v>1320</c:v>
                </c:pt>
                <c:pt idx="164">
                  <c:v>1328</c:v>
                </c:pt>
                <c:pt idx="165">
                  <c:v>1336</c:v>
                </c:pt>
                <c:pt idx="166">
                  <c:v>1343</c:v>
                </c:pt>
                <c:pt idx="167">
                  <c:v>1352</c:v>
                </c:pt>
                <c:pt idx="168">
                  <c:v>1360</c:v>
                </c:pt>
                <c:pt idx="169">
                  <c:v>1368</c:v>
                </c:pt>
                <c:pt idx="170">
                  <c:v>1376</c:v>
                </c:pt>
                <c:pt idx="171">
                  <c:v>1383</c:v>
                </c:pt>
                <c:pt idx="172">
                  <c:v>1392</c:v>
                </c:pt>
                <c:pt idx="173">
                  <c:v>1400</c:v>
                </c:pt>
                <c:pt idx="174">
                  <c:v>1408</c:v>
                </c:pt>
                <c:pt idx="175">
                  <c:v>1416</c:v>
                </c:pt>
                <c:pt idx="176">
                  <c:v>1423</c:v>
                </c:pt>
                <c:pt idx="177">
                  <c:v>1432</c:v>
                </c:pt>
                <c:pt idx="178">
                  <c:v>1440</c:v>
                </c:pt>
                <c:pt idx="179">
                  <c:v>1448</c:v>
                </c:pt>
                <c:pt idx="180">
                  <c:v>1456</c:v>
                </c:pt>
                <c:pt idx="181">
                  <c:v>1463</c:v>
                </c:pt>
                <c:pt idx="182">
                  <c:v>1472</c:v>
                </c:pt>
                <c:pt idx="183">
                  <c:v>1480</c:v>
                </c:pt>
                <c:pt idx="184">
                  <c:v>1488</c:v>
                </c:pt>
                <c:pt idx="185">
                  <c:v>1496</c:v>
                </c:pt>
                <c:pt idx="186">
                  <c:v>1503</c:v>
                </c:pt>
                <c:pt idx="187">
                  <c:v>1512</c:v>
                </c:pt>
                <c:pt idx="188">
                  <c:v>1520</c:v>
                </c:pt>
                <c:pt idx="189">
                  <c:v>1528</c:v>
                </c:pt>
                <c:pt idx="190">
                  <c:v>1536</c:v>
                </c:pt>
                <c:pt idx="191">
                  <c:v>1543</c:v>
                </c:pt>
                <c:pt idx="192">
                  <c:v>1552</c:v>
                </c:pt>
                <c:pt idx="193">
                  <c:v>1560</c:v>
                </c:pt>
                <c:pt idx="194">
                  <c:v>1568</c:v>
                </c:pt>
                <c:pt idx="195">
                  <c:v>1576</c:v>
                </c:pt>
                <c:pt idx="196">
                  <c:v>1583</c:v>
                </c:pt>
                <c:pt idx="197">
                  <c:v>1592</c:v>
                </c:pt>
                <c:pt idx="198">
                  <c:v>1600</c:v>
                </c:pt>
                <c:pt idx="199">
                  <c:v>1608</c:v>
                </c:pt>
                <c:pt idx="200">
                  <c:v>1616</c:v>
                </c:pt>
                <c:pt idx="201">
                  <c:v>1623</c:v>
                </c:pt>
                <c:pt idx="202">
                  <c:v>1632</c:v>
                </c:pt>
                <c:pt idx="203">
                  <c:v>1640</c:v>
                </c:pt>
                <c:pt idx="204">
                  <c:v>1648</c:v>
                </c:pt>
                <c:pt idx="205">
                  <c:v>1656</c:v>
                </c:pt>
                <c:pt idx="206">
                  <c:v>1663</c:v>
                </c:pt>
                <c:pt idx="207">
                  <c:v>1672</c:v>
                </c:pt>
                <c:pt idx="208">
                  <c:v>1680</c:v>
                </c:pt>
                <c:pt idx="209">
                  <c:v>1688</c:v>
                </c:pt>
                <c:pt idx="210">
                  <c:v>1696</c:v>
                </c:pt>
                <c:pt idx="211">
                  <c:v>1703</c:v>
                </c:pt>
                <c:pt idx="212">
                  <c:v>1712</c:v>
                </c:pt>
                <c:pt idx="213">
                  <c:v>1720</c:v>
                </c:pt>
                <c:pt idx="214">
                  <c:v>1728</c:v>
                </c:pt>
                <c:pt idx="215">
                  <c:v>1736</c:v>
                </c:pt>
                <c:pt idx="216">
                  <c:v>1743</c:v>
                </c:pt>
                <c:pt idx="217">
                  <c:v>1752</c:v>
                </c:pt>
                <c:pt idx="218">
                  <c:v>1760</c:v>
                </c:pt>
                <c:pt idx="219">
                  <c:v>1768</c:v>
                </c:pt>
                <c:pt idx="220">
                  <c:v>1776</c:v>
                </c:pt>
                <c:pt idx="221">
                  <c:v>1783</c:v>
                </c:pt>
                <c:pt idx="222">
                  <c:v>1792</c:v>
                </c:pt>
                <c:pt idx="223">
                  <c:v>1800</c:v>
                </c:pt>
                <c:pt idx="224">
                  <c:v>1808</c:v>
                </c:pt>
                <c:pt idx="225">
                  <c:v>1816</c:v>
                </c:pt>
                <c:pt idx="226">
                  <c:v>1823</c:v>
                </c:pt>
                <c:pt idx="227">
                  <c:v>1832</c:v>
                </c:pt>
                <c:pt idx="228">
                  <c:v>1840</c:v>
                </c:pt>
                <c:pt idx="229">
                  <c:v>1848</c:v>
                </c:pt>
                <c:pt idx="230">
                  <c:v>1856</c:v>
                </c:pt>
                <c:pt idx="231">
                  <c:v>1863</c:v>
                </c:pt>
                <c:pt idx="232">
                  <c:v>1872</c:v>
                </c:pt>
                <c:pt idx="233">
                  <c:v>1880</c:v>
                </c:pt>
                <c:pt idx="234">
                  <c:v>1888</c:v>
                </c:pt>
                <c:pt idx="235">
                  <c:v>1896</c:v>
                </c:pt>
                <c:pt idx="236">
                  <c:v>1903</c:v>
                </c:pt>
                <c:pt idx="237">
                  <c:v>1912</c:v>
                </c:pt>
                <c:pt idx="238">
                  <c:v>1920</c:v>
                </c:pt>
                <c:pt idx="239">
                  <c:v>1928</c:v>
                </c:pt>
                <c:pt idx="240">
                  <c:v>1936</c:v>
                </c:pt>
                <c:pt idx="241">
                  <c:v>1943</c:v>
                </c:pt>
                <c:pt idx="242">
                  <c:v>1952</c:v>
                </c:pt>
                <c:pt idx="243">
                  <c:v>1960</c:v>
                </c:pt>
                <c:pt idx="244">
                  <c:v>1968</c:v>
                </c:pt>
                <c:pt idx="245">
                  <c:v>1976</c:v>
                </c:pt>
                <c:pt idx="246">
                  <c:v>1983</c:v>
                </c:pt>
                <c:pt idx="247">
                  <c:v>1992</c:v>
                </c:pt>
                <c:pt idx="248">
                  <c:v>2000</c:v>
                </c:pt>
                <c:pt idx="249">
                  <c:v>2008</c:v>
                </c:pt>
                <c:pt idx="250">
                  <c:v>2016</c:v>
                </c:pt>
                <c:pt idx="251">
                  <c:v>2023</c:v>
                </c:pt>
                <c:pt idx="252">
                  <c:v>2032</c:v>
                </c:pt>
                <c:pt idx="253">
                  <c:v>2040</c:v>
                </c:pt>
                <c:pt idx="254">
                  <c:v>2048</c:v>
                </c:pt>
                <c:pt idx="255">
                  <c:v>2056</c:v>
                </c:pt>
                <c:pt idx="256">
                  <c:v>2063</c:v>
                </c:pt>
                <c:pt idx="257">
                  <c:v>2072</c:v>
                </c:pt>
                <c:pt idx="258">
                  <c:v>2080</c:v>
                </c:pt>
                <c:pt idx="259">
                  <c:v>2088</c:v>
                </c:pt>
                <c:pt idx="260">
                  <c:v>2096</c:v>
                </c:pt>
                <c:pt idx="261">
                  <c:v>2103</c:v>
                </c:pt>
                <c:pt idx="262">
                  <c:v>2112</c:v>
                </c:pt>
                <c:pt idx="263">
                  <c:v>2120</c:v>
                </c:pt>
                <c:pt idx="264">
                  <c:v>2128</c:v>
                </c:pt>
                <c:pt idx="265">
                  <c:v>2136</c:v>
                </c:pt>
                <c:pt idx="266">
                  <c:v>2143</c:v>
                </c:pt>
                <c:pt idx="267">
                  <c:v>2152</c:v>
                </c:pt>
                <c:pt idx="268">
                  <c:v>2160</c:v>
                </c:pt>
                <c:pt idx="269">
                  <c:v>2168</c:v>
                </c:pt>
                <c:pt idx="270">
                  <c:v>2176</c:v>
                </c:pt>
                <c:pt idx="271">
                  <c:v>2183</c:v>
                </c:pt>
                <c:pt idx="272">
                  <c:v>2192</c:v>
                </c:pt>
                <c:pt idx="273">
                  <c:v>2200</c:v>
                </c:pt>
                <c:pt idx="274">
                  <c:v>2208</c:v>
                </c:pt>
                <c:pt idx="275">
                  <c:v>2216</c:v>
                </c:pt>
                <c:pt idx="276">
                  <c:v>2223</c:v>
                </c:pt>
                <c:pt idx="277">
                  <c:v>2232</c:v>
                </c:pt>
                <c:pt idx="278">
                  <c:v>2240</c:v>
                </c:pt>
                <c:pt idx="279">
                  <c:v>2248</c:v>
                </c:pt>
                <c:pt idx="280">
                  <c:v>2256</c:v>
                </c:pt>
                <c:pt idx="281">
                  <c:v>2263</c:v>
                </c:pt>
                <c:pt idx="282">
                  <c:v>2272</c:v>
                </c:pt>
                <c:pt idx="283">
                  <c:v>2280</c:v>
                </c:pt>
                <c:pt idx="284">
                  <c:v>2288</c:v>
                </c:pt>
                <c:pt idx="285">
                  <c:v>2296</c:v>
                </c:pt>
                <c:pt idx="286">
                  <c:v>2303</c:v>
                </c:pt>
                <c:pt idx="287">
                  <c:v>2312</c:v>
                </c:pt>
                <c:pt idx="288">
                  <c:v>2320</c:v>
                </c:pt>
                <c:pt idx="289">
                  <c:v>2328</c:v>
                </c:pt>
                <c:pt idx="290">
                  <c:v>2336</c:v>
                </c:pt>
                <c:pt idx="291">
                  <c:v>2343</c:v>
                </c:pt>
                <c:pt idx="292">
                  <c:v>2352</c:v>
                </c:pt>
                <c:pt idx="293">
                  <c:v>2360</c:v>
                </c:pt>
                <c:pt idx="294">
                  <c:v>2368</c:v>
                </c:pt>
                <c:pt idx="295">
                  <c:v>2376</c:v>
                </c:pt>
                <c:pt idx="296">
                  <c:v>2383</c:v>
                </c:pt>
                <c:pt idx="297">
                  <c:v>2392</c:v>
                </c:pt>
                <c:pt idx="298">
                  <c:v>2400</c:v>
                </c:pt>
                <c:pt idx="299">
                  <c:v>2408</c:v>
                </c:pt>
                <c:pt idx="300">
                  <c:v>2416</c:v>
                </c:pt>
                <c:pt idx="301">
                  <c:v>2423</c:v>
                </c:pt>
                <c:pt idx="302">
                  <c:v>2432</c:v>
                </c:pt>
                <c:pt idx="303">
                  <c:v>2440</c:v>
                </c:pt>
                <c:pt idx="304">
                  <c:v>2448</c:v>
                </c:pt>
                <c:pt idx="305">
                  <c:v>2456</c:v>
                </c:pt>
                <c:pt idx="306">
                  <c:v>2463</c:v>
                </c:pt>
                <c:pt idx="307">
                  <c:v>2472</c:v>
                </c:pt>
                <c:pt idx="308">
                  <c:v>2480</c:v>
                </c:pt>
                <c:pt idx="309">
                  <c:v>2488</c:v>
                </c:pt>
                <c:pt idx="310">
                  <c:v>2496</c:v>
                </c:pt>
                <c:pt idx="311">
                  <c:v>2503</c:v>
                </c:pt>
                <c:pt idx="312">
                  <c:v>2512</c:v>
                </c:pt>
                <c:pt idx="313">
                  <c:v>2520</c:v>
                </c:pt>
                <c:pt idx="314">
                  <c:v>2528</c:v>
                </c:pt>
                <c:pt idx="315">
                  <c:v>2536</c:v>
                </c:pt>
                <c:pt idx="316">
                  <c:v>2543</c:v>
                </c:pt>
                <c:pt idx="317">
                  <c:v>2552</c:v>
                </c:pt>
                <c:pt idx="318">
                  <c:v>2560</c:v>
                </c:pt>
                <c:pt idx="319">
                  <c:v>2568</c:v>
                </c:pt>
                <c:pt idx="320">
                  <c:v>2576</c:v>
                </c:pt>
                <c:pt idx="321">
                  <c:v>2583</c:v>
                </c:pt>
                <c:pt idx="322">
                  <c:v>2592</c:v>
                </c:pt>
                <c:pt idx="323">
                  <c:v>2600</c:v>
                </c:pt>
                <c:pt idx="324">
                  <c:v>2608</c:v>
                </c:pt>
                <c:pt idx="325">
                  <c:v>2616</c:v>
                </c:pt>
                <c:pt idx="326">
                  <c:v>2623</c:v>
                </c:pt>
                <c:pt idx="327">
                  <c:v>2632</c:v>
                </c:pt>
                <c:pt idx="328">
                  <c:v>2640</c:v>
                </c:pt>
                <c:pt idx="329">
                  <c:v>2648</c:v>
                </c:pt>
                <c:pt idx="330">
                  <c:v>2656</c:v>
                </c:pt>
                <c:pt idx="331">
                  <c:v>2663</c:v>
                </c:pt>
                <c:pt idx="332">
                  <c:v>2672</c:v>
                </c:pt>
                <c:pt idx="333">
                  <c:v>2680</c:v>
                </c:pt>
                <c:pt idx="334">
                  <c:v>2688</c:v>
                </c:pt>
                <c:pt idx="335">
                  <c:v>2696</c:v>
                </c:pt>
                <c:pt idx="336">
                  <c:v>2703</c:v>
                </c:pt>
                <c:pt idx="337">
                  <c:v>2712</c:v>
                </c:pt>
                <c:pt idx="338">
                  <c:v>2720</c:v>
                </c:pt>
                <c:pt idx="339">
                  <c:v>2728</c:v>
                </c:pt>
                <c:pt idx="340">
                  <c:v>2736</c:v>
                </c:pt>
                <c:pt idx="341">
                  <c:v>2743</c:v>
                </c:pt>
                <c:pt idx="342">
                  <c:v>2752</c:v>
                </c:pt>
                <c:pt idx="343">
                  <c:v>2760</c:v>
                </c:pt>
                <c:pt idx="344">
                  <c:v>2768</c:v>
                </c:pt>
                <c:pt idx="345">
                  <c:v>2776</c:v>
                </c:pt>
                <c:pt idx="346">
                  <c:v>2783</c:v>
                </c:pt>
                <c:pt idx="347">
                  <c:v>2792</c:v>
                </c:pt>
                <c:pt idx="348">
                  <c:v>2800</c:v>
                </c:pt>
                <c:pt idx="349">
                  <c:v>2808</c:v>
                </c:pt>
                <c:pt idx="350">
                  <c:v>2816</c:v>
                </c:pt>
                <c:pt idx="351">
                  <c:v>2823</c:v>
                </c:pt>
                <c:pt idx="352">
                  <c:v>2832</c:v>
                </c:pt>
                <c:pt idx="353">
                  <c:v>2840</c:v>
                </c:pt>
                <c:pt idx="354">
                  <c:v>2848</c:v>
                </c:pt>
                <c:pt idx="355">
                  <c:v>2856</c:v>
                </c:pt>
                <c:pt idx="356">
                  <c:v>2863</c:v>
                </c:pt>
                <c:pt idx="357">
                  <c:v>2872</c:v>
                </c:pt>
                <c:pt idx="358">
                  <c:v>2880</c:v>
                </c:pt>
                <c:pt idx="359">
                  <c:v>2888</c:v>
                </c:pt>
                <c:pt idx="360">
                  <c:v>2896</c:v>
                </c:pt>
                <c:pt idx="361">
                  <c:v>2903</c:v>
                </c:pt>
                <c:pt idx="362">
                  <c:v>2912</c:v>
                </c:pt>
                <c:pt idx="363">
                  <c:v>2920</c:v>
                </c:pt>
                <c:pt idx="364">
                  <c:v>2928</c:v>
                </c:pt>
                <c:pt idx="365">
                  <c:v>2936</c:v>
                </c:pt>
                <c:pt idx="366">
                  <c:v>2943</c:v>
                </c:pt>
                <c:pt idx="367">
                  <c:v>2952</c:v>
                </c:pt>
                <c:pt idx="368">
                  <c:v>2960</c:v>
                </c:pt>
                <c:pt idx="369">
                  <c:v>2968</c:v>
                </c:pt>
                <c:pt idx="370">
                  <c:v>2976</c:v>
                </c:pt>
                <c:pt idx="371">
                  <c:v>2983</c:v>
                </c:pt>
                <c:pt idx="372">
                  <c:v>2992</c:v>
                </c:pt>
                <c:pt idx="373">
                  <c:v>3000</c:v>
                </c:pt>
                <c:pt idx="374">
                  <c:v>3015</c:v>
                </c:pt>
                <c:pt idx="375">
                  <c:v>3024</c:v>
                </c:pt>
                <c:pt idx="376">
                  <c:v>3032</c:v>
                </c:pt>
                <c:pt idx="377">
                  <c:v>3040</c:v>
                </c:pt>
                <c:pt idx="378">
                  <c:v>3048</c:v>
                </c:pt>
                <c:pt idx="379">
                  <c:v>3055</c:v>
                </c:pt>
                <c:pt idx="380">
                  <c:v>3064</c:v>
                </c:pt>
                <c:pt idx="381">
                  <c:v>3072</c:v>
                </c:pt>
                <c:pt idx="382">
                  <c:v>3087</c:v>
                </c:pt>
                <c:pt idx="383">
                  <c:v>3096</c:v>
                </c:pt>
                <c:pt idx="384">
                  <c:v>3104</c:v>
                </c:pt>
                <c:pt idx="385">
                  <c:v>3119</c:v>
                </c:pt>
                <c:pt idx="386">
                  <c:v>3128</c:v>
                </c:pt>
                <c:pt idx="387">
                  <c:v>3136</c:v>
                </c:pt>
                <c:pt idx="388">
                  <c:v>3143</c:v>
                </c:pt>
                <c:pt idx="389">
                  <c:v>3152</c:v>
                </c:pt>
                <c:pt idx="390">
                  <c:v>3159</c:v>
                </c:pt>
                <c:pt idx="391">
                  <c:v>3168</c:v>
                </c:pt>
                <c:pt idx="392">
                  <c:v>3176</c:v>
                </c:pt>
                <c:pt idx="393">
                  <c:v>3183</c:v>
                </c:pt>
                <c:pt idx="394">
                  <c:v>3192</c:v>
                </c:pt>
                <c:pt idx="395">
                  <c:v>3200</c:v>
                </c:pt>
                <c:pt idx="396">
                  <c:v>3208</c:v>
                </c:pt>
                <c:pt idx="397">
                  <c:v>3216</c:v>
                </c:pt>
                <c:pt idx="398">
                  <c:v>3223</c:v>
                </c:pt>
                <c:pt idx="399">
                  <c:v>3232</c:v>
                </c:pt>
                <c:pt idx="400">
                  <c:v>3240</c:v>
                </c:pt>
                <c:pt idx="401">
                  <c:v>3248</c:v>
                </c:pt>
                <c:pt idx="402">
                  <c:v>3256</c:v>
                </c:pt>
                <c:pt idx="403">
                  <c:v>3263</c:v>
                </c:pt>
                <c:pt idx="404">
                  <c:v>3272</c:v>
                </c:pt>
                <c:pt idx="405">
                  <c:v>3279</c:v>
                </c:pt>
                <c:pt idx="406">
                  <c:v>3288</c:v>
                </c:pt>
                <c:pt idx="407">
                  <c:v>3296</c:v>
                </c:pt>
                <c:pt idx="408">
                  <c:v>3303</c:v>
                </c:pt>
                <c:pt idx="409">
                  <c:v>3312</c:v>
                </c:pt>
                <c:pt idx="410">
                  <c:v>3320</c:v>
                </c:pt>
                <c:pt idx="411">
                  <c:v>3328</c:v>
                </c:pt>
                <c:pt idx="412">
                  <c:v>3336</c:v>
                </c:pt>
                <c:pt idx="413">
                  <c:v>3343</c:v>
                </c:pt>
                <c:pt idx="414">
                  <c:v>3352</c:v>
                </c:pt>
                <c:pt idx="415">
                  <c:v>3360</c:v>
                </c:pt>
                <c:pt idx="416">
                  <c:v>3368</c:v>
                </c:pt>
                <c:pt idx="417">
                  <c:v>3376</c:v>
                </c:pt>
                <c:pt idx="418">
                  <c:v>3383</c:v>
                </c:pt>
                <c:pt idx="419">
                  <c:v>3392</c:v>
                </c:pt>
              </c:numCache>
            </c:numRef>
          </c:cat>
          <c:val>
            <c:numRef>
              <c:f>Лист2!$B$5:$B$424</c:f>
              <c:numCache>
                <c:formatCode>General</c:formatCode>
                <c:ptCount val="420"/>
                <c:pt idx="0">
                  <c:v>14.1</c:v>
                </c:pt>
                <c:pt idx="1">
                  <c:v>14.1</c:v>
                </c:pt>
                <c:pt idx="2">
                  <c:v>15.3</c:v>
                </c:pt>
                <c:pt idx="3">
                  <c:v>16.8</c:v>
                </c:pt>
                <c:pt idx="4">
                  <c:v>17.5</c:v>
                </c:pt>
                <c:pt idx="5">
                  <c:v>19.7</c:v>
                </c:pt>
                <c:pt idx="6">
                  <c:v>19.899999999999999</c:v>
                </c:pt>
                <c:pt idx="7">
                  <c:v>21.4</c:v>
                </c:pt>
                <c:pt idx="8">
                  <c:v>21.4</c:v>
                </c:pt>
                <c:pt idx="9">
                  <c:v>22.8</c:v>
                </c:pt>
                <c:pt idx="10">
                  <c:v>23.6</c:v>
                </c:pt>
                <c:pt idx="11">
                  <c:v>24.3</c:v>
                </c:pt>
                <c:pt idx="12">
                  <c:v>26.7</c:v>
                </c:pt>
                <c:pt idx="13">
                  <c:v>26.7</c:v>
                </c:pt>
                <c:pt idx="14">
                  <c:v>26.7</c:v>
                </c:pt>
                <c:pt idx="15">
                  <c:v>26.7</c:v>
                </c:pt>
                <c:pt idx="16">
                  <c:v>27.4</c:v>
                </c:pt>
                <c:pt idx="17">
                  <c:v>27.4</c:v>
                </c:pt>
                <c:pt idx="18">
                  <c:v>29.4</c:v>
                </c:pt>
                <c:pt idx="19">
                  <c:v>26.5</c:v>
                </c:pt>
                <c:pt idx="20">
                  <c:v>25.7</c:v>
                </c:pt>
                <c:pt idx="21">
                  <c:v>24.3</c:v>
                </c:pt>
                <c:pt idx="22">
                  <c:v>24.3</c:v>
                </c:pt>
                <c:pt idx="23">
                  <c:v>24.3</c:v>
                </c:pt>
                <c:pt idx="24">
                  <c:v>24.3</c:v>
                </c:pt>
                <c:pt idx="25">
                  <c:v>29.1</c:v>
                </c:pt>
                <c:pt idx="26">
                  <c:v>32.5</c:v>
                </c:pt>
                <c:pt idx="27">
                  <c:v>36.4</c:v>
                </c:pt>
                <c:pt idx="28">
                  <c:v>39.799999999999997</c:v>
                </c:pt>
                <c:pt idx="29">
                  <c:v>39.799999999999997</c:v>
                </c:pt>
                <c:pt idx="30">
                  <c:v>42.4</c:v>
                </c:pt>
                <c:pt idx="31">
                  <c:v>44.6</c:v>
                </c:pt>
                <c:pt idx="32">
                  <c:v>47.5</c:v>
                </c:pt>
                <c:pt idx="33">
                  <c:v>45.1</c:v>
                </c:pt>
                <c:pt idx="34">
                  <c:v>43.9</c:v>
                </c:pt>
                <c:pt idx="35">
                  <c:v>42.4</c:v>
                </c:pt>
                <c:pt idx="36">
                  <c:v>42.4</c:v>
                </c:pt>
                <c:pt idx="37">
                  <c:v>40.5</c:v>
                </c:pt>
                <c:pt idx="38">
                  <c:v>37.6</c:v>
                </c:pt>
                <c:pt idx="39">
                  <c:v>37.799999999999997</c:v>
                </c:pt>
                <c:pt idx="40">
                  <c:v>36.4</c:v>
                </c:pt>
                <c:pt idx="41">
                  <c:v>34.9</c:v>
                </c:pt>
                <c:pt idx="42">
                  <c:v>34.9</c:v>
                </c:pt>
                <c:pt idx="43">
                  <c:v>34.200000000000003</c:v>
                </c:pt>
                <c:pt idx="44">
                  <c:v>32.5</c:v>
                </c:pt>
                <c:pt idx="45">
                  <c:v>28.2</c:v>
                </c:pt>
                <c:pt idx="46">
                  <c:v>28.2</c:v>
                </c:pt>
                <c:pt idx="47">
                  <c:v>26.5</c:v>
                </c:pt>
                <c:pt idx="48">
                  <c:v>25.3</c:v>
                </c:pt>
                <c:pt idx="49">
                  <c:v>25.3</c:v>
                </c:pt>
                <c:pt idx="50">
                  <c:v>24.3</c:v>
                </c:pt>
                <c:pt idx="51">
                  <c:v>23.6</c:v>
                </c:pt>
                <c:pt idx="52">
                  <c:v>19.899999999999999</c:v>
                </c:pt>
                <c:pt idx="53">
                  <c:v>23.1</c:v>
                </c:pt>
                <c:pt idx="54">
                  <c:v>21.4</c:v>
                </c:pt>
                <c:pt idx="55">
                  <c:v>21.4</c:v>
                </c:pt>
                <c:pt idx="56">
                  <c:v>21.4</c:v>
                </c:pt>
                <c:pt idx="57">
                  <c:v>21.6</c:v>
                </c:pt>
                <c:pt idx="58">
                  <c:v>20.9</c:v>
                </c:pt>
                <c:pt idx="59">
                  <c:v>19.899999999999999</c:v>
                </c:pt>
                <c:pt idx="60">
                  <c:v>20.9</c:v>
                </c:pt>
                <c:pt idx="61">
                  <c:v>19.7</c:v>
                </c:pt>
                <c:pt idx="62">
                  <c:v>19</c:v>
                </c:pt>
                <c:pt idx="63">
                  <c:v>19</c:v>
                </c:pt>
                <c:pt idx="64">
                  <c:v>19</c:v>
                </c:pt>
                <c:pt idx="65">
                  <c:v>19</c:v>
                </c:pt>
                <c:pt idx="66">
                  <c:v>19.2</c:v>
                </c:pt>
                <c:pt idx="67">
                  <c:v>19.7</c:v>
                </c:pt>
                <c:pt idx="68">
                  <c:v>18.2</c:v>
                </c:pt>
                <c:pt idx="69">
                  <c:v>18.5</c:v>
                </c:pt>
                <c:pt idx="70">
                  <c:v>18.5</c:v>
                </c:pt>
                <c:pt idx="71">
                  <c:v>18.5</c:v>
                </c:pt>
                <c:pt idx="72">
                  <c:v>17.8</c:v>
                </c:pt>
                <c:pt idx="73">
                  <c:v>19.5</c:v>
                </c:pt>
                <c:pt idx="74">
                  <c:v>17.8</c:v>
                </c:pt>
                <c:pt idx="75">
                  <c:v>17.8</c:v>
                </c:pt>
                <c:pt idx="76">
                  <c:v>17</c:v>
                </c:pt>
                <c:pt idx="77">
                  <c:v>17</c:v>
                </c:pt>
                <c:pt idx="78">
                  <c:v>17</c:v>
                </c:pt>
                <c:pt idx="79">
                  <c:v>17</c:v>
                </c:pt>
                <c:pt idx="80">
                  <c:v>16.8</c:v>
                </c:pt>
                <c:pt idx="81">
                  <c:v>17</c:v>
                </c:pt>
                <c:pt idx="82">
                  <c:v>16.3</c:v>
                </c:pt>
                <c:pt idx="83">
                  <c:v>16.3</c:v>
                </c:pt>
                <c:pt idx="84">
                  <c:v>16.3</c:v>
                </c:pt>
                <c:pt idx="85">
                  <c:v>16.3</c:v>
                </c:pt>
                <c:pt idx="86">
                  <c:v>17</c:v>
                </c:pt>
                <c:pt idx="87">
                  <c:v>16.3</c:v>
                </c:pt>
                <c:pt idx="88">
                  <c:v>16.3</c:v>
                </c:pt>
                <c:pt idx="89">
                  <c:v>16.3</c:v>
                </c:pt>
                <c:pt idx="90">
                  <c:v>16.3</c:v>
                </c:pt>
                <c:pt idx="91">
                  <c:v>16.3</c:v>
                </c:pt>
                <c:pt idx="92">
                  <c:v>18.7</c:v>
                </c:pt>
                <c:pt idx="93">
                  <c:v>16.3</c:v>
                </c:pt>
                <c:pt idx="94">
                  <c:v>16.3</c:v>
                </c:pt>
                <c:pt idx="95">
                  <c:v>15.6</c:v>
                </c:pt>
                <c:pt idx="96">
                  <c:v>15.6</c:v>
                </c:pt>
                <c:pt idx="97">
                  <c:v>15.6</c:v>
                </c:pt>
                <c:pt idx="98">
                  <c:v>15.6</c:v>
                </c:pt>
                <c:pt idx="99">
                  <c:v>17.3</c:v>
                </c:pt>
                <c:pt idx="100">
                  <c:v>15.6</c:v>
                </c:pt>
                <c:pt idx="101">
                  <c:v>15.6</c:v>
                </c:pt>
                <c:pt idx="102">
                  <c:v>15.6</c:v>
                </c:pt>
                <c:pt idx="103">
                  <c:v>15.6</c:v>
                </c:pt>
                <c:pt idx="104">
                  <c:v>15.6</c:v>
                </c:pt>
                <c:pt idx="105">
                  <c:v>15.6</c:v>
                </c:pt>
                <c:pt idx="106">
                  <c:v>17</c:v>
                </c:pt>
                <c:pt idx="107">
                  <c:v>14.8</c:v>
                </c:pt>
                <c:pt idx="108">
                  <c:v>15.6</c:v>
                </c:pt>
                <c:pt idx="109">
                  <c:v>15.6</c:v>
                </c:pt>
                <c:pt idx="110">
                  <c:v>15.6</c:v>
                </c:pt>
                <c:pt idx="111">
                  <c:v>14.8</c:v>
                </c:pt>
                <c:pt idx="112">
                  <c:v>12.9</c:v>
                </c:pt>
                <c:pt idx="113">
                  <c:v>18</c:v>
                </c:pt>
                <c:pt idx="114">
                  <c:v>15.6</c:v>
                </c:pt>
                <c:pt idx="115">
                  <c:v>15.6</c:v>
                </c:pt>
                <c:pt idx="116">
                  <c:v>15.6</c:v>
                </c:pt>
                <c:pt idx="117">
                  <c:v>15.6</c:v>
                </c:pt>
                <c:pt idx="118">
                  <c:v>15.6</c:v>
                </c:pt>
                <c:pt idx="119">
                  <c:v>13.2</c:v>
                </c:pt>
                <c:pt idx="120">
                  <c:v>16.3</c:v>
                </c:pt>
                <c:pt idx="121">
                  <c:v>16.3</c:v>
                </c:pt>
                <c:pt idx="122">
                  <c:v>16.3</c:v>
                </c:pt>
                <c:pt idx="123">
                  <c:v>16.3</c:v>
                </c:pt>
                <c:pt idx="124">
                  <c:v>16.3</c:v>
                </c:pt>
                <c:pt idx="125">
                  <c:v>16.3</c:v>
                </c:pt>
                <c:pt idx="126">
                  <c:v>16.5</c:v>
                </c:pt>
                <c:pt idx="127">
                  <c:v>19.899999999999999</c:v>
                </c:pt>
                <c:pt idx="128">
                  <c:v>20.2</c:v>
                </c:pt>
                <c:pt idx="129">
                  <c:v>20.9</c:v>
                </c:pt>
                <c:pt idx="130">
                  <c:v>20.9</c:v>
                </c:pt>
                <c:pt idx="131">
                  <c:v>21.6</c:v>
                </c:pt>
                <c:pt idx="132">
                  <c:v>20.9</c:v>
                </c:pt>
                <c:pt idx="133">
                  <c:v>19</c:v>
                </c:pt>
                <c:pt idx="134">
                  <c:v>23.1</c:v>
                </c:pt>
                <c:pt idx="135">
                  <c:v>22.4</c:v>
                </c:pt>
                <c:pt idx="136">
                  <c:v>23.1</c:v>
                </c:pt>
                <c:pt idx="137">
                  <c:v>23.1</c:v>
                </c:pt>
                <c:pt idx="138">
                  <c:v>24.5</c:v>
                </c:pt>
                <c:pt idx="139">
                  <c:v>24.5</c:v>
                </c:pt>
                <c:pt idx="140">
                  <c:v>24.5</c:v>
                </c:pt>
                <c:pt idx="141">
                  <c:v>26</c:v>
                </c:pt>
                <c:pt idx="142">
                  <c:v>24.5</c:v>
                </c:pt>
                <c:pt idx="143">
                  <c:v>24.5</c:v>
                </c:pt>
                <c:pt idx="144">
                  <c:v>24.5</c:v>
                </c:pt>
                <c:pt idx="145">
                  <c:v>25.3</c:v>
                </c:pt>
                <c:pt idx="146">
                  <c:v>24.5</c:v>
                </c:pt>
                <c:pt idx="147">
                  <c:v>26.2</c:v>
                </c:pt>
                <c:pt idx="148">
                  <c:v>23.8</c:v>
                </c:pt>
                <c:pt idx="149">
                  <c:v>23.1</c:v>
                </c:pt>
                <c:pt idx="150">
                  <c:v>23.1</c:v>
                </c:pt>
                <c:pt idx="151">
                  <c:v>23.1</c:v>
                </c:pt>
                <c:pt idx="152">
                  <c:v>23.8</c:v>
                </c:pt>
                <c:pt idx="153">
                  <c:v>23.8</c:v>
                </c:pt>
                <c:pt idx="154">
                  <c:v>26</c:v>
                </c:pt>
                <c:pt idx="155">
                  <c:v>24.5</c:v>
                </c:pt>
                <c:pt idx="156">
                  <c:v>24.5</c:v>
                </c:pt>
                <c:pt idx="157">
                  <c:v>23.8</c:v>
                </c:pt>
                <c:pt idx="158">
                  <c:v>23.8</c:v>
                </c:pt>
                <c:pt idx="159">
                  <c:v>22.4</c:v>
                </c:pt>
                <c:pt idx="160">
                  <c:v>21.6</c:v>
                </c:pt>
                <c:pt idx="161">
                  <c:v>23.1</c:v>
                </c:pt>
                <c:pt idx="162">
                  <c:v>19.899999999999999</c:v>
                </c:pt>
                <c:pt idx="163">
                  <c:v>20.2</c:v>
                </c:pt>
                <c:pt idx="164">
                  <c:v>19.899999999999999</c:v>
                </c:pt>
                <c:pt idx="165">
                  <c:v>19.899999999999999</c:v>
                </c:pt>
                <c:pt idx="166">
                  <c:v>19.2</c:v>
                </c:pt>
                <c:pt idx="167">
                  <c:v>17.8</c:v>
                </c:pt>
                <c:pt idx="168">
                  <c:v>19.899999999999999</c:v>
                </c:pt>
                <c:pt idx="169">
                  <c:v>19.899999999999999</c:v>
                </c:pt>
                <c:pt idx="170">
                  <c:v>19.2</c:v>
                </c:pt>
                <c:pt idx="171">
                  <c:v>19.2</c:v>
                </c:pt>
                <c:pt idx="172">
                  <c:v>19.2</c:v>
                </c:pt>
                <c:pt idx="173">
                  <c:v>18.5</c:v>
                </c:pt>
                <c:pt idx="174">
                  <c:v>17.3</c:v>
                </c:pt>
                <c:pt idx="175">
                  <c:v>19.2</c:v>
                </c:pt>
                <c:pt idx="176">
                  <c:v>19.2</c:v>
                </c:pt>
                <c:pt idx="177">
                  <c:v>18.5</c:v>
                </c:pt>
                <c:pt idx="178">
                  <c:v>18.5</c:v>
                </c:pt>
                <c:pt idx="179">
                  <c:v>17.8</c:v>
                </c:pt>
                <c:pt idx="180">
                  <c:v>17.8</c:v>
                </c:pt>
                <c:pt idx="181">
                  <c:v>16.100000000000001</c:v>
                </c:pt>
                <c:pt idx="182">
                  <c:v>18.5</c:v>
                </c:pt>
                <c:pt idx="183">
                  <c:v>17</c:v>
                </c:pt>
                <c:pt idx="184">
                  <c:v>17</c:v>
                </c:pt>
                <c:pt idx="185">
                  <c:v>17</c:v>
                </c:pt>
                <c:pt idx="186">
                  <c:v>17</c:v>
                </c:pt>
                <c:pt idx="187">
                  <c:v>17</c:v>
                </c:pt>
                <c:pt idx="188">
                  <c:v>15.8</c:v>
                </c:pt>
                <c:pt idx="189">
                  <c:v>17.8</c:v>
                </c:pt>
                <c:pt idx="190">
                  <c:v>16.3</c:v>
                </c:pt>
                <c:pt idx="191">
                  <c:v>16.3</c:v>
                </c:pt>
                <c:pt idx="192">
                  <c:v>16.3</c:v>
                </c:pt>
                <c:pt idx="193">
                  <c:v>16.3</c:v>
                </c:pt>
                <c:pt idx="194">
                  <c:v>16.3</c:v>
                </c:pt>
                <c:pt idx="195">
                  <c:v>16.3</c:v>
                </c:pt>
                <c:pt idx="196">
                  <c:v>17</c:v>
                </c:pt>
                <c:pt idx="197">
                  <c:v>16.3</c:v>
                </c:pt>
                <c:pt idx="198">
                  <c:v>15.6</c:v>
                </c:pt>
                <c:pt idx="199">
                  <c:v>15.6</c:v>
                </c:pt>
                <c:pt idx="200">
                  <c:v>16.3</c:v>
                </c:pt>
                <c:pt idx="201">
                  <c:v>16.3</c:v>
                </c:pt>
                <c:pt idx="202">
                  <c:v>19.5</c:v>
                </c:pt>
                <c:pt idx="203">
                  <c:v>16.3</c:v>
                </c:pt>
                <c:pt idx="204">
                  <c:v>16.3</c:v>
                </c:pt>
                <c:pt idx="205">
                  <c:v>15.6</c:v>
                </c:pt>
                <c:pt idx="206">
                  <c:v>15.6</c:v>
                </c:pt>
                <c:pt idx="207">
                  <c:v>15.6</c:v>
                </c:pt>
                <c:pt idx="208">
                  <c:v>15.6</c:v>
                </c:pt>
                <c:pt idx="209">
                  <c:v>18</c:v>
                </c:pt>
                <c:pt idx="210">
                  <c:v>15.6</c:v>
                </c:pt>
                <c:pt idx="211">
                  <c:v>14.8</c:v>
                </c:pt>
                <c:pt idx="212">
                  <c:v>14.8</c:v>
                </c:pt>
                <c:pt idx="213">
                  <c:v>14.8</c:v>
                </c:pt>
                <c:pt idx="214">
                  <c:v>14.8</c:v>
                </c:pt>
                <c:pt idx="215">
                  <c:v>14.8</c:v>
                </c:pt>
                <c:pt idx="216">
                  <c:v>17.8</c:v>
                </c:pt>
                <c:pt idx="217">
                  <c:v>15.6</c:v>
                </c:pt>
                <c:pt idx="218">
                  <c:v>15.6</c:v>
                </c:pt>
                <c:pt idx="219">
                  <c:v>15.6</c:v>
                </c:pt>
                <c:pt idx="220">
                  <c:v>15.6</c:v>
                </c:pt>
                <c:pt idx="221">
                  <c:v>16.3</c:v>
                </c:pt>
                <c:pt idx="222">
                  <c:v>14.8</c:v>
                </c:pt>
                <c:pt idx="223">
                  <c:v>17.8</c:v>
                </c:pt>
                <c:pt idx="224">
                  <c:v>17</c:v>
                </c:pt>
                <c:pt idx="225">
                  <c:v>17</c:v>
                </c:pt>
                <c:pt idx="226">
                  <c:v>17</c:v>
                </c:pt>
                <c:pt idx="227">
                  <c:v>18.5</c:v>
                </c:pt>
                <c:pt idx="228">
                  <c:v>20.9</c:v>
                </c:pt>
                <c:pt idx="229">
                  <c:v>21.4</c:v>
                </c:pt>
                <c:pt idx="230">
                  <c:v>26.9</c:v>
                </c:pt>
                <c:pt idx="231">
                  <c:v>32.799999999999997</c:v>
                </c:pt>
                <c:pt idx="232">
                  <c:v>40</c:v>
                </c:pt>
                <c:pt idx="233">
                  <c:v>40</c:v>
                </c:pt>
                <c:pt idx="234">
                  <c:v>46.1</c:v>
                </c:pt>
                <c:pt idx="235">
                  <c:v>51.4</c:v>
                </c:pt>
                <c:pt idx="236">
                  <c:v>54</c:v>
                </c:pt>
                <c:pt idx="237">
                  <c:v>57.4</c:v>
                </c:pt>
                <c:pt idx="238">
                  <c:v>56.7</c:v>
                </c:pt>
                <c:pt idx="239">
                  <c:v>54.3</c:v>
                </c:pt>
                <c:pt idx="240">
                  <c:v>54.3</c:v>
                </c:pt>
                <c:pt idx="241">
                  <c:v>52.1</c:v>
                </c:pt>
                <c:pt idx="242">
                  <c:v>50.2</c:v>
                </c:pt>
                <c:pt idx="243">
                  <c:v>48.2</c:v>
                </c:pt>
                <c:pt idx="244">
                  <c:v>45.3</c:v>
                </c:pt>
                <c:pt idx="245">
                  <c:v>42</c:v>
                </c:pt>
                <c:pt idx="246">
                  <c:v>37.299999999999997</c:v>
                </c:pt>
                <c:pt idx="247">
                  <c:v>37.299999999999997</c:v>
                </c:pt>
                <c:pt idx="248">
                  <c:v>35.9</c:v>
                </c:pt>
                <c:pt idx="249">
                  <c:v>33.5</c:v>
                </c:pt>
                <c:pt idx="250">
                  <c:v>30.6</c:v>
                </c:pt>
                <c:pt idx="251">
                  <c:v>29.9</c:v>
                </c:pt>
                <c:pt idx="252">
                  <c:v>27.7</c:v>
                </c:pt>
                <c:pt idx="253">
                  <c:v>27.7</c:v>
                </c:pt>
                <c:pt idx="254">
                  <c:v>26.7</c:v>
                </c:pt>
                <c:pt idx="255">
                  <c:v>26.7</c:v>
                </c:pt>
                <c:pt idx="256">
                  <c:v>25.3</c:v>
                </c:pt>
                <c:pt idx="257">
                  <c:v>23.8</c:v>
                </c:pt>
                <c:pt idx="258">
                  <c:v>21.6</c:v>
                </c:pt>
                <c:pt idx="259">
                  <c:v>20.2</c:v>
                </c:pt>
                <c:pt idx="260">
                  <c:v>19.899999999999999</c:v>
                </c:pt>
                <c:pt idx="261">
                  <c:v>19.899999999999999</c:v>
                </c:pt>
                <c:pt idx="262">
                  <c:v>19.2</c:v>
                </c:pt>
                <c:pt idx="263">
                  <c:v>18.5</c:v>
                </c:pt>
                <c:pt idx="264">
                  <c:v>19.7</c:v>
                </c:pt>
                <c:pt idx="265">
                  <c:v>17</c:v>
                </c:pt>
                <c:pt idx="266">
                  <c:v>17</c:v>
                </c:pt>
                <c:pt idx="267">
                  <c:v>16.3</c:v>
                </c:pt>
                <c:pt idx="268">
                  <c:v>16.3</c:v>
                </c:pt>
                <c:pt idx="269">
                  <c:v>16.3</c:v>
                </c:pt>
                <c:pt idx="270">
                  <c:v>15.6</c:v>
                </c:pt>
                <c:pt idx="271">
                  <c:v>17.8</c:v>
                </c:pt>
                <c:pt idx="272">
                  <c:v>14.8</c:v>
                </c:pt>
                <c:pt idx="273">
                  <c:v>14.8</c:v>
                </c:pt>
                <c:pt idx="274">
                  <c:v>14.8</c:v>
                </c:pt>
                <c:pt idx="275">
                  <c:v>14.8</c:v>
                </c:pt>
                <c:pt idx="276">
                  <c:v>14.8</c:v>
                </c:pt>
                <c:pt idx="277">
                  <c:v>12.4</c:v>
                </c:pt>
                <c:pt idx="278">
                  <c:v>14.4</c:v>
                </c:pt>
                <c:pt idx="279">
                  <c:v>14.4</c:v>
                </c:pt>
                <c:pt idx="280">
                  <c:v>14.4</c:v>
                </c:pt>
                <c:pt idx="281">
                  <c:v>14.4</c:v>
                </c:pt>
                <c:pt idx="282">
                  <c:v>14.4</c:v>
                </c:pt>
                <c:pt idx="283">
                  <c:v>13.6</c:v>
                </c:pt>
                <c:pt idx="284">
                  <c:v>11.5</c:v>
                </c:pt>
                <c:pt idx="285">
                  <c:v>14.4</c:v>
                </c:pt>
                <c:pt idx="286">
                  <c:v>14.4</c:v>
                </c:pt>
                <c:pt idx="287">
                  <c:v>13.6</c:v>
                </c:pt>
                <c:pt idx="288">
                  <c:v>13.6</c:v>
                </c:pt>
                <c:pt idx="289">
                  <c:v>13.6</c:v>
                </c:pt>
                <c:pt idx="290">
                  <c:v>13.6</c:v>
                </c:pt>
                <c:pt idx="291">
                  <c:v>11.5</c:v>
                </c:pt>
                <c:pt idx="292">
                  <c:v>14.4</c:v>
                </c:pt>
                <c:pt idx="293">
                  <c:v>13.6</c:v>
                </c:pt>
                <c:pt idx="294">
                  <c:v>13.6</c:v>
                </c:pt>
                <c:pt idx="295">
                  <c:v>13.6</c:v>
                </c:pt>
                <c:pt idx="296">
                  <c:v>13.6</c:v>
                </c:pt>
                <c:pt idx="297">
                  <c:v>13.6</c:v>
                </c:pt>
                <c:pt idx="298">
                  <c:v>13.6</c:v>
                </c:pt>
                <c:pt idx="299">
                  <c:v>14.8</c:v>
                </c:pt>
                <c:pt idx="300">
                  <c:v>14.4</c:v>
                </c:pt>
                <c:pt idx="301">
                  <c:v>13.6</c:v>
                </c:pt>
                <c:pt idx="302">
                  <c:v>13.6</c:v>
                </c:pt>
                <c:pt idx="303">
                  <c:v>13.6</c:v>
                </c:pt>
                <c:pt idx="304">
                  <c:v>13.6</c:v>
                </c:pt>
                <c:pt idx="305">
                  <c:v>14.4</c:v>
                </c:pt>
                <c:pt idx="306">
                  <c:v>14.4</c:v>
                </c:pt>
                <c:pt idx="307">
                  <c:v>13.6</c:v>
                </c:pt>
                <c:pt idx="308">
                  <c:v>13.6</c:v>
                </c:pt>
                <c:pt idx="309">
                  <c:v>13.6</c:v>
                </c:pt>
                <c:pt idx="310">
                  <c:v>13.6</c:v>
                </c:pt>
                <c:pt idx="311">
                  <c:v>13.6</c:v>
                </c:pt>
                <c:pt idx="312">
                  <c:v>16.100000000000001</c:v>
                </c:pt>
                <c:pt idx="313">
                  <c:v>13.6</c:v>
                </c:pt>
                <c:pt idx="314">
                  <c:v>13.6</c:v>
                </c:pt>
                <c:pt idx="315">
                  <c:v>13.6</c:v>
                </c:pt>
                <c:pt idx="316">
                  <c:v>13.6</c:v>
                </c:pt>
                <c:pt idx="317">
                  <c:v>13.6</c:v>
                </c:pt>
                <c:pt idx="318">
                  <c:v>13.6</c:v>
                </c:pt>
                <c:pt idx="319">
                  <c:v>16.8</c:v>
                </c:pt>
                <c:pt idx="320">
                  <c:v>13.6</c:v>
                </c:pt>
                <c:pt idx="321">
                  <c:v>13.6</c:v>
                </c:pt>
                <c:pt idx="322">
                  <c:v>13.6</c:v>
                </c:pt>
                <c:pt idx="323">
                  <c:v>13.6</c:v>
                </c:pt>
                <c:pt idx="324">
                  <c:v>13.6</c:v>
                </c:pt>
                <c:pt idx="325">
                  <c:v>13.6</c:v>
                </c:pt>
                <c:pt idx="326">
                  <c:v>16.5</c:v>
                </c:pt>
                <c:pt idx="327">
                  <c:v>13.6</c:v>
                </c:pt>
                <c:pt idx="328">
                  <c:v>13.6</c:v>
                </c:pt>
                <c:pt idx="329">
                  <c:v>13.6</c:v>
                </c:pt>
                <c:pt idx="330">
                  <c:v>13.6</c:v>
                </c:pt>
                <c:pt idx="331">
                  <c:v>13.6</c:v>
                </c:pt>
                <c:pt idx="332">
                  <c:v>11.7</c:v>
                </c:pt>
                <c:pt idx="333">
                  <c:v>13.6</c:v>
                </c:pt>
                <c:pt idx="334">
                  <c:v>13.6</c:v>
                </c:pt>
                <c:pt idx="335">
                  <c:v>13.6</c:v>
                </c:pt>
                <c:pt idx="336">
                  <c:v>13.6</c:v>
                </c:pt>
                <c:pt idx="337">
                  <c:v>13.6</c:v>
                </c:pt>
                <c:pt idx="338">
                  <c:v>14.8</c:v>
                </c:pt>
                <c:pt idx="339">
                  <c:v>12.7</c:v>
                </c:pt>
                <c:pt idx="340">
                  <c:v>14.8</c:v>
                </c:pt>
                <c:pt idx="341">
                  <c:v>14.8</c:v>
                </c:pt>
                <c:pt idx="342">
                  <c:v>14.8</c:v>
                </c:pt>
                <c:pt idx="343">
                  <c:v>14.8</c:v>
                </c:pt>
                <c:pt idx="344">
                  <c:v>14.8</c:v>
                </c:pt>
                <c:pt idx="345">
                  <c:v>15.6</c:v>
                </c:pt>
                <c:pt idx="346">
                  <c:v>16.8</c:v>
                </c:pt>
                <c:pt idx="347">
                  <c:v>19.899999999999999</c:v>
                </c:pt>
                <c:pt idx="348">
                  <c:v>20.2</c:v>
                </c:pt>
                <c:pt idx="349">
                  <c:v>21.6</c:v>
                </c:pt>
                <c:pt idx="350">
                  <c:v>21.6</c:v>
                </c:pt>
                <c:pt idx="351">
                  <c:v>23.8</c:v>
                </c:pt>
                <c:pt idx="352">
                  <c:v>26</c:v>
                </c:pt>
                <c:pt idx="353">
                  <c:v>28.4</c:v>
                </c:pt>
                <c:pt idx="354">
                  <c:v>31.3</c:v>
                </c:pt>
                <c:pt idx="355">
                  <c:v>32</c:v>
                </c:pt>
                <c:pt idx="356">
                  <c:v>32.799999999999997</c:v>
                </c:pt>
                <c:pt idx="357">
                  <c:v>32.799999999999997</c:v>
                </c:pt>
                <c:pt idx="358">
                  <c:v>34.5</c:v>
                </c:pt>
                <c:pt idx="359">
                  <c:v>35.200000000000003</c:v>
                </c:pt>
                <c:pt idx="360">
                  <c:v>37.299999999999997</c:v>
                </c:pt>
                <c:pt idx="361">
                  <c:v>40.700000000000003</c:v>
                </c:pt>
                <c:pt idx="362">
                  <c:v>42</c:v>
                </c:pt>
                <c:pt idx="363">
                  <c:v>44.1</c:v>
                </c:pt>
                <c:pt idx="364">
                  <c:v>44.1</c:v>
                </c:pt>
                <c:pt idx="365">
                  <c:v>48.2</c:v>
                </c:pt>
                <c:pt idx="366">
                  <c:v>49.5</c:v>
                </c:pt>
                <c:pt idx="367">
                  <c:v>52.8</c:v>
                </c:pt>
                <c:pt idx="368">
                  <c:v>50.7</c:v>
                </c:pt>
                <c:pt idx="369">
                  <c:v>52.1</c:v>
                </c:pt>
                <c:pt idx="370">
                  <c:v>52.8</c:v>
                </c:pt>
                <c:pt idx="371">
                  <c:v>52.8</c:v>
                </c:pt>
                <c:pt idx="372">
                  <c:v>54.3</c:v>
                </c:pt>
                <c:pt idx="373">
                  <c:v>54.3</c:v>
                </c:pt>
                <c:pt idx="374">
                  <c:v>53.6</c:v>
                </c:pt>
                <c:pt idx="375">
                  <c:v>53.6</c:v>
                </c:pt>
                <c:pt idx="376">
                  <c:v>50.7</c:v>
                </c:pt>
                <c:pt idx="377">
                  <c:v>50.7</c:v>
                </c:pt>
                <c:pt idx="378">
                  <c:v>50.2</c:v>
                </c:pt>
                <c:pt idx="379">
                  <c:v>48.7</c:v>
                </c:pt>
                <c:pt idx="380">
                  <c:v>52.6</c:v>
                </c:pt>
                <c:pt idx="381">
                  <c:v>54.3</c:v>
                </c:pt>
                <c:pt idx="382">
                  <c:v>61.8</c:v>
                </c:pt>
                <c:pt idx="383">
                  <c:v>61.8</c:v>
                </c:pt>
                <c:pt idx="384">
                  <c:v>60.3</c:v>
                </c:pt>
                <c:pt idx="385">
                  <c:v>53.1</c:v>
                </c:pt>
                <c:pt idx="386">
                  <c:v>48.2</c:v>
                </c:pt>
                <c:pt idx="387">
                  <c:v>44.1</c:v>
                </c:pt>
                <c:pt idx="388">
                  <c:v>40.700000000000003</c:v>
                </c:pt>
                <c:pt idx="389">
                  <c:v>40.700000000000003</c:v>
                </c:pt>
                <c:pt idx="390">
                  <c:v>38.1</c:v>
                </c:pt>
                <c:pt idx="391">
                  <c:v>35.200000000000003</c:v>
                </c:pt>
                <c:pt idx="392">
                  <c:v>32.799999999999997</c:v>
                </c:pt>
                <c:pt idx="393">
                  <c:v>31.3</c:v>
                </c:pt>
                <c:pt idx="394">
                  <c:v>28.4</c:v>
                </c:pt>
                <c:pt idx="395">
                  <c:v>26.7</c:v>
                </c:pt>
                <c:pt idx="396">
                  <c:v>26.7</c:v>
                </c:pt>
                <c:pt idx="397">
                  <c:v>25.3</c:v>
                </c:pt>
                <c:pt idx="398">
                  <c:v>23.8</c:v>
                </c:pt>
                <c:pt idx="399">
                  <c:v>25.5</c:v>
                </c:pt>
                <c:pt idx="400">
                  <c:v>22.4</c:v>
                </c:pt>
                <c:pt idx="401">
                  <c:v>20.9</c:v>
                </c:pt>
                <c:pt idx="402">
                  <c:v>19.899999999999999</c:v>
                </c:pt>
                <c:pt idx="403">
                  <c:v>19.899999999999999</c:v>
                </c:pt>
                <c:pt idx="404">
                  <c:v>19.2</c:v>
                </c:pt>
                <c:pt idx="405">
                  <c:v>18.5</c:v>
                </c:pt>
                <c:pt idx="406">
                  <c:v>20.7</c:v>
                </c:pt>
                <c:pt idx="407">
                  <c:v>17.8</c:v>
                </c:pt>
                <c:pt idx="408">
                  <c:v>17</c:v>
                </c:pt>
                <c:pt idx="409">
                  <c:v>16.3</c:v>
                </c:pt>
                <c:pt idx="410">
                  <c:v>16.3</c:v>
                </c:pt>
                <c:pt idx="411">
                  <c:v>16.3</c:v>
                </c:pt>
                <c:pt idx="412">
                  <c:v>15.6</c:v>
                </c:pt>
                <c:pt idx="413">
                  <c:v>18</c:v>
                </c:pt>
                <c:pt idx="414">
                  <c:v>15.6</c:v>
                </c:pt>
                <c:pt idx="415">
                  <c:v>14.8</c:v>
                </c:pt>
                <c:pt idx="416">
                  <c:v>14.8</c:v>
                </c:pt>
                <c:pt idx="417">
                  <c:v>14.8</c:v>
                </c:pt>
                <c:pt idx="418">
                  <c:v>14.8</c:v>
                </c:pt>
                <c:pt idx="419">
                  <c:v>12.4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090-4301-BC1A-53634079D9C3}"/>
            </c:ext>
          </c:extLst>
        </c:ser>
        <c:ser>
          <c:idx val="1"/>
          <c:order val="1"/>
          <c:tx>
            <c:v>Термопара 5</c:v>
          </c:tx>
          <c:spPr>
            <a:ln w="28567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Лист1!$A$5:$A$424</c:f>
              <c:numCache>
                <c:formatCode>General</c:formatCode>
                <c:ptCount val="420"/>
                <c:pt idx="0">
                  <c:v>0</c:v>
                </c:pt>
                <c:pt idx="1">
                  <c:v>8</c:v>
                </c:pt>
                <c:pt idx="2">
                  <c:v>15</c:v>
                </c:pt>
                <c:pt idx="3">
                  <c:v>24</c:v>
                </c:pt>
                <c:pt idx="4">
                  <c:v>32</c:v>
                </c:pt>
                <c:pt idx="5">
                  <c:v>40</c:v>
                </c:pt>
                <c:pt idx="6">
                  <c:v>48</c:v>
                </c:pt>
                <c:pt idx="7">
                  <c:v>55</c:v>
                </c:pt>
                <c:pt idx="8">
                  <c:v>64</c:v>
                </c:pt>
                <c:pt idx="9">
                  <c:v>72</c:v>
                </c:pt>
                <c:pt idx="10">
                  <c:v>80</c:v>
                </c:pt>
                <c:pt idx="11">
                  <c:v>88</c:v>
                </c:pt>
                <c:pt idx="12">
                  <c:v>95</c:v>
                </c:pt>
                <c:pt idx="13">
                  <c:v>104</c:v>
                </c:pt>
                <c:pt idx="14">
                  <c:v>112</c:v>
                </c:pt>
                <c:pt idx="15">
                  <c:v>120</c:v>
                </c:pt>
                <c:pt idx="16">
                  <c:v>128</c:v>
                </c:pt>
                <c:pt idx="17">
                  <c:v>135</c:v>
                </c:pt>
                <c:pt idx="18">
                  <c:v>144</c:v>
                </c:pt>
                <c:pt idx="19">
                  <c:v>152</c:v>
                </c:pt>
                <c:pt idx="20">
                  <c:v>160</c:v>
                </c:pt>
                <c:pt idx="21">
                  <c:v>168</c:v>
                </c:pt>
                <c:pt idx="22">
                  <c:v>175</c:v>
                </c:pt>
                <c:pt idx="23">
                  <c:v>184</c:v>
                </c:pt>
                <c:pt idx="24">
                  <c:v>192</c:v>
                </c:pt>
                <c:pt idx="25">
                  <c:v>200</c:v>
                </c:pt>
                <c:pt idx="26">
                  <c:v>208</c:v>
                </c:pt>
                <c:pt idx="27">
                  <c:v>215</c:v>
                </c:pt>
                <c:pt idx="28">
                  <c:v>224</c:v>
                </c:pt>
                <c:pt idx="29">
                  <c:v>232</c:v>
                </c:pt>
                <c:pt idx="30">
                  <c:v>240</c:v>
                </c:pt>
                <c:pt idx="31">
                  <c:v>248</c:v>
                </c:pt>
                <c:pt idx="32">
                  <c:v>255</c:v>
                </c:pt>
                <c:pt idx="33">
                  <c:v>264</c:v>
                </c:pt>
                <c:pt idx="34">
                  <c:v>272</c:v>
                </c:pt>
                <c:pt idx="35">
                  <c:v>280</c:v>
                </c:pt>
                <c:pt idx="36">
                  <c:v>288</c:v>
                </c:pt>
                <c:pt idx="37">
                  <c:v>295</c:v>
                </c:pt>
                <c:pt idx="38">
                  <c:v>304</c:v>
                </c:pt>
                <c:pt idx="39">
                  <c:v>312</c:v>
                </c:pt>
                <c:pt idx="40">
                  <c:v>320</c:v>
                </c:pt>
                <c:pt idx="41">
                  <c:v>328</c:v>
                </c:pt>
                <c:pt idx="42">
                  <c:v>335</c:v>
                </c:pt>
                <c:pt idx="43">
                  <c:v>344</c:v>
                </c:pt>
                <c:pt idx="44">
                  <c:v>352</c:v>
                </c:pt>
                <c:pt idx="45">
                  <c:v>360</c:v>
                </c:pt>
                <c:pt idx="46">
                  <c:v>368</c:v>
                </c:pt>
                <c:pt idx="47">
                  <c:v>375</c:v>
                </c:pt>
                <c:pt idx="48">
                  <c:v>384</c:v>
                </c:pt>
                <c:pt idx="49">
                  <c:v>392</c:v>
                </c:pt>
                <c:pt idx="50">
                  <c:v>400</c:v>
                </c:pt>
                <c:pt idx="51">
                  <c:v>408</c:v>
                </c:pt>
                <c:pt idx="52">
                  <c:v>415</c:v>
                </c:pt>
                <c:pt idx="53">
                  <c:v>424</c:v>
                </c:pt>
                <c:pt idx="54">
                  <c:v>432</c:v>
                </c:pt>
                <c:pt idx="55">
                  <c:v>440</c:v>
                </c:pt>
                <c:pt idx="56">
                  <c:v>448</c:v>
                </c:pt>
                <c:pt idx="57">
                  <c:v>455</c:v>
                </c:pt>
                <c:pt idx="58">
                  <c:v>464</c:v>
                </c:pt>
                <c:pt idx="59">
                  <c:v>472</c:v>
                </c:pt>
                <c:pt idx="60">
                  <c:v>480</c:v>
                </c:pt>
                <c:pt idx="61">
                  <c:v>488</c:v>
                </c:pt>
                <c:pt idx="62">
                  <c:v>495</c:v>
                </c:pt>
                <c:pt idx="63">
                  <c:v>504</c:v>
                </c:pt>
                <c:pt idx="64">
                  <c:v>512</c:v>
                </c:pt>
                <c:pt idx="65">
                  <c:v>520</c:v>
                </c:pt>
                <c:pt idx="66">
                  <c:v>528</c:v>
                </c:pt>
                <c:pt idx="67">
                  <c:v>535</c:v>
                </c:pt>
                <c:pt idx="68">
                  <c:v>544</c:v>
                </c:pt>
                <c:pt idx="69">
                  <c:v>552</c:v>
                </c:pt>
                <c:pt idx="70">
                  <c:v>560</c:v>
                </c:pt>
                <c:pt idx="71">
                  <c:v>568</c:v>
                </c:pt>
                <c:pt idx="72">
                  <c:v>575</c:v>
                </c:pt>
                <c:pt idx="73">
                  <c:v>584</c:v>
                </c:pt>
                <c:pt idx="74">
                  <c:v>592</c:v>
                </c:pt>
                <c:pt idx="75">
                  <c:v>600</c:v>
                </c:pt>
                <c:pt idx="76">
                  <c:v>608</c:v>
                </c:pt>
                <c:pt idx="77">
                  <c:v>615</c:v>
                </c:pt>
                <c:pt idx="78">
                  <c:v>624</c:v>
                </c:pt>
                <c:pt idx="79">
                  <c:v>632</c:v>
                </c:pt>
                <c:pt idx="80">
                  <c:v>647</c:v>
                </c:pt>
                <c:pt idx="81">
                  <c:v>656</c:v>
                </c:pt>
                <c:pt idx="82">
                  <c:v>664</c:v>
                </c:pt>
                <c:pt idx="83">
                  <c:v>679</c:v>
                </c:pt>
                <c:pt idx="84">
                  <c:v>688</c:v>
                </c:pt>
                <c:pt idx="85">
                  <c:v>696</c:v>
                </c:pt>
                <c:pt idx="86">
                  <c:v>703</c:v>
                </c:pt>
                <c:pt idx="87">
                  <c:v>712</c:v>
                </c:pt>
                <c:pt idx="88">
                  <c:v>720</c:v>
                </c:pt>
                <c:pt idx="89">
                  <c:v>728</c:v>
                </c:pt>
                <c:pt idx="90">
                  <c:v>736</c:v>
                </c:pt>
                <c:pt idx="91">
                  <c:v>743</c:v>
                </c:pt>
                <c:pt idx="92">
                  <c:v>752</c:v>
                </c:pt>
                <c:pt idx="93">
                  <c:v>760</c:v>
                </c:pt>
                <c:pt idx="94">
                  <c:v>768</c:v>
                </c:pt>
                <c:pt idx="95">
                  <c:v>776</c:v>
                </c:pt>
                <c:pt idx="96">
                  <c:v>783</c:v>
                </c:pt>
                <c:pt idx="97">
                  <c:v>792</c:v>
                </c:pt>
                <c:pt idx="98">
                  <c:v>800</c:v>
                </c:pt>
                <c:pt idx="99">
                  <c:v>808</c:v>
                </c:pt>
                <c:pt idx="100">
                  <c:v>816</c:v>
                </c:pt>
                <c:pt idx="101">
                  <c:v>823</c:v>
                </c:pt>
                <c:pt idx="102">
                  <c:v>832</c:v>
                </c:pt>
                <c:pt idx="103">
                  <c:v>840</c:v>
                </c:pt>
                <c:pt idx="104">
                  <c:v>848</c:v>
                </c:pt>
                <c:pt idx="105">
                  <c:v>856</c:v>
                </c:pt>
                <c:pt idx="106">
                  <c:v>863</c:v>
                </c:pt>
                <c:pt idx="107">
                  <c:v>872</c:v>
                </c:pt>
                <c:pt idx="108">
                  <c:v>880</c:v>
                </c:pt>
                <c:pt idx="109">
                  <c:v>888</c:v>
                </c:pt>
                <c:pt idx="110">
                  <c:v>896</c:v>
                </c:pt>
                <c:pt idx="111">
                  <c:v>903</c:v>
                </c:pt>
                <c:pt idx="112">
                  <c:v>912</c:v>
                </c:pt>
                <c:pt idx="113">
                  <c:v>920</c:v>
                </c:pt>
                <c:pt idx="114">
                  <c:v>928</c:v>
                </c:pt>
                <c:pt idx="115">
                  <c:v>936</c:v>
                </c:pt>
                <c:pt idx="116">
                  <c:v>943</c:v>
                </c:pt>
                <c:pt idx="117">
                  <c:v>952</c:v>
                </c:pt>
                <c:pt idx="118">
                  <c:v>960</c:v>
                </c:pt>
                <c:pt idx="119">
                  <c:v>968</c:v>
                </c:pt>
                <c:pt idx="120">
                  <c:v>976</c:v>
                </c:pt>
                <c:pt idx="121">
                  <c:v>983</c:v>
                </c:pt>
                <c:pt idx="122">
                  <c:v>992</c:v>
                </c:pt>
                <c:pt idx="123">
                  <c:v>1000</c:v>
                </c:pt>
                <c:pt idx="124">
                  <c:v>1008</c:v>
                </c:pt>
                <c:pt idx="125">
                  <c:v>1016</c:v>
                </c:pt>
                <c:pt idx="126">
                  <c:v>1023</c:v>
                </c:pt>
                <c:pt idx="127">
                  <c:v>1032</c:v>
                </c:pt>
                <c:pt idx="128">
                  <c:v>1040</c:v>
                </c:pt>
                <c:pt idx="129">
                  <c:v>1048</c:v>
                </c:pt>
                <c:pt idx="130">
                  <c:v>1056</c:v>
                </c:pt>
                <c:pt idx="131">
                  <c:v>1063</c:v>
                </c:pt>
                <c:pt idx="132">
                  <c:v>1072</c:v>
                </c:pt>
                <c:pt idx="133">
                  <c:v>1080</c:v>
                </c:pt>
                <c:pt idx="134">
                  <c:v>1088</c:v>
                </c:pt>
                <c:pt idx="135">
                  <c:v>1096</c:v>
                </c:pt>
                <c:pt idx="136">
                  <c:v>1103</c:v>
                </c:pt>
                <c:pt idx="137">
                  <c:v>1112</c:v>
                </c:pt>
                <c:pt idx="138">
                  <c:v>1120</c:v>
                </c:pt>
                <c:pt idx="139">
                  <c:v>1128</c:v>
                </c:pt>
                <c:pt idx="140">
                  <c:v>1136</c:v>
                </c:pt>
                <c:pt idx="141">
                  <c:v>1143</c:v>
                </c:pt>
                <c:pt idx="142">
                  <c:v>1152</c:v>
                </c:pt>
                <c:pt idx="143">
                  <c:v>1160</c:v>
                </c:pt>
                <c:pt idx="144">
                  <c:v>1168</c:v>
                </c:pt>
                <c:pt idx="145">
                  <c:v>1176</c:v>
                </c:pt>
                <c:pt idx="146">
                  <c:v>1183</c:v>
                </c:pt>
                <c:pt idx="147">
                  <c:v>1192</c:v>
                </c:pt>
                <c:pt idx="148">
                  <c:v>1200</c:v>
                </c:pt>
                <c:pt idx="149">
                  <c:v>1208</c:v>
                </c:pt>
                <c:pt idx="150">
                  <c:v>1216</c:v>
                </c:pt>
                <c:pt idx="151">
                  <c:v>1223</c:v>
                </c:pt>
                <c:pt idx="152">
                  <c:v>1232</c:v>
                </c:pt>
                <c:pt idx="153">
                  <c:v>1240</c:v>
                </c:pt>
                <c:pt idx="154">
                  <c:v>1248</c:v>
                </c:pt>
                <c:pt idx="155">
                  <c:v>1256</c:v>
                </c:pt>
                <c:pt idx="156">
                  <c:v>1263</c:v>
                </c:pt>
                <c:pt idx="157">
                  <c:v>1272</c:v>
                </c:pt>
                <c:pt idx="158">
                  <c:v>1280</c:v>
                </c:pt>
                <c:pt idx="159">
                  <c:v>1288</c:v>
                </c:pt>
                <c:pt idx="160">
                  <c:v>1296</c:v>
                </c:pt>
                <c:pt idx="161">
                  <c:v>1303</c:v>
                </c:pt>
                <c:pt idx="162">
                  <c:v>1312</c:v>
                </c:pt>
                <c:pt idx="163">
                  <c:v>1320</c:v>
                </c:pt>
                <c:pt idx="164">
                  <c:v>1328</c:v>
                </c:pt>
                <c:pt idx="165">
                  <c:v>1336</c:v>
                </c:pt>
                <c:pt idx="166">
                  <c:v>1343</c:v>
                </c:pt>
                <c:pt idx="167">
                  <c:v>1352</c:v>
                </c:pt>
                <c:pt idx="168">
                  <c:v>1360</c:v>
                </c:pt>
                <c:pt idx="169">
                  <c:v>1368</c:v>
                </c:pt>
                <c:pt idx="170">
                  <c:v>1376</c:v>
                </c:pt>
                <c:pt idx="171">
                  <c:v>1383</c:v>
                </c:pt>
                <c:pt idx="172">
                  <c:v>1392</c:v>
                </c:pt>
                <c:pt idx="173">
                  <c:v>1400</c:v>
                </c:pt>
                <c:pt idx="174">
                  <c:v>1408</c:v>
                </c:pt>
                <c:pt idx="175">
                  <c:v>1416</c:v>
                </c:pt>
                <c:pt idx="176">
                  <c:v>1423</c:v>
                </c:pt>
                <c:pt idx="177">
                  <c:v>1432</c:v>
                </c:pt>
                <c:pt idx="178">
                  <c:v>1440</c:v>
                </c:pt>
                <c:pt idx="179">
                  <c:v>1448</c:v>
                </c:pt>
                <c:pt idx="180">
                  <c:v>1456</c:v>
                </c:pt>
                <c:pt idx="181">
                  <c:v>1463</c:v>
                </c:pt>
                <c:pt idx="182">
                  <c:v>1472</c:v>
                </c:pt>
                <c:pt idx="183">
                  <c:v>1480</c:v>
                </c:pt>
                <c:pt idx="184">
                  <c:v>1488</c:v>
                </c:pt>
                <c:pt idx="185">
                  <c:v>1496</c:v>
                </c:pt>
                <c:pt idx="186">
                  <c:v>1503</c:v>
                </c:pt>
                <c:pt idx="187">
                  <c:v>1512</c:v>
                </c:pt>
                <c:pt idx="188">
                  <c:v>1520</c:v>
                </c:pt>
                <c:pt idx="189">
                  <c:v>1528</c:v>
                </c:pt>
                <c:pt idx="190">
                  <c:v>1536</c:v>
                </c:pt>
                <c:pt idx="191">
                  <c:v>1543</c:v>
                </c:pt>
                <c:pt idx="192">
                  <c:v>1552</c:v>
                </c:pt>
                <c:pt idx="193">
                  <c:v>1560</c:v>
                </c:pt>
                <c:pt idx="194">
                  <c:v>1568</c:v>
                </c:pt>
                <c:pt idx="195">
                  <c:v>1576</c:v>
                </c:pt>
                <c:pt idx="196">
                  <c:v>1583</c:v>
                </c:pt>
                <c:pt idx="197">
                  <c:v>1592</c:v>
                </c:pt>
                <c:pt idx="198">
                  <c:v>1600</c:v>
                </c:pt>
                <c:pt idx="199">
                  <c:v>1608</c:v>
                </c:pt>
                <c:pt idx="200">
                  <c:v>1616</c:v>
                </c:pt>
                <c:pt idx="201">
                  <c:v>1623</c:v>
                </c:pt>
                <c:pt idx="202">
                  <c:v>1632</c:v>
                </c:pt>
                <c:pt idx="203">
                  <c:v>1640</c:v>
                </c:pt>
                <c:pt idx="204">
                  <c:v>1648</c:v>
                </c:pt>
                <c:pt idx="205">
                  <c:v>1656</c:v>
                </c:pt>
                <c:pt idx="206">
                  <c:v>1663</c:v>
                </c:pt>
                <c:pt idx="207">
                  <c:v>1672</c:v>
                </c:pt>
                <c:pt idx="208">
                  <c:v>1680</c:v>
                </c:pt>
                <c:pt idx="209">
                  <c:v>1688</c:v>
                </c:pt>
                <c:pt idx="210">
                  <c:v>1696</c:v>
                </c:pt>
                <c:pt idx="211">
                  <c:v>1703</c:v>
                </c:pt>
                <c:pt idx="212">
                  <c:v>1712</c:v>
                </c:pt>
                <c:pt idx="213">
                  <c:v>1720</c:v>
                </c:pt>
                <c:pt idx="214">
                  <c:v>1728</c:v>
                </c:pt>
                <c:pt idx="215">
                  <c:v>1736</c:v>
                </c:pt>
                <c:pt idx="216">
                  <c:v>1743</c:v>
                </c:pt>
                <c:pt idx="217">
                  <c:v>1752</c:v>
                </c:pt>
                <c:pt idx="218">
                  <c:v>1760</c:v>
                </c:pt>
                <c:pt idx="219">
                  <c:v>1768</c:v>
                </c:pt>
                <c:pt idx="220">
                  <c:v>1776</c:v>
                </c:pt>
                <c:pt idx="221">
                  <c:v>1783</c:v>
                </c:pt>
                <c:pt idx="222">
                  <c:v>1792</c:v>
                </c:pt>
                <c:pt idx="223">
                  <c:v>1800</c:v>
                </c:pt>
                <c:pt idx="224">
                  <c:v>1808</c:v>
                </c:pt>
                <c:pt idx="225">
                  <c:v>1816</c:v>
                </c:pt>
                <c:pt idx="226">
                  <c:v>1823</c:v>
                </c:pt>
                <c:pt idx="227">
                  <c:v>1832</c:v>
                </c:pt>
                <c:pt idx="228">
                  <c:v>1840</c:v>
                </c:pt>
                <c:pt idx="229">
                  <c:v>1848</c:v>
                </c:pt>
                <c:pt idx="230">
                  <c:v>1856</c:v>
                </c:pt>
                <c:pt idx="231">
                  <c:v>1863</c:v>
                </c:pt>
                <c:pt idx="232">
                  <c:v>1872</c:v>
                </c:pt>
                <c:pt idx="233">
                  <c:v>1880</c:v>
                </c:pt>
                <c:pt idx="234">
                  <c:v>1888</c:v>
                </c:pt>
                <c:pt idx="235">
                  <c:v>1896</c:v>
                </c:pt>
                <c:pt idx="236">
                  <c:v>1903</c:v>
                </c:pt>
                <c:pt idx="237">
                  <c:v>1912</c:v>
                </c:pt>
                <c:pt idx="238">
                  <c:v>1920</c:v>
                </c:pt>
                <c:pt idx="239">
                  <c:v>1928</c:v>
                </c:pt>
                <c:pt idx="240">
                  <c:v>1936</c:v>
                </c:pt>
                <c:pt idx="241">
                  <c:v>1943</c:v>
                </c:pt>
                <c:pt idx="242">
                  <c:v>1952</c:v>
                </c:pt>
                <c:pt idx="243">
                  <c:v>1960</c:v>
                </c:pt>
                <c:pt idx="244">
                  <c:v>1968</c:v>
                </c:pt>
                <c:pt idx="245">
                  <c:v>1976</c:v>
                </c:pt>
                <c:pt idx="246">
                  <c:v>1983</c:v>
                </c:pt>
                <c:pt idx="247">
                  <c:v>1992</c:v>
                </c:pt>
                <c:pt idx="248">
                  <c:v>2000</c:v>
                </c:pt>
                <c:pt idx="249">
                  <c:v>2008</c:v>
                </c:pt>
                <c:pt idx="250">
                  <c:v>2016</c:v>
                </c:pt>
                <c:pt idx="251">
                  <c:v>2023</c:v>
                </c:pt>
                <c:pt idx="252">
                  <c:v>2032</c:v>
                </c:pt>
                <c:pt idx="253">
                  <c:v>2040</c:v>
                </c:pt>
                <c:pt idx="254">
                  <c:v>2048</c:v>
                </c:pt>
                <c:pt idx="255">
                  <c:v>2056</c:v>
                </c:pt>
                <c:pt idx="256">
                  <c:v>2063</c:v>
                </c:pt>
                <c:pt idx="257">
                  <c:v>2072</c:v>
                </c:pt>
                <c:pt idx="258">
                  <c:v>2080</c:v>
                </c:pt>
                <c:pt idx="259">
                  <c:v>2088</c:v>
                </c:pt>
                <c:pt idx="260">
                  <c:v>2096</c:v>
                </c:pt>
                <c:pt idx="261">
                  <c:v>2103</c:v>
                </c:pt>
                <c:pt idx="262">
                  <c:v>2112</c:v>
                </c:pt>
                <c:pt idx="263">
                  <c:v>2120</c:v>
                </c:pt>
                <c:pt idx="264">
                  <c:v>2128</c:v>
                </c:pt>
                <c:pt idx="265">
                  <c:v>2136</c:v>
                </c:pt>
                <c:pt idx="266">
                  <c:v>2143</c:v>
                </c:pt>
                <c:pt idx="267">
                  <c:v>2152</c:v>
                </c:pt>
                <c:pt idx="268">
                  <c:v>2160</c:v>
                </c:pt>
                <c:pt idx="269">
                  <c:v>2168</c:v>
                </c:pt>
                <c:pt idx="270">
                  <c:v>2176</c:v>
                </c:pt>
                <c:pt idx="271">
                  <c:v>2183</c:v>
                </c:pt>
                <c:pt idx="272">
                  <c:v>2192</c:v>
                </c:pt>
                <c:pt idx="273">
                  <c:v>2200</c:v>
                </c:pt>
                <c:pt idx="274">
                  <c:v>2208</c:v>
                </c:pt>
                <c:pt idx="275">
                  <c:v>2216</c:v>
                </c:pt>
                <c:pt idx="276">
                  <c:v>2223</c:v>
                </c:pt>
                <c:pt idx="277">
                  <c:v>2232</c:v>
                </c:pt>
                <c:pt idx="278">
                  <c:v>2240</c:v>
                </c:pt>
                <c:pt idx="279">
                  <c:v>2248</c:v>
                </c:pt>
                <c:pt idx="280">
                  <c:v>2256</c:v>
                </c:pt>
                <c:pt idx="281">
                  <c:v>2263</c:v>
                </c:pt>
                <c:pt idx="282">
                  <c:v>2272</c:v>
                </c:pt>
                <c:pt idx="283">
                  <c:v>2280</c:v>
                </c:pt>
                <c:pt idx="284">
                  <c:v>2288</c:v>
                </c:pt>
                <c:pt idx="285">
                  <c:v>2296</c:v>
                </c:pt>
                <c:pt idx="286">
                  <c:v>2303</c:v>
                </c:pt>
                <c:pt idx="287">
                  <c:v>2312</c:v>
                </c:pt>
                <c:pt idx="288">
                  <c:v>2320</c:v>
                </c:pt>
                <c:pt idx="289">
                  <c:v>2328</c:v>
                </c:pt>
                <c:pt idx="290">
                  <c:v>2336</c:v>
                </c:pt>
                <c:pt idx="291">
                  <c:v>2343</c:v>
                </c:pt>
                <c:pt idx="292">
                  <c:v>2352</c:v>
                </c:pt>
                <c:pt idx="293">
                  <c:v>2360</c:v>
                </c:pt>
                <c:pt idx="294">
                  <c:v>2368</c:v>
                </c:pt>
                <c:pt idx="295">
                  <c:v>2376</c:v>
                </c:pt>
                <c:pt idx="296">
                  <c:v>2383</c:v>
                </c:pt>
                <c:pt idx="297">
                  <c:v>2392</c:v>
                </c:pt>
                <c:pt idx="298">
                  <c:v>2400</c:v>
                </c:pt>
                <c:pt idx="299">
                  <c:v>2408</c:v>
                </c:pt>
                <c:pt idx="300">
                  <c:v>2416</c:v>
                </c:pt>
                <c:pt idx="301">
                  <c:v>2423</c:v>
                </c:pt>
                <c:pt idx="302">
                  <c:v>2432</c:v>
                </c:pt>
                <c:pt idx="303">
                  <c:v>2440</c:v>
                </c:pt>
                <c:pt idx="304">
                  <c:v>2448</c:v>
                </c:pt>
                <c:pt idx="305">
                  <c:v>2456</c:v>
                </c:pt>
                <c:pt idx="306">
                  <c:v>2463</c:v>
                </c:pt>
                <c:pt idx="307">
                  <c:v>2472</c:v>
                </c:pt>
                <c:pt idx="308">
                  <c:v>2480</c:v>
                </c:pt>
                <c:pt idx="309">
                  <c:v>2488</c:v>
                </c:pt>
                <c:pt idx="310">
                  <c:v>2496</c:v>
                </c:pt>
                <c:pt idx="311">
                  <c:v>2503</c:v>
                </c:pt>
                <c:pt idx="312">
                  <c:v>2512</c:v>
                </c:pt>
                <c:pt idx="313">
                  <c:v>2520</c:v>
                </c:pt>
                <c:pt idx="314">
                  <c:v>2528</c:v>
                </c:pt>
                <c:pt idx="315">
                  <c:v>2536</c:v>
                </c:pt>
                <c:pt idx="316">
                  <c:v>2543</c:v>
                </c:pt>
                <c:pt idx="317">
                  <c:v>2552</c:v>
                </c:pt>
                <c:pt idx="318">
                  <c:v>2560</c:v>
                </c:pt>
                <c:pt idx="319">
                  <c:v>2568</c:v>
                </c:pt>
                <c:pt idx="320">
                  <c:v>2576</c:v>
                </c:pt>
                <c:pt idx="321">
                  <c:v>2583</c:v>
                </c:pt>
                <c:pt idx="322">
                  <c:v>2592</c:v>
                </c:pt>
                <c:pt idx="323">
                  <c:v>2600</c:v>
                </c:pt>
                <c:pt idx="324">
                  <c:v>2608</c:v>
                </c:pt>
                <c:pt idx="325">
                  <c:v>2616</c:v>
                </c:pt>
                <c:pt idx="326">
                  <c:v>2623</c:v>
                </c:pt>
                <c:pt idx="327">
                  <c:v>2632</c:v>
                </c:pt>
                <c:pt idx="328">
                  <c:v>2640</c:v>
                </c:pt>
                <c:pt idx="329">
                  <c:v>2648</c:v>
                </c:pt>
                <c:pt idx="330">
                  <c:v>2656</c:v>
                </c:pt>
                <c:pt idx="331">
                  <c:v>2663</c:v>
                </c:pt>
                <c:pt idx="332">
                  <c:v>2672</c:v>
                </c:pt>
                <c:pt idx="333">
                  <c:v>2680</c:v>
                </c:pt>
                <c:pt idx="334">
                  <c:v>2688</c:v>
                </c:pt>
                <c:pt idx="335">
                  <c:v>2696</c:v>
                </c:pt>
                <c:pt idx="336">
                  <c:v>2703</c:v>
                </c:pt>
                <c:pt idx="337">
                  <c:v>2712</c:v>
                </c:pt>
                <c:pt idx="338">
                  <c:v>2720</c:v>
                </c:pt>
                <c:pt idx="339">
                  <c:v>2728</c:v>
                </c:pt>
                <c:pt idx="340">
                  <c:v>2736</c:v>
                </c:pt>
                <c:pt idx="341">
                  <c:v>2743</c:v>
                </c:pt>
                <c:pt idx="342">
                  <c:v>2752</c:v>
                </c:pt>
                <c:pt idx="343">
                  <c:v>2760</c:v>
                </c:pt>
                <c:pt idx="344">
                  <c:v>2768</c:v>
                </c:pt>
                <c:pt idx="345">
                  <c:v>2776</c:v>
                </c:pt>
                <c:pt idx="346">
                  <c:v>2783</c:v>
                </c:pt>
                <c:pt idx="347">
                  <c:v>2792</c:v>
                </c:pt>
                <c:pt idx="348">
                  <c:v>2800</c:v>
                </c:pt>
                <c:pt idx="349">
                  <c:v>2808</c:v>
                </c:pt>
                <c:pt idx="350">
                  <c:v>2816</c:v>
                </c:pt>
                <c:pt idx="351">
                  <c:v>2823</c:v>
                </c:pt>
                <c:pt idx="352">
                  <c:v>2832</c:v>
                </c:pt>
                <c:pt idx="353">
                  <c:v>2840</c:v>
                </c:pt>
                <c:pt idx="354">
                  <c:v>2848</c:v>
                </c:pt>
                <c:pt idx="355">
                  <c:v>2856</c:v>
                </c:pt>
                <c:pt idx="356">
                  <c:v>2863</c:v>
                </c:pt>
                <c:pt idx="357">
                  <c:v>2872</c:v>
                </c:pt>
                <c:pt idx="358">
                  <c:v>2880</c:v>
                </c:pt>
                <c:pt idx="359">
                  <c:v>2888</c:v>
                </c:pt>
                <c:pt idx="360">
                  <c:v>2896</c:v>
                </c:pt>
                <c:pt idx="361">
                  <c:v>2903</c:v>
                </c:pt>
                <c:pt idx="362">
                  <c:v>2912</c:v>
                </c:pt>
                <c:pt idx="363">
                  <c:v>2920</c:v>
                </c:pt>
                <c:pt idx="364">
                  <c:v>2928</c:v>
                </c:pt>
                <c:pt idx="365">
                  <c:v>2936</c:v>
                </c:pt>
                <c:pt idx="366">
                  <c:v>2943</c:v>
                </c:pt>
                <c:pt idx="367">
                  <c:v>2952</c:v>
                </c:pt>
                <c:pt idx="368">
                  <c:v>2960</c:v>
                </c:pt>
                <c:pt idx="369">
                  <c:v>2968</c:v>
                </c:pt>
                <c:pt idx="370">
                  <c:v>2976</c:v>
                </c:pt>
                <c:pt idx="371">
                  <c:v>2983</c:v>
                </c:pt>
                <c:pt idx="372">
                  <c:v>2992</c:v>
                </c:pt>
                <c:pt idx="373">
                  <c:v>3000</c:v>
                </c:pt>
                <c:pt idx="374">
                  <c:v>3015</c:v>
                </c:pt>
                <c:pt idx="375">
                  <c:v>3024</c:v>
                </c:pt>
                <c:pt idx="376">
                  <c:v>3032</c:v>
                </c:pt>
                <c:pt idx="377">
                  <c:v>3040</c:v>
                </c:pt>
                <c:pt idx="378">
                  <c:v>3048</c:v>
                </c:pt>
                <c:pt idx="379">
                  <c:v>3055</c:v>
                </c:pt>
                <c:pt idx="380">
                  <c:v>3064</c:v>
                </c:pt>
                <c:pt idx="381">
                  <c:v>3072</c:v>
                </c:pt>
                <c:pt idx="382">
                  <c:v>3087</c:v>
                </c:pt>
                <c:pt idx="383">
                  <c:v>3096</c:v>
                </c:pt>
                <c:pt idx="384">
                  <c:v>3104</c:v>
                </c:pt>
                <c:pt idx="385">
                  <c:v>3119</c:v>
                </c:pt>
                <c:pt idx="386">
                  <c:v>3128</c:v>
                </c:pt>
                <c:pt idx="387">
                  <c:v>3136</c:v>
                </c:pt>
                <c:pt idx="388">
                  <c:v>3143</c:v>
                </c:pt>
                <c:pt idx="389">
                  <c:v>3152</c:v>
                </c:pt>
                <c:pt idx="390">
                  <c:v>3159</c:v>
                </c:pt>
                <c:pt idx="391">
                  <c:v>3168</c:v>
                </c:pt>
                <c:pt idx="392">
                  <c:v>3176</c:v>
                </c:pt>
                <c:pt idx="393">
                  <c:v>3183</c:v>
                </c:pt>
                <c:pt idx="394">
                  <c:v>3192</c:v>
                </c:pt>
                <c:pt idx="395">
                  <c:v>3200</c:v>
                </c:pt>
                <c:pt idx="396">
                  <c:v>3208</c:v>
                </c:pt>
                <c:pt idx="397">
                  <c:v>3216</c:v>
                </c:pt>
                <c:pt idx="398">
                  <c:v>3223</c:v>
                </c:pt>
                <c:pt idx="399">
                  <c:v>3232</c:v>
                </c:pt>
                <c:pt idx="400">
                  <c:v>3240</c:v>
                </c:pt>
                <c:pt idx="401">
                  <c:v>3248</c:v>
                </c:pt>
                <c:pt idx="402">
                  <c:v>3256</c:v>
                </c:pt>
                <c:pt idx="403">
                  <c:v>3263</c:v>
                </c:pt>
                <c:pt idx="404">
                  <c:v>3272</c:v>
                </c:pt>
                <c:pt idx="405">
                  <c:v>3279</c:v>
                </c:pt>
                <c:pt idx="406">
                  <c:v>3288</c:v>
                </c:pt>
                <c:pt idx="407">
                  <c:v>3296</c:v>
                </c:pt>
                <c:pt idx="408">
                  <c:v>3303</c:v>
                </c:pt>
                <c:pt idx="409">
                  <c:v>3312</c:v>
                </c:pt>
                <c:pt idx="410">
                  <c:v>3320</c:v>
                </c:pt>
                <c:pt idx="411">
                  <c:v>3328</c:v>
                </c:pt>
                <c:pt idx="412">
                  <c:v>3336</c:v>
                </c:pt>
                <c:pt idx="413">
                  <c:v>3343</c:v>
                </c:pt>
                <c:pt idx="414">
                  <c:v>3352</c:v>
                </c:pt>
                <c:pt idx="415">
                  <c:v>3360</c:v>
                </c:pt>
                <c:pt idx="416">
                  <c:v>3368</c:v>
                </c:pt>
                <c:pt idx="417">
                  <c:v>3376</c:v>
                </c:pt>
                <c:pt idx="418">
                  <c:v>3383</c:v>
                </c:pt>
                <c:pt idx="419">
                  <c:v>3392</c:v>
                </c:pt>
              </c:numCache>
            </c:numRef>
          </c:cat>
          <c:val>
            <c:numRef>
              <c:f>Лист2!$C$5:$C$424</c:f>
              <c:numCache>
                <c:formatCode>General</c:formatCode>
                <c:ptCount val="420"/>
                <c:pt idx="0">
                  <c:v>18.2</c:v>
                </c:pt>
                <c:pt idx="1">
                  <c:v>18.2</c:v>
                </c:pt>
                <c:pt idx="2">
                  <c:v>24.3</c:v>
                </c:pt>
                <c:pt idx="3">
                  <c:v>28.2</c:v>
                </c:pt>
                <c:pt idx="4">
                  <c:v>30.3</c:v>
                </c:pt>
                <c:pt idx="5">
                  <c:v>37.1</c:v>
                </c:pt>
                <c:pt idx="6">
                  <c:v>41</c:v>
                </c:pt>
                <c:pt idx="7">
                  <c:v>41</c:v>
                </c:pt>
                <c:pt idx="8">
                  <c:v>46.6</c:v>
                </c:pt>
                <c:pt idx="9">
                  <c:v>48.5</c:v>
                </c:pt>
                <c:pt idx="10">
                  <c:v>54.8</c:v>
                </c:pt>
                <c:pt idx="11">
                  <c:v>56.5</c:v>
                </c:pt>
                <c:pt idx="12">
                  <c:v>63.5</c:v>
                </c:pt>
                <c:pt idx="13">
                  <c:v>70</c:v>
                </c:pt>
                <c:pt idx="14">
                  <c:v>70</c:v>
                </c:pt>
                <c:pt idx="15">
                  <c:v>71.5</c:v>
                </c:pt>
                <c:pt idx="16">
                  <c:v>74.400000000000006</c:v>
                </c:pt>
                <c:pt idx="17">
                  <c:v>72.900000000000006</c:v>
                </c:pt>
                <c:pt idx="18">
                  <c:v>74.099999999999994</c:v>
                </c:pt>
                <c:pt idx="19">
                  <c:v>67.599999999999994</c:v>
                </c:pt>
                <c:pt idx="20">
                  <c:v>64.7</c:v>
                </c:pt>
                <c:pt idx="21">
                  <c:v>64.7</c:v>
                </c:pt>
                <c:pt idx="22">
                  <c:v>62.3</c:v>
                </c:pt>
                <c:pt idx="23">
                  <c:v>58.6</c:v>
                </c:pt>
                <c:pt idx="24">
                  <c:v>61.6</c:v>
                </c:pt>
                <c:pt idx="25">
                  <c:v>70</c:v>
                </c:pt>
                <c:pt idx="26">
                  <c:v>78.2</c:v>
                </c:pt>
                <c:pt idx="27">
                  <c:v>86.2</c:v>
                </c:pt>
                <c:pt idx="28">
                  <c:v>86.2</c:v>
                </c:pt>
                <c:pt idx="29">
                  <c:v>93</c:v>
                </c:pt>
                <c:pt idx="30">
                  <c:v>99.1</c:v>
                </c:pt>
                <c:pt idx="31">
                  <c:v>105.9</c:v>
                </c:pt>
                <c:pt idx="32">
                  <c:v>113.4</c:v>
                </c:pt>
                <c:pt idx="33">
                  <c:v>110.4</c:v>
                </c:pt>
                <c:pt idx="34">
                  <c:v>111.1</c:v>
                </c:pt>
                <c:pt idx="35">
                  <c:v>111.1</c:v>
                </c:pt>
                <c:pt idx="36">
                  <c:v>111.1</c:v>
                </c:pt>
                <c:pt idx="37">
                  <c:v>107.4</c:v>
                </c:pt>
                <c:pt idx="38">
                  <c:v>104.9</c:v>
                </c:pt>
                <c:pt idx="39">
                  <c:v>103.5</c:v>
                </c:pt>
                <c:pt idx="40">
                  <c:v>102</c:v>
                </c:pt>
                <c:pt idx="41">
                  <c:v>96.6</c:v>
                </c:pt>
                <c:pt idx="42">
                  <c:v>96.6</c:v>
                </c:pt>
                <c:pt idx="43">
                  <c:v>94.5</c:v>
                </c:pt>
                <c:pt idx="44">
                  <c:v>85.5</c:v>
                </c:pt>
                <c:pt idx="45">
                  <c:v>79.5</c:v>
                </c:pt>
                <c:pt idx="46">
                  <c:v>74.400000000000006</c:v>
                </c:pt>
                <c:pt idx="47">
                  <c:v>70</c:v>
                </c:pt>
                <c:pt idx="48">
                  <c:v>64.900000000000006</c:v>
                </c:pt>
                <c:pt idx="49">
                  <c:v>64.900000000000006</c:v>
                </c:pt>
                <c:pt idx="50">
                  <c:v>59.4</c:v>
                </c:pt>
                <c:pt idx="51">
                  <c:v>55</c:v>
                </c:pt>
                <c:pt idx="52">
                  <c:v>51.9</c:v>
                </c:pt>
                <c:pt idx="53">
                  <c:v>50.2</c:v>
                </c:pt>
                <c:pt idx="54">
                  <c:v>46.6</c:v>
                </c:pt>
                <c:pt idx="55">
                  <c:v>43.2</c:v>
                </c:pt>
                <c:pt idx="56">
                  <c:v>43.2</c:v>
                </c:pt>
                <c:pt idx="57">
                  <c:v>40.700000000000003</c:v>
                </c:pt>
                <c:pt idx="58">
                  <c:v>38.799999999999997</c:v>
                </c:pt>
                <c:pt idx="59">
                  <c:v>37.1</c:v>
                </c:pt>
                <c:pt idx="60">
                  <c:v>34.5</c:v>
                </c:pt>
                <c:pt idx="61">
                  <c:v>31.8</c:v>
                </c:pt>
                <c:pt idx="62">
                  <c:v>31.8</c:v>
                </c:pt>
                <c:pt idx="63">
                  <c:v>29.6</c:v>
                </c:pt>
                <c:pt idx="64">
                  <c:v>28.2</c:v>
                </c:pt>
                <c:pt idx="65">
                  <c:v>27.4</c:v>
                </c:pt>
                <c:pt idx="66">
                  <c:v>26</c:v>
                </c:pt>
                <c:pt idx="67">
                  <c:v>25.7</c:v>
                </c:pt>
                <c:pt idx="68">
                  <c:v>24.3</c:v>
                </c:pt>
                <c:pt idx="69">
                  <c:v>24.3</c:v>
                </c:pt>
                <c:pt idx="70">
                  <c:v>23.1</c:v>
                </c:pt>
                <c:pt idx="71">
                  <c:v>21.6</c:v>
                </c:pt>
                <c:pt idx="72">
                  <c:v>22.4</c:v>
                </c:pt>
                <c:pt idx="73">
                  <c:v>22.6</c:v>
                </c:pt>
                <c:pt idx="74">
                  <c:v>20.2</c:v>
                </c:pt>
                <c:pt idx="75">
                  <c:v>20.2</c:v>
                </c:pt>
                <c:pt idx="76">
                  <c:v>20.2</c:v>
                </c:pt>
                <c:pt idx="77">
                  <c:v>19.899999999999999</c:v>
                </c:pt>
                <c:pt idx="78">
                  <c:v>19.2</c:v>
                </c:pt>
                <c:pt idx="79">
                  <c:v>19.2</c:v>
                </c:pt>
                <c:pt idx="80">
                  <c:v>18.2</c:v>
                </c:pt>
                <c:pt idx="81">
                  <c:v>18.5</c:v>
                </c:pt>
                <c:pt idx="82">
                  <c:v>18.5</c:v>
                </c:pt>
                <c:pt idx="83">
                  <c:v>17.8</c:v>
                </c:pt>
                <c:pt idx="84">
                  <c:v>17.8</c:v>
                </c:pt>
                <c:pt idx="85">
                  <c:v>18.5</c:v>
                </c:pt>
                <c:pt idx="86">
                  <c:v>17.8</c:v>
                </c:pt>
                <c:pt idx="87">
                  <c:v>17</c:v>
                </c:pt>
                <c:pt idx="88">
                  <c:v>17</c:v>
                </c:pt>
                <c:pt idx="89">
                  <c:v>17.8</c:v>
                </c:pt>
                <c:pt idx="90">
                  <c:v>17.8</c:v>
                </c:pt>
                <c:pt idx="91">
                  <c:v>17</c:v>
                </c:pt>
                <c:pt idx="92">
                  <c:v>19.5</c:v>
                </c:pt>
                <c:pt idx="93">
                  <c:v>18.5</c:v>
                </c:pt>
                <c:pt idx="94">
                  <c:v>17</c:v>
                </c:pt>
                <c:pt idx="95">
                  <c:v>17</c:v>
                </c:pt>
                <c:pt idx="96">
                  <c:v>17</c:v>
                </c:pt>
                <c:pt idx="97">
                  <c:v>17.8</c:v>
                </c:pt>
                <c:pt idx="98">
                  <c:v>16.3</c:v>
                </c:pt>
                <c:pt idx="99">
                  <c:v>18</c:v>
                </c:pt>
                <c:pt idx="100">
                  <c:v>17.8</c:v>
                </c:pt>
                <c:pt idx="101">
                  <c:v>17</c:v>
                </c:pt>
                <c:pt idx="102">
                  <c:v>17</c:v>
                </c:pt>
                <c:pt idx="103">
                  <c:v>16.3</c:v>
                </c:pt>
                <c:pt idx="104">
                  <c:v>17</c:v>
                </c:pt>
                <c:pt idx="105">
                  <c:v>17.8</c:v>
                </c:pt>
                <c:pt idx="106">
                  <c:v>17.8</c:v>
                </c:pt>
                <c:pt idx="107">
                  <c:v>16.3</c:v>
                </c:pt>
                <c:pt idx="108">
                  <c:v>16.3</c:v>
                </c:pt>
                <c:pt idx="109">
                  <c:v>16.3</c:v>
                </c:pt>
                <c:pt idx="110">
                  <c:v>17</c:v>
                </c:pt>
                <c:pt idx="111">
                  <c:v>16.3</c:v>
                </c:pt>
                <c:pt idx="112">
                  <c:v>13.6</c:v>
                </c:pt>
                <c:pt idx="113">
                  <c:v>20.9</c:v>
                </c:pt>
                <c:pt idx="114">
                  <c:v>17.8</c:v>
                </c:pt>
                <c:pt idx="115">
                  <c:v>17.8</c:v>
                </c:pt>
                <c:pt idx="116">
                  <c:v>17.8</c:v>
                </c:pt>
                <c:pt idx="117">
                  <c:v>18.5</c:v>
                </c:pt>
                <c:pt idx="118">
                  <c:v>17.8</c:v>
                </c:pt>
                <c:pt idx="119">
                  <c:v>16.100000000000001</c:v>
                </c:pt>
                <c:pt idx="120">
                  <c:v>18.5</c:v>
                </c:pt>
                <c:pt idx="121">
                  <c:v>17.8</c:v>
                </c:pt>
                <c:pt idx="122">
                  <c:v>17.8</c:v>
                </c:pt>
                <c:pt idx="123">
                  <c:v>17.8</c:v>
                </c:pt>
                <c:pt idx="124">
                  <c:v>17.8</c:v>
                </c:pt>
                <c:pt idx="125">
                  <c:v>18.5</c:v>
                </c:pt>
                <c:pt idx="126">
                  <c:v>18</c:v>
                </c:pt>
                <c:pt idx="127">
                  <c:v>19.2</c:v>
                </c:pt>
                <c:pt idx="128">
                  <c:v>20.9</c:v>
                </c:pt>
                <c:pt idx="129">
                  <c:v>20.9</c:v>
                </c:pt>
                <c:pt idx="130">
                  <c:v>20.9</c:v>
                </c:pt>
                <c:pt idx="131">
                  <c:v>21.6</c:v>
                </c:pt>
                <c:pt idx="132">
                  <c:v>20.9</c:v>
                </c:pt>
                <c:pt idx="133">
                  <c:v>19</c:v>
                </c:pt>
                <c:pt idx="134">
                  <c:v>23.1</c:v>
                </c:pt>
                <c:pt idx="135">
                  <c:v>20.2</c:v>
                </c:pt>
                <c:pt idx="136">
                  <c:v>20.2</c:v>
                </c:pt>
                <c:pt idx="137">
                  <c:v>20.2</c:v>
                </c:pt>
                <c:pt idx="138">
                  <c:v>20.2</c:v>
                </c:pt>
                <c:pt idx="139">
                  <c:v>20.2</c:v>
                </c:pt>
                <c:pt idx="140">
                  <c:v>19.899999999999999</c:v>
                </c:pt>
                <c:pt idx="141">
                  <c:v>19.899999999999999</c:v>
                </c:pt>
                <c:pt idx="142">
                  <c:v>19.2</c:v>
                </c:pt>
                <c:pt idx="143">
                  <c:v>19.2</c:v>
                </c:pt>
                <c:pt idx="144">
                  <c:v>17.8</c:v>
                </c:pt>
                <c:pt idx="145">
                  <c:v>17.8</c:v>
                </c:pt>
                <c:pt idx="146">
                  <c:v>17.8</c:v>
                </c:pt>
                <c:pt idx="147">
                  <c:v>19.5</c:v>
                </c:pt>
                <c:pt idx="148">
                  <c:v>17.8</c:v>
                </c:pt>
                <c:pt idx="149">
                  <c:v>17</c:v>
                </c:pt>
                <c:pt idx="150">
                  <c:v>17</c:v>
                </c:pt>
                <c:pt idx="151">
                  <c:v>17</c:v>
                </c:pt>
                <c:pt idx="152">
                  <c:v>16.3</c:v>
                </c:pt>
                <c:pt idx="153">
                  <c:v>16.3</c:v>
                </c:pt>
                <c:pt idx="154">
                  <c:v>17.8</c:v>
                </c:pt>
                <c:pt idx="155">
                  <c:v>15.6</c:v>
                </c:pt>
                <c:pt idx="156">
                  <c:v>16.3</c:v>
                </c:pt>
                <c:pt idx="157">
                  <c:v>16.3</c:v>
                </c:pt>
                <c:pt idx="158">
                  <c:v>15.6</c:v>
                </c:pt>
                <c:pt idx="159">
                  <c:v>16.3</c:v>
                </c:pt>
                <c:pt idx="160">
                  <c:v>16.3</c:v>
                </c:pt>
                <c:pt idx="161">
                  <c:v>18.5</c:v>
                </c:pt>
                <c:pt idx="162">
                  <c:v>17</c:v>
                </c:pt>
                <c:pt idx="163">
                  <c:v>16.3</c:v>
                </c:pt>
                <c:pt idx="164">
                  <c:v>16.3</c:v>
                </c:pt>
                <c:pt idx="165">
                  <c:v>17</c:v>
                </c:pt>
                <c:pt idx="166">
                  <c:v>15.6</c:v>
                </c:pt>
                <c:pt idx="167">
                  <c:v>15.6</c:v>
                </c:pt>
                <c:pt idx="168">
                  <c:v>16.3</c:v>
                </c:pt>
                <c:pt idx="169">
                  <c:v>15.6</c:v>
                </c:pt>
                <c:pt idx="170">
                  <c:v>15.6</c:v>
                </c:pt>
                <c:pt idx="171">
                  <c:v>15.6</c:v>
                </c:pt>
                <c:pt idx="172">
                  <c:v>16.3</c:v>
                </c:pt>
                <c:pt idx="173">
                  <c:v>16.3</c:v>
                </c:pt>
                <c:pt idx="174">
                  <c:v>15.1</c:v>
                </c:pt>
                <c:pt idx="175">
                  <c:v>15.6</c:v>
                </c:pt>
                <c:pt idx="176">
                  <c:v>15.6</c:v>
                </c:pt>
                <c:pt idx="177">
                  <c:v>15.6</c:v>
                </c:pt>
                <c:pt idx="178">
                  <c:v>15.6</c:v>
                </c:pt>
                <c:pt idx="179">
                  <c:v>16.3</c:v>
                </c:pt>
                <c:pt idx="180">
                  <c:v>15.6</c:v>
                </c:pt>
                <c:pt idx="181">
                  <c:v>13.9</c:v>
                </c:pt>
                <c:pt idx="182">
                  <c:v>16.3</c:v>
                </c:pt>
                <c:pt idx="183">
                  <c:v>14.8</c:v>
                </c:pt>
                <c:pt idx="184">
                  <c:v>14.8</c:v>
                </c:pt>
                <c:pt idx="185">
                  <c:v>14.8</c:v>
                </c:pt>
                <c:pt idx="186">
                  <c:v>16.3</c:v>
                </c:pt>
                <c:pt idx="187">
                  <c:v>14.8</c:v>
                </c:pt>
                <c:pt idx="188">
                  <c:v>14.4</c:v>
                </c:pt>
                <c:pt idx="189">
                  <c:v>17.8</c:v>
                </c:pt>
                <c:pt idx="190">
                  <c:v>17</c:v>
                </c:pt>
                <c:pt idx="191">
                  <c:v>17</c:v>
                </c:pt>
                <c:pt idx="192">
                  <c:v>17</c:v>
                </c:pt>
                <c:pt idx="193">
                  <c:v>16.3</c:v>
                </c:pt>
                <c:pt idx="194">
                  <c:v>17</c:v>
                </c:pt>
                <c:pt idx="195">
                  <c:v>16.3</c:v>
                </c:pt>
                <c:pt idx="196">
                  <c:v>17.8</c:v>
                </c:pt>
                <c:pt idx="197">
                  <c:v>17</c:v>
                </c:pt>
                <c:pt idx="198">
                  <c:v>17</c:v>
                </c:pt>
                <c:pt idx="199">
                  <c:v>18.5</c:v>
                </c:pt>
                <c:pt idx="200">
                  <c:v>19.899999999999999</c:v>
                </c:pt>
                <c:pt idx="201">
                  <c:v>18.5</c:v>
                </c:pt>
                <c:pt idx="202">
                  <c:v>20.9</c:v>
                </c:pt>
                <c:pt idx="203">
                  <c:v>19.899999999999999</c:v>
                </c:pt>
                <c:pt idx="204">
                  <c:v>18.5</c:v>
                </c:pt>
                <c:pt idx="205">
                  <c:v>18.5</c:v>
                </c:pt>
                <c:pt idx="206">
                  <c:v>20.2</c:v>
                </c:pt>
                <c:pt idx="207">
                  <c:v>19.2</c:v>
                </c:pt>
                <c:pt idx="208">
                  <c:v>19.899999999999999</c:v>
                </c:pt>
                <c:pt idx="209">
                  <c:v>20.9</c:v>
                </c:pt>
                <c:pt idx="210">
                  <c:v>19.2</c:v>
                </c:pt>
                <c:pt idx="211">
                  <c:v>17.8</c:v>
                </c:pt>
                <c:pt idx="212">
                  <c:v>17.8</c:v>
                </c:pt>
                <c:pt idx="213">
                  <c:v>17</c:v>
                </c:pt>
                <c:pt idx="214">
                  <c:v>17.8</c:v>
                </c:pt>
                <c:pt idx="215">
                  <c:v>17</c:v>
                </c:pt>
                <c:pt idx="216">
                  <c:v>18.5</c:v>
                </c:pt>
                <c:pt idx="217">
                  <c:v>16.3</c:v>
                </c:pt>
                <c:pt idx="218">
                  <c:v>15.6</c:v>
                </c:pt>
                <c:pt idx="219">
                  <c:v>15.6</c:v>
                </c:pt>
                <c:pt idx="220">
                  <c:v>16.3</c:v>
                </c:pt>
                <c:pt idx="221">
                  <c:v>15.6</c:v>
                </c:pt>
                <c:pt idx="222">
                  <c:v>13.4</c:v>
                </c:pt>
                <c:pt idx="223">
                  <c:v>15.6</c:v>
                </c:pt>
                <c:pt idx="224">
                  <c:v>15.6</c:v>
                </c:pt>
                <c:pt idx="225">
                  <c:v>14.8</c:v>
                </c:pt>
                <c:pt idx="226">
                  <c:v>14.8</c:v>
                </c:pt>
                <c:pt idx="227">
                  <c:v>15.6</c:v>
                </c:pt>
                <c:pt idx="228">
                  <c:v>16.3</c:v>
                </c:pt>
                <c:pt idx="229">
                  <c:v>14.6</c:v>
                </c:pt>
                <c:pt idx="230">
                  <c:v>20.2</c:v>
                </c:pt>
                <c:pt idx="231">
                  <c:v>33.5</c:v>
                </c:pt>
                <c:pt idx="232">
                  <c:v>48.7</c:v>
                </c:pt>
                <c:pt idx="233">
                  <c:v>48.7</c:v>
                </c:pt>
                <c:pt idx="234">
                  <c:v>67.099999999999994</c:v>
                </c:pt>
                <c:pt idx="235">
                  <c:v>74.599999999999994</c:v>
                </c:pt>
                <c:pt idx="236">
                  <c:v>75.099999999999994</c:v>
                </c:pt>
                <c:pt idx="237">
                  <c:v>79.2</c:v>
                </c:pt>
                <c:pt idx="238">
                  <c:v>75.8</c:v>
                </c:pt>
                <c:pt idx="239">
                  <c:v>72.400000000000006</c:v>
                </c:pt>
                <c:pt idx="240">
                  <c:v>72.400000000000006</c:v>
                </c:pt>
                <c:pt idx="241">
                  <c:v>71</c:v>
                </c:pt>
                <c:pt idx="242">
                  <c:v>67.099999999999994</c:v>
                </c:pt>
                <c:pt idx="243">
                  <c:v>62.5</c:v>
                </c:pt>
                <c:pt idx="244">
                  <c:v>58.2</c:v>
                </c:pt>
                <c:pt idx="245">
                  <c:v>56</c:v>
                </c:pt>
                <c:pt idx="246">
                  <c:v>56</c:v>
                </c:pt>
                <c:pt idx="247">
                  <c:v>50.7</c:v>
                </c:pt>
                <c:pt idx="248">
                  <c:v>48.7</c:v>
                </c:pt>
                <c:pt idx="249">
                  <c:v>44.1</c:v>
                </c:pt>
                <c:pt idx="250">
                  <c:v>37.299999999999997</c:v>
                </c:pt>
                <c:pt idx="251">
                  <c:v>34.200000000000003</c:v>
                </c:pt>
                <c:pt idx="252">
                  <c:v>34.200000000000003</c:v>
                </c:pt>
                <c:pt idx="253">
                  <c:v>34.200000000000003</c:v>
                </c:pt>
                <c:pt idx="254">
                  <c:v>29.9</c:v>
                </c:pt>
                <c:pt idx="255">
                  <c:v>27.7</c:v>
                </c:pt>
                <c:pt idx="256">
                  <c:v>24.5</c:v>
                </c:pt>
                <c:pt idx="257">
                  <c:v>26.5</c:v>
                </c:pt>
                <c:pt idx="258">
                  <c:v>21.6</c:v>
                </c:pt>
                <c:pt idx="259">
                  <c:v>20.9</c:v>
                </c:pt>
                <c:pt idx="260">
                  <c:v>20.9</c:v>
                </c:pt>
                <c:pt idx="261">
                  <c:v>20.2</c:v>
                </c:pt>
                <c:pt idx="262">
                  <c:v>19.899999999999999</c:v>
                </c:pt>
                <c:pt idx="263">
                  <c:v>19.899999999999999</c:v>
                </c:pt>
                <c:pt idx="264">
                  <c:v>19.899999999999999</c:v>
                </c:pt>
                <c:pt idx="265">
                  <c:v>22.1</c:v>
                </c:pt>
                <c:pt idx="266">
                  <c:v>19.2</c:v>
                </c:pt>
                <c:pt idx="267">
                  <c:v>19.2</c:v>
                </c:pt>
                <c:pt idx="268">
                  <c:v>18.5</c:v>
                </c:pt>
                <c:pt idx="269">
                  <c:v>18.5</c:v>
                </c:pt>
                <c:pt idx="270">
                  <c:v>17</c:v>
                </c:pt>
                <c:pt idx="271">
                  <c:v>19.899999999999999</c:v>
                </c:pt>
                <c:pt idx="272">
                  <c:v>16.3</c:v>
                </c:pt>
                <c:pt idx="273">
                  <c:v>16.3</c:v>
                </c:pt>
                <c:pt idx="274">
                  <c:v>16.3</c:v>
                </c:pt>
                <c:pt idx="275">
                  <c:v>17</c:v>
                </c:pt>
                <c:pt idx="276">
                  <c:v>15.6</c:v>
                </c:pt>
                <c:pt idx="277">
                  <c:v>13.6</c:v>
                </c:pt>
                <c:pt idx="278">
                  <c:v>16.3</c:v>
                </c:pt>
                <c:pt idx="279">
                  <c:v>14.8</c:v>
                </c:pt>
                <c:pt idx="280">
                  <c:v>14.8</c:v>
                </c:pt>
                <c:pt idx="281">
                  <c:v>14.8</c:v>
                </c:pt>
                <c:pt idx="282">
                  <c:v>14.8</c:v>
                </c:pt>
                <c:pt idx="283">
                  <c:v>14.8</c:v>
                </c:pt>
                <c:pt idx="284">
                  <c:v>12.2</c:v>
                </c:pt>
                <c:pt idx="285">
                  <c:v>14.8</c:v>
                </c:pt>
                <c:pt idx="286">
                  <c:v>14.8</c:v>
                </c:pt>
                <c:pt idx="287">
                  <c:v>14.8</c:v>
                </c:pt>
                <c:pt idx="288">
                  <c:v>14.8</c:v>
                </c:pt>
                <c:pt idx="289">
                  <c:v>14.4</c:v>
                </c:pt>
                <c:pt idx="290">
                  <c:v>14.4</c:v>
                </c:pt>
                <c:pt idx="291">
                  <c:v>12.2</c:v>
                </c:pt>
                <c:pt idx="292">
                  <c:v>15.6</c:v>
                </c:pt>
                <c:pt idx="293">
                  <c:v>14.4</c:v>
                </c:pt>
                <c:pt idx="294">
                  <c:v>14.8</c:v>
                </c:pt>
                <c:pt idx="295">
                  <c:v>14.8</c:v>
                </c:pt>
                <c:pt idx="296">
                  <c:v>14.8</c:v>
                </c:pt>
                <c:pt idx="297">
                  <c:v>14.8</c:v>
                </c:pt>
                <c:pt idx="298">
                  <c:v>14.8</c:v>
                </c:pt>
                <c:pt idx="299">
                  <c:v>17</c:v>
                </c:pt>
                <c:pt idx="300">
                  <c:v>16.3</c:v>
                </c:pt>
                <c:pt idx="301">
                  <c:v>16.3</c:v>
                </c:pt>
                <c:pt idx="302">
                  <c:v>15.6</c:v>
                </c:pt>
                <c:pt idx="303">
                  <c:v>15.6</c:v>
                </c:pt>
                <c:pt idx="304">
                  <c:v>17</c:v>
                </c:pt>
                <c:pt idx="305">
                  <c:v>16.3</c:v>
                </c:pt>
                <c:pt idx="306">
                  <c:v>17.8</c:v>
                </c:pt>
                <c:pt idx="307">
                  <c:v>17</c:v>
                </c:pt>
                <c:pt idx="308">
                  <c:v>17</c:v>
                </c:pt>
                <c:pt idx="309">
                  <c:v>17.8</c:v>
                </c:pt>
                <c:pt idx="310">
                  <c:v>17</c:v>
                </c:pt>
                <c:pt idx="311">
                  <c:v>17</c:v>
                </c:pt>
                <c:pt idx="312">
                  <c:v>18.7</c:v>
                </c:pt>
                <c:pt idx="313">
                  <c:v>18.5</c:v>
                </c:pt>
                <c:pt idx="314">
                  <c:v>17</c:v>
                </c:pt>
                <c:pt idx="315">
                  <c:v>17</c:v>
                </c:pt>
                <c:pt idx="316">
                  <c:v>17</c:v>
                </c:pt>
                <c:pt idx="317">
                  <c:v>16.3</c:v>
                </c:pt>
                <c:pt idx="318">
                  <c:v>17</c:v>
                </c:pt>
                <c:pt idx="319">
                  <c:v>18.7</c:v>
                </c:pt>
                <c:pt idx="320">
                  <c:v>16.3</c:v>
                </c:pt>
                <c:pt idx="321">
                  <c:v>16.3</c:v>
                </c:pt>
                <c:pt idx="322">
                  <c:v>16.3</c:v>
                </c:pt>
                <c:pt idx="323">
                  <c:v>16.3</c:v>
                </c:pt>
                <c:pt idx="324">
                  <c:v>15.6</c:v>
                </c:pt>
                <c:pt idx="325">
                  <c:v>16.3</c:v>
                </c:pt>
                <c:pt idx="326">
                  <c:v>16.3</c:v>
                </c:pt>
                <c:pt idx="327">
                  <c:v>18.5</c:v>
                </c:pt>
                <c:pt idx="328">
                  <c:v>18.5</c:v>
                </c:pt>
                <c:pt idx="329">
                  <c:v>18.5</c:v>
                </c:pt>
                <c:pt idx="330">
                  <c:v>19.2</c:v>
                </c:pt>
                <c:pt idx="331">
                  <c:v>19.2</c:v>
                </c:pt>
                <c:pt idx="332">
                  <c:v>17.3</c:v>
                </c:pt>
                <c:pt idx="333">
                  <c:v>17.8</c:v>
                </c:pt>
                <c:pt idx="334">
                  <c:v>17</c:v>
                </c:pt>
                <c:pt idx="335">
                  <c:v>17.8</c:v>
                </c:pt>
                <c:pt idx="336">
                  <c:v>17.8</c:v>
                </c:pt>
                <c:pt idx="337">
                  <c:v>22.4</c:v>
                </c:pt>
                <c:pt idx="338">
                  <c:v>26</c:v>
                </c:pt>
                <c:pt idx="339">
                  <c:v>26.9</c:v>
                </c:pt>
                <c:pt idx="340">
                  <c:v>29.1</c:v>
                </c:pt>
                <c:pt idx="341">
                  <c:v>32.799999999999997</c:v>
                </c:pt>
                <c:pt idx="342">
                  <c:v>33.5</c:v>
                </c:pt>
                <c:pt idx="343">
                  <c:v>33.5</c:v>
                </c:pt>
                <c:pt idx="344">
                  <c:v>32.799999999999997</c:v>
                </c:pt>
                <c:pt idx="345">
                  <c:v>29.9</c:v>
                </c:pt>
                <c:pt idx="346">
                  <c:v>31.8</c:v>
                </c:pt>
                <c:pt idx="347">
                  <c:v>16.3</c:v>
                </c:pt>
                <c:pt idx="348">
                  <c:v>15.6</c:v>
                </c:pt>
                <c:pt idx="349">
                  <c:v>38.799999999999997</c:v>
                </c:pt>
                <c:pt idx="350">
                  <c:v>38.799999999999997</c:v>
                </c:pt>
                <c:pt idx="351">
                  <c:v>38.799999999999997</c:v>
                </c:pt>
                <c:pt idx="352">
                  <c:v>35.9</c:v>
                </c:pt>
                <c:pt idx="353">
                  <c:v>35.9</c:v>
                </c:pt>
                <c:pt idx="354">
                  <c:v>35.200000000000003</c:v>
                </c:pt>
                <c:pt idx="355">
                  <c:v>36.6</c:v>
                </c:pt>
                <c:pt idx="356">
                  <c:v>36.6</c:v>
                </c:pt>
                <c:pt idx="357">
                  <c:v>44.1</c:v>
                </c:pt>
                <c:pt idx="358">
                  <c:v>50.2</c:v>
                </c:pt>
                <c:pt idx="359">
                  <c:v>60.3</c:v>
                </c:pt>
                <c:pt idx="360">
                  <c:v>63.5</c:v>
                </c:pt>
                <c:pt idx="361">
                  <c:v>69.3</c:v>
                </c:pt>
                <c:pt idx="362">
                  <c:v>68.599999999999994</c:v>
                </c:pt>
                <c:pt idx="363">
                  <c:v>68.599999999999994</c:v>
                </c:pt>
                <c:pt idx="364">
                  <c:v>69.3</c:v>
                </c:pt>
                <c:pt idx="365">
                  <c:v>67.8</c:v>
                </c:pt>
                <c:pt idx="366">
                  <c:v>69.5</c:v>
                </c:pt>
                <c:pt idx="367">
                  <c:v>71.5</c:v>
                </c:pt>
                <c:pt idx="368">
                  <c:v>69.5</c:v>
                </c:pt>
                <c:pt idx="369">
                  <c:v>69.3</c:v>
                </c:pt>
                <c:pt idx="370">
                  <c:v>69.3</c:v>
                </c:pt>
                <c:pt idx="371">
                  <c:v>70.3</c:v>
                </c:pt>
                <c:pt idx="372">
                  <c:v>72.400000000000006</c:v>
                </c:pt>
                <c:pt idx="373">
                  <c:v>71</c:v>
                </c:pt>
                <c:pt idx="374">
                  <c:v>69.5</c:v>
                </c:pt>
                <c:pt idx="375">
                  <c:v>71.7</c:v>
                </c:pt>
                <c:pt idx="376">
                  <c:v>71.7</c:v>
                </c:pt>
                <c:pt idx="377">
                  <c:v>75.3</c:v>
                </c:pt>
                <c:pt idx="378">
                  <c:v>77</c:v>
                </c:pt>
                <c:pt idx="379">
                  <c:v>75.3</c:v>
                </c:pt>
                <c:pt idx="380">
                  <c:v>72.2</c:v>
                </c:pt>
                <c:pt idx="381">
                  <c:v>67.099999999999994</c:v>
                </c:pt>
                <c:pt idx="382">
                  <c:v>72.400000000000006</c:v>
                </c:pt>
                <c:pt idx="383">
                  <c:v>70.3</c:v>
                </c:pt>
                <c:pt idx="384">
                  <c:v>62.5</c:v>
                </c:pt>
                <c:pt idx="385">
                  <c:v>48.5</c:v>
                </c:pt>
                <c:pt idx="386">
                  <c:v>42.7</c:v>
                </c:pt>
                <c:pt idx="387">
                  <c:v>38.1</c:v>
                </c:pt>
                <c:pt idx="388">
                  <c:v>38.1</c:v>
                </c:pt>
                <c:pt idx="389">
                  <c:v>34.5</c:v>
                </c:pt>
                <c:pt idx="390">
                  <c:v>32</c:v>
                </c:pt>
                <c:pt idx="391">
                  <c:v>31.3</c:v>
                </c:pt>
                <c:pt idx="392">
                  <c:v>29.9</c:v>
                </c:pt>
                <c:pt idx="393">
                  <c:v>27.7</c:v>
                </c:pt>
                <c:pt idx="394">
                  <c:v>26.7</c:v>
                </c:pt>
                <c:pt idx="395">
                  <c:v>26.7</c:v>
                </c:pt>
                <c:pt idx="396">
                  <c:v>26</c:v>
                </c:pt>
                <c:pt idx="397">
                  <c:v>23.8</c:v>
                </c:pt>
                <c:pt idx="398">
                  <c:v>24.5</c:v>
                </c:pt>
                <c:pt idx="399">
                  <c:v>26.2</c:v>
                </c:pt>
                <c:pt idx="400">
                  <c:v>23.8</c:v>
                </c:pt>
                <c:pt idx="401">
                  <c:v>23.8</c:v>
                </c:pt>
                <c:pt idx="402">
                  <c:v>23.8</c:v>
                </c:pt>
                <c:pt idx="403">
                  <c:v>23.1</c:v>
                </c:pt>
                <c:pt idx="404">
                  <c:v>21.6</c:v>
                </c:pt>
                <c:pt idx="405">
                  <c:v>21.6</c:v>
                </c:pt>
                <c:pt idx="406">
                  <c:v>23.8</c:v>
                </c:pt>
                <c:pt idx="407">
                  <c:v>21.6</c:v>
                </c:pt>
                <c:pt idx="408">
                  <c:v>20.9</c:v>
                </c:pt>
                <c:pt idx="409">
                  <c:v>20.9</c:v>
                </c:pt>
                <c:pt idx="410">
                  <c:v>20.9</c:v>
                </c:pt>
                <c:pt idx="411">
                  <c:v>21.6</c:v>
                </c:pt>
                <c:pt idx="412">
                  <c:v>20.9</c:v>
                </c:pt>
                <c:pt idx="413">
                  <c:v>24.1</c:v>
                </c:pt>
                <c:pt idx="414">
                  <c:v>20.9</c:v>
                </c:pt>
                <c:pt idx="415">
                  <c:v>20.9</c:v>
                </c:pt>
                <c:pt idx="416">
                  <c:v>20.9</c:v>
                </c:pt>
                <c:pt idx="417">
                  <c:v>20.9</c:v>
                </c:pt>
                <c:pt idx="418">
                  <c:v>21.6</c:v>
                </c:pt>
                <c:pt idx="419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090-4301-BC1A-53634079D9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47605016"/>
        <c:axId val="1"/>
      </c:lineChart>
      <c:catAx>
        <c:axId val="2476050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время, с</a:t>
                </a:r>
              </a:p>
            </c:rich>
          </c:tx>
          <c:overlay val="0"/>
          <c:spPr>
            <a:noFill/>
            <a:ln w="25393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noFill/>
          <a:ln w="952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2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r>
                  <a:rPr lang="ru-RU" sz="1000" b="0" i="0" u="none" strike="noStrike" baseline="0">
                    <a:solidFill>
                      <a:srgbClr val="333333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температура,℃</a:t>
                </a:r>
              </a:p>
            </c:rich>
          </c:tx>
          <c:overlay val="0"/>
          <c:spPr>
            <a:noFill/>
            <a:ln w="25393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952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47605016"/>
        <c:crosses val="autoZero"/>
        <c:crossBetween val="between"/>
      </c:valAx>
      <c:spPr>
        <a:noFill/>
        <a:ln w="25393">
          <a:noFill/>
        </a:ln>
      </c:spPr>
    </c:plotArea>
    <c:legend>
      <c:legendPos val="b"/>
      <c:overlay val="0"/>
      <c:spPr>
        <a:noFill/>
        <a:ln w="25393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2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331061655917377E-2"/>
          <c:y val="5.6118962972368153E-2"/>
          <c:w val="0.71964153105795259"/>
          <c:h val="0.8459709673835523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t⁰ над горящим авто</c:v>
                </c:pt>
              </c:strCache>
            </c:strRef>
          </c:tx>
          <c:marker>
            <c:symbol val="none"/>
          </c:marker>
          <c:dLbls>
            <c:dLbl>
              <c:idx val="9"/>
              <c:layout>
                <c:manualLayout>
                  <c:x val="-4.1384899728490208E-2"/>
                  <c:y val="-4.53521037345057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83-4245-A171-673BC0C71F8E}"/>
                </c:ext>
              </c:extLst>
            </c:dLbl>
            <c:dLbl>
              <c:idx val="18"/>
              <c:layout>
                <c:manualLayout>
                  <c:x val="-4.2931998783760868E-2"/>
                  <c:y val="-4.7871665053089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83-4245-A171-673BC0C71F8E}"/>
                </c:ext>
              </c:extLst>
            </c:dLbl>
            <c:dLbl>
              <c:idx val="32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83-4245-A171-673BC0C71F8E}"/>
                </c:ext>
              </c:extLst>
            </c:dLbl>
            <c:spPr>
              <a:noFill/>
              <a:ln>
                <a:noFill/>
              </a:ln>
              <a:effectLst/>
            </c:sp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Лист1!$A$2:$A$62</c:f>
              <c:numCache>
                <c:formatCode>General</c:formatCode>
                <c:ptCount val="6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</c:numCache>
            </c:numRef>
          </c:cat>
          <c:val>
            <c:numRef>
              <c:f>Лист1!$B$2:$B$62</c:f>
              <c:numCache>
                <c:formatCode>General</c:formatCode>
                <c:ptCount val="61"/>
                <c:pt idx="0">
                  <c:v>6.1</c:v>
                </c:pt>
                <c:pt idx="1">
                  <c:v>6.1</c:v>
                </c:pt>
                <c:pt idx="2">
                  <c:v>6.9</c:v>
                </c:pt>
                <c:pt idx="3">
                  <c:v>8.1</c:v>
                </c:pt>
                <c:pt idx="4">
                  <c:v>10.3</c:v>
                </c:pt>
                <c:pt idx="5">
                  <c:v>10.3</c:v>
                </c:pt>
                <c:pt idx="6">
                  <c:v>23.3</c:v>
                </c:pt>
                <c:pt idx="7">
                  <c:v>41.5</c:v>
                </c:pt>
                <c:pt idx="8">
                  <c:v>60.3</c:v>
                </c:pt>
                <c:pt idx="9">
                  <c:v>101.2</c:v>
                </c:pt>
                <c:pt idx="10">
                  <c:v>24.5</c:v>
                </c:pt>
                <c:pt idx="11">
                  <c:v>35.4</c:v>
                </c:pt>
                <c:pt idx="12">
                  <c:v>49</c:v>
                </c:pt>
                <c:pt idx="13">
                  <c:v>49</c:v>
                </c:pt>
                <c:pt idx="14">
                  <c:v>61.1</c:v>
                </c:pt>
                <c:pt idx="15">
                  <c:v>58.9</c:v>
                </c:pt>
                <c:pt idx="16">
                  <c:v>79.900000000000006</c:v>
                </c:pt>
                <c:pt idx="17">
                  <c:v>79</c:v>
                </c:pt>
                <c:pt idx="18">
                  <c:v>100.7</c:v>
                </c:pt>
                <c:pt idx="19">
                  <c:v>93.5</c:v>
                </c:pt>
                <c:pt idx="20">
                  <c:v>90.1</c:v>
                </c:pt>
                <c:pt idx="21">
                  <c:v>65.900000000000006</c:v>
                </c:pt>
                <c:pt idx="22">
                  <c:v>56</c:v>
                </c:pt>
                <c:pt idx="23">
                  <c:v>35.700000000000003</c:v>
                </c:pt>
                <c:pt idx="24">
                  <c:v>28.9</c:v>
                </c:pt>
                <c:pt idx="25">
                  <c:v>25.7</c:v>
                </c:pt>
                <c:pt idx="26">
                  <c:v>22.6</c:v>
                </c:pt>
                <c:pt idx="27">
                  <c:v>19.7</c:v>
                </c:pt>
                <c:pt idx="28">
                  <c:v>18.2</c:v>
                </c:pt>
                <c:pt idx="29">
                  <c:v>19.7</c:v>
                </c:pt>
                <c:pt idx="30">
                  <c:v>20.7</c:v>
                </c:pt>
                <c:pt idx="31">
                  <c:v>25.7</c:v>
                </c:pt>
                <c:pt idx="32">
                  <c:v>36.6</c:v>
                </c:pt>
                <c:pt idx="33">
                  <c:v>27.2</c:v>
                </c:pt>
                <c:pt idx="34">
                  <c:v>29.9</c:v>
                </c:pt>
                <c:pt idx="35">
                  <c:v>27.7</c:v>
                </c:pt>
                <c:pt idx="36">
                  <c:v>26.5</c:v>
                </c:pt>
                <c:pt idx="37">
                  <c:v>24.3</c:v>
                </c:pt>
                <c:pt idx="38">
                  <c:v>21.9</c:v>
                </c:pt>
                <c:pt idx="39">
                  <c:v>17.5</c:v>
                </c:pt>
                <c:pt idx="40">
                  <c:v>18.2</c:v>
                </c:pt>
                <c:pt idx="41">
                  <c:v>15.1</c:v>
                </c:pt>
                <c:pt idx="42">
                  <c:v>15.3</c:v>
                </c:pt>
                <c:pt idx="43">
                  <c:v>13.6</c:v>
                </c:pt>
                <c:pt idx="44">
                  <c:v>11.5</c:v>
                </c:pt>
                <c:pt idx="45">
                  <c:v>10</c:v>
                </c:pt>
                <c:pt idx="46">
                  <c:v>9.3000000000000007</c:v>
                </c:pt>
                <c:pt idx="47">
                  <c:v>9.3000000000000007</c:v>
                </c:pt>
                <c:pt idx="48">
                  <c:v>9.3000000000000007</c:v>
                </c:pt>
                <c:pt idx="49">
                  <c:v>8.6</c:v>
                </c:pt>
                <c:pt idx="50">
                  <c:v>8.6</c:v>
                </c:pt>
                <c:pt idx="51">
                  <c:v>8.3000000000000007</c:v>
                </c:pt>
                <c:pt idx="52">
                  <c:v>8.3000000000000007</c:v>
                </c:pt>
                <c:pt idx="53">
                  <c:v>6.1</c:v>
                </c:pt>
                <c:pt idx="54">
                  <c:v>8.3000000000000007</c:v>
                </c:pt>
                <c:pt idx="55">
                  <c:v>8.6</c:v>
                </c:pt>
                <c:pt idx="56">
                  <c:v>7.8</c:v>
                </c:pt>
                <c:pt idx="57">
                  <c:v>7.8</c:v>
                </c:pt>
                <c:pt idx="58">
                  <c:v>7.8</c:v>
                </c:pt>
                <c:pt idx="59">
                  <c:v>7.8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883-4245-A171-673BC0C71F8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t⁰ рядом стоящего авто</c:v>
                </c:pt>
              </c:strCache>
            </c:strRef>
          </c:tx>
          <c:marker>
            <c:symbol val="none"/>
          </c:marker>
          <c:dLbls>
            <c:dLbl>
              <c:idx val="15"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83-4245-A171-673BC0C71F8E}"/>
                </c:ext>
              </c:extLst>
            </c:dLbl>
            <c:spPr>
              <a:noFill/>
              <a:ln>
                <a:noFill/>
              </a:ln>
              <a:effectLst/>
            </c:sp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Лист1!$A$2:$A$62</c:f>
              <c:numCache>
                <c:formatCode>General</c:formatCode>
                <c:ptCount val="6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</c:numCache>
            </c:numRef>
          </c:cat>
          <c:val>
            <c:numRef>
              <c:f>Лист1!$C$2:$C$62</c:f>
              <c:numCache>
                <c:formatCode>General</c:formatCode>
                <c:ptCount val="61"/>
                <c:pt idx="0">
                  <c:v>5.4</c:v>
                </c:pt>
                <c:pt idx="1">
                  <c:v>5.4</c:v>
                </c:pt>
                <c:pt idx="2">
                  <c:v>5.7</c:v>
                </c:pt>
                <c:pt idx="3">
                  <c:v>5.4</c:v>
                </c:pt>
                <c:pt idx="4">
                  <c:v>5.4</c:v>
                </c:pt>
                <c:pt idx="5">
                  <c:v>6.1</c:v>
                </c:pt>
                <c:pt idx="6">
                  <c:v>10.5</c:v>
                </c:pt>
                <c:pt idx="7">
                  <c:v>14.6</c:v>
                </c:pt>
                <c:pt idx="8">
                  <c:v>22.1</c:v>
                </c:pt>
                <c:pt idx="9">
                  <c:v>40.5</c:v>
                </c:pt>
                <c:pt idx="10">
                  <c:v>14.6</c:v>
                </c:pt>
                <c:pt idx="11">
                  <c:v>19.2</c:v>
                </c:pt>
                <c:pt idx="12">
                  <c:v>23.1</c:v>
                </c:pt>
                <c:pt idx="13">
                  <c:v>20.7</c:v>
                </c:pt>
                <c:pt idx="14">
                  <c:v>32</c:v>
                </c:pt>
                <c:pt idx="15">
                  <c:v>52.4</c:v>
                </c:pt>
                <c:pt idx="16">
                  <c:v>32</c:v>
                </c:pt>
                <c:pt idx="17">
                  <c:v>36.4</c:v>
                </c:pt>
                <c:pt idx="18">
                  <c:v>30.6</c:v>
                </c:pt>
                <c:pt idx="19">
                  <c:v>32.299999999999997</c:v>
                </c:pt>
                <c:pt idx="20">
                  <c:v>30.8</c:v>
                </c:pt>
                <c:pt idx="21">
                  <c:v>27.7</c:v>
                </c:pt>
                <c:pt idx="22">
                  <c:v>25.5</c:v>
                </c:pt>
                <c:pt idx="23">
                  <c:v>20</c:v>
                </c:pt>
                <c:pt idx="24">
                  <c:v>20.9</c:v>
                </c:pt>
                <c:pt idx="25">
                  <c:v>14.8</c:v>
                </c:pt>
                <c:pt idx="26">
                  <c:v>15.1</c:v>
                </c:pt>
                <c:pt idx="27">
                  <c:v>13.4</c:v>
                </c:pt>
                <c:pt idx="28">
                  <c:v>13.6</c:v>
                </c:pt>
                <c:pt idx="29">
                  <c:v>10.7</c:v>
                </c:pt>
                <c:pt idx="30">
                  <c:v>9.5</c:v>
                </c:pt>
                <c:pt idx="31">
                  <c:v>12.9</c:v>
                </c:pt>
                <c:pt idx="32">
                  <c:v>14.4</c:v>
                </c:pt>
                <c:pt idx="33">
                  <c:v>13.6</c:v>
                </c:pt>
                <c:pt idx="34">
                  <c:v>18.5</c:v>
                </c:pt>
                <c:pt idx="35">
                  <c:v>13.6</c:v>
                </c:pt>
                <c:pt idx="36">
                  <c:v>12.9</c:v>
                </c:pt>
                <c:pt idx="37">
                  <c:v>11.5</c:v>
                </c:pt>
                <c:pt idx="38">
                  <c:v>10</c:v>
                </c:pt>
                <c:pt idx="39">
                  <c:v>8.6</c:v>
                </c:pt>
                <c:pt idx="40">
                  <c:v>9.3000000000000007</c:v>
                </c:pt>
                <c:pt idx="41">
                  <c:v>9.3000000000000007</c:v>
                </c:pt>
                <c:pt idx="42">
                  <c:v>10.3</c:v>
                </c:pt>
                <c:pt idx="43">
                  <c:v>10.7</c:v>
                </c:pt>
                <c:pt idx="44">
                  <c:v>8.6</c:v>
                </c:pt>
                <c:pt idx="45">
                  <c:v>8.3000000000000007</c:v>
                </c:pt>
                <c:pt idx="46">
                  <c:v>7.6</c:v>
                </c:pt>
                <c:pt idx="47">
                  <c:v>8.3000000000000007</c:v>
                </c:pt>
                <c:pt idx="48">
                  <c:v>6.9</c:v>
                </c:pt>
                <c:pt idx="49">
                  <c:v>7.6</c:v>
                </c:pt>
                <c:pt idx="50">
                  <c:v>7.6</c:v>
                </c:pt>
                <c:pt idx="51">
                  <c:v>7.6</c:v>
                </c:pt>
                <c:pt idx="52">
                  <c:v>6.9</c:v>
                </c:pt>
                <c:pt idx="53">
                  <c:v>4.7</c:v>
                </c:pt>
                <c:pt idx="54">
                  <c:v>6.9</c:v>
                </c:pt>
                <c:pt idx="55">
                  <c:v>7.1</c:v>
                </c:pt>
                <c:pt idx="56">
                  <c:v>9.5</c:v>
                </c:pt>
                <c:pt idx="57">
                  <c:v>7.1</c:v>
                </c:pt>
                <c:pt idx="58">
                  <c:v>6.4</c:v>
                </c:pt>
                <c:pt idx="59">
                  <c:v>7.1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883-4245-A171-673BC0C71F8E}"/>
            </c:ext>
          </c:extLst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19719168"/>
        <c:axId val="284848640"/>
      </c:lineChart>
      <c:catAx>
        <c:axId val="2197191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/>
                  <a:t>Минуты</a:t>
                </a:r>
              </a:p>
            </c:rich>
          </c:tx>
          <c:layout>
            <c:manualLayout>
              <c:xMode val="edge"/>
              <c:yMode val="edge"/>
              <c:x val="0.78941265298007812"/>
              <c:y val="0.9212027516655855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284848640"/>
        <c:crosses val="autoZero"/>
        <c:auto val="1"/>
        <c:lblAlgn val="ctr"/>
        <c:lblOffset val="100"/>
        <c:tickLblSkip val="4"/>
        <c:noMultiLvlLbl val="0"/>
      </c:catAx>
      <c:valAx>
        <c:axId val="28484864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 dirty="0"/>
                  <a:t>С</a:t>
                </a:r>
                <a:r>
                  <a:rPr lang="ru-RU" dirty="0">
                    <a:latin typeface="Calibri"/>
                    <a:cs typeface="Calibri"/>
                  </a:rPr>
                  <a:t>⁰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2.6300683939601253E-2"/>
              <c:y val="0.7710688891710444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219719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596444541654499"/>
          <c:y val="0.11800126238121776"/>
          <c:w val="0.19477629532419558"/>
          <c:h val="0.4615556845435752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4D363-DBE7-473A-82D9-1113A3C872BE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BC493-8A67-4FD5-A3F6-920F228C5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432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BC493-8A67-4FD5-A3F6-920F228C50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25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1BC493-8A67-4FD5-A3F6-920F228C50C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66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69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8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605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38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46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221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783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689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99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67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633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44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66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4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171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9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7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325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F2FEC0-EB15-6F77-EB9D-4FD355E97D96}"/>
              </a:ext>
            </a:extLst>
          </p:cNvPr>
          <p:cNvSpPr txBox="1"/>
          <p:nvPr/>
        </p:nvSpPr>
        <p:spPr>
          <a:xfrm>
            <a:off x="755576" y="2060848"/>
            <a:ext cx="792088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br>
              <a:rPr lang="ru-RU" sz="3600" b="1" dirty="0">
                <a:latin typeface="Times New Roman"/>
                <a:ea typeface="Times New Roman"/>
              </a:rPr>
            </a:br>
            <a:r>
              <a:rPr lang="ru-RU" sz="2800" b="1" cap="all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Температурные режимы элементов противодымной защиты и строительных конструкций в зоне горения автомобилей (подземные паркинги) для                                      </a:t>
            </a:r>
            <a:r>
              <a:rPr lang="ru-RU" sz="1800" b="1" cap="all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проектирования ЭСБ</a:t>
            </a:r>
            <a:endParaRPr lang="ru-RU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F17BF981-C609-036A-70FB-193A7D245850}"/>
              </a:ext>
            </a:extLst>
          </p:cNvPr>
          <p:cNvSpPr>
            <a:spLocks noGrp="1"/>
          </p:cNvSpPr>
          <p:nvPr/>
        </p:nvSpPr>
        <p:spPr>
          <a:xfrm>
            <a:off x="539552" y="6060961"/>
            <a:ext cx="7854744" cy="7931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ХОРОШКО Виталий Викторович 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кафедрой ПИКС, кандидат технических наук, доцент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78EAB5C-214D-AA15-28B4-FE07666AF079}"/>
              </a:ext>
            </a:extLst>
          </p:cNvPr>
          <p:cNvSpPr/>
          <p:nvPr/>
        </p:nvSpPr>
        <p:spPr>
          <a:xfrm>
            <a:off x="409059" y="4953456"/>
            <a:ext cx="8613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к диссертации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соискание степени магистра техники и технологии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727D87B-29F4-CD45-2DFE-0470B6259020}"/>
              </a:ext>
            </a:extLst>
          </p:cNvPr>
          <p:cNvSpPr/>
          <p:nvPr/>
        </p:nvSpPr>
        <p:spPr>
          <a:xfrm>
            <a:off x="1763688" y="220486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ГЛИНИСТЫЙ Руслан Романович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A65036D-149B-FA15-6D03-3ACFC6D8A9BB}"/>
              </a:ext>
            </a:extLst>
          </p:cNvPr>
          <p:cNvSpPr/>
          <p:nvPr/>
        </p:nvSpPr>
        <p:spPr>
          <a:xfrm>
            <a:off x="640300" y="699327"/>
            <a:ext cx="7863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Республики Беларусь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Белорусский государственный университет информатики и радиоэлектроники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9F3B94-248D-32FB-4C12-5E1EDEEB20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539552" y="19889"/>
            <a:ext cx="1391811" cy="77090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993A189-4480-A389-E07A-FA620BC20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631" y="49463"/>
            <a:ext cx="2989374" cy="71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40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Чем разочарованы жильцы «Левады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320480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ЖК &quot;Левада&quot; в Минске - отзывы, цены, планировка | Купить квартиру в ЖК &quot; Левада&quot; от застройщик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1"/>
          <a:stretch/>
        </p:blipFill>
        <p:spPr bwMode="auto">
          <a:xfrm>
            <a:off x="4716016" y="1628800"/>
            <a:ext cx="4198749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531168"/>
            <a:ext cx="7200800" cy="990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Жилой комплекс 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Левада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»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3596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 ЖК «Лазурит» выставили на продажу 25 квартир. Цены – от $ 1174 за  “квадрат” - Real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7"/>
          <a:stretch/>
        </p:blipFill>
        <p:spPr bwMode="auto">
          <a:xfrm>
            <a:off x="467544" y="980728"/>
            <a:ext cx="8352928" cy="514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599" y="428132"/>
            <a:ext cx="7200800" cy="990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Жилой комплекс 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«</a:t>
            </a:r>
            <a:r>
              <a:rPr lang="ru-RU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Лазурит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»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0215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DA9B3C-78AD-7A27-89D1-FB652CA9F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+mn-lt"/>
              </a:rPr>
              <a:t>Температурный режим в помещении хранения автомобилей при пожаре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34BC4CD-6D1A-F695-191E-AD53002DCBC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63600" y="2489200"/>
          <a:ext cx="6346825" cy="353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4482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DA9B3C-78AD-7A27-89D1-FB652CA9F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+mn-lt"/>
              </a:rPr>
              <a:t>Температурный режим в помещении хранения автомобилей при пожаре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255404E-1F70-AB25-B0AA-0169E397171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63600" y="2489200"/>
          <a:ext cx="6346825" cy="353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7228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DA9B3C-78AD-7A27-89D1-FB652CA9F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+mn-lt"/>
              </a:rPr>
              <a:t>Температурный режим в помещении хранения автомобилей при пожаре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C42048B7-BA45-EA7E-00FC-D2DD098FB29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63600" y="2489200"/>
          <a:ext cx="6346825" cy="353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3128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DA9B3C-78AD-7A27-89D1-FB652CA9F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+mn-lt"/>
              </a:rPr>
              <a:t>Температурный режим в помещении хранения автомобилей при пожаре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52F0D073-CD2D-67A3-C5D8-6FCA85BD621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63600" y="2489200"/>
          <a:ext cx="6346825" cy="353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26644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+mn-lt"/>
              </a:rPr>
              <a:t>Температурный режим в помещении хранения автомобилей при пожаре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7438451"/>
              </p:ext>
            </p:extLst>
          </p:nvPr>
        </p:nvGraphicFramePr>
        <p:xfrm>
          <a:off x="467544" y="1340768"/>
          <a:ext cx="8208912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59430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725144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ходе выполнения работы были реализованы следующие задачи: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проведен анализ существующих методов расчета температурных режимов в зоне горения автомобилей в подземных паркингах;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исследовано влияние различных факторов (размеры паркинга, тип вентиляции, вид и количество горящих автомобилей) на температурные режимы;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разработана методика расчета температурных режимов элементов противодымной защиты и строительных конструкций в зоне горения автомобилей;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определены допустимые температурные режимы для элементов противодымной защиты и строительных конструкций в подземных паркингах;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разработаны рекомендации по проектированию систем эвакуации людей (ЭСБ) с учетом полученных результатов.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Полученные в ходе исследования результаты имеют большое значение для повышения безопасности людей в подземных паркингах.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Разработанная методика расчета температурных режимов позволяет: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оптимизировать проектирование систем противодымной защиты;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обеспечить эвакуацию людей из подземных паркингов в случае пожара;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– повысить уровень пожарной безопасности в целом.</a:t>
            </a:r>
          </a:p>
          <a:p>
            <a:pPr marL="342900" lvl="0" indent="-342900" algn="just">
              <a:lnSpc>
                <a:spcPts val="18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endParaRPr lang="en-GB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endParaRPr lang="ru-RU" sz="2000" dirty="0"/>
          </a:p>
          <a:p>
            <a:pPr marL="0" lvl="0" indent="0" algn="just">
              <a:buNone/>
            </a:pPr>
            <a:endParaRPr lang="ru-RU" sz="2000" dirty="0"/>
          </a:p>
          <a:p>
            <a:pPr algn="just"/>
            <a:endParaRPr lang="ru-RU" sz="2000" dirty="0">
              <a:solidFill>
                <a:srgbClr val="00B050"/>
              </a:solidFill>
              <a:ea typeface="Calibri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3BAAD8-5C3C-FD88-E8CE-BB6E5A76AF8A}"/>
              </a:ext>
            </a:extLst>
          </p:cNvPr>
          <p:cNvSpPr/>
          <p:nvPr/>
        </p:nvSpPr>
        <p:spPr>
          <a:xfrm>
            <a:off x="-252536" y="980728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ЗАКЛЮЧЕНИЕ</a:t>
            </a:r>
            <a:endParaRPr lang="ru-RU" sz="2000" i="1" dirty="0">
              <a:solidFill>
                <a:schemeClr val="bg1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814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634082"/>
          </a:xfrm>
        </p:spPr>
        <p:txBody>
          <a:bodyPr>
            <a:noAutofit/>
          </a:bodyPr>
          <a:lstStyle/>
          <a:p>
            <a:r>
              <a:rPr lang="ru-RU" sz="4800" dirty="0">
                <a:latin typeface="+mn-lt"/>
              </a:rPr>
              <a:t>Спасибо за внимание.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10E24F8-B098-7E2E-68E9-27A842CEF9DC}"/>
              </a:ext>
            </a:extLst>
          </p:cNvPr>
          <p:cNvSpPr txBox="1">
            <a:spLocks/>
          </p:cNvSpPr>
          <p:nvPr/>
        </p:nvSpPr>
        <p:spPr>
          <a:xfrm>
            <a:off x="423810" y="3343002"/>
            <a:ext cx="8296380" cy="807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1E2770-2288-1A46-2D48-FCBF03054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231" y="620688"/>
            <a:ext cx="4680520" cy="11144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6DED67-1812-A841-DD00-F86E81C212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2" t="20415" r="2297" b="27054"/>
          <a:stretch/>
        </p:blipFill>
        <p:spPr>
          <a:xfrm>
            <a:off x="827584" y="620688"/>
            <a:ext cx="1880789" cy="111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01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852936"/>
            <a:ext cx="8496944" cy="302433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ru-RU" sz="1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</a:t>
            </a:r>
            <a:br>
              <a:rPr lang="ru-RU" sz="1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b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b="1" dirty="0">
                <a:solidFill>
                  <a:schemeClr val="bg1"/>
                </a:solidFill>
                <a:latin typeface="Times New Roman"/>
                <a:ea typeface="Times New Roman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B0C418-5147-870E-1E85-98607F87F72C}"/>
              </a:ext>
            </a:extLst>
          </p:cNvPr>
          <p:cNvSpPr/>
          <p:nvPr/>
        </p:nvSpPr>
        <p:spPr>
          <a:xfrm>
            <a:off x="536770" y="1165918"/>
            <a:ext cx="8070460" cy="4711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темы исследования</a:t>
            </a:r>
          </a:p>
          <a:p>
            <a:pPr algn="ctr">
              <a:spcAft>
                <a:spcPts val="600"/>
              </a:spcAft>
            </a:pPr>
            <a:endParaRPr lang="ru-RU" sz="4000" dirty="0">
              <a:solidFill>
                <a:schemeClr val="bg1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indent="450215" algn="just">
              <a:lnSpc>
                <a:spcPts val="1800"/>
              </a:lnSpc>
            </a:pP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данный момент количество автомобилей в мире, а также Республике Беларусь растёт в больших темпах, что приводит к росту подземных паркингов. Стоимость подземных паркингов часто отталкивает людей от покупки машиноместа, что создаёт много различных трудностей. Ранее в Республике Беларуси и Российской Федерации испытания не проводились на подобную тематику, что в свою очередь оставляло очень много вопросов нерешёнными. После проведения нами натурных испытаний, проводился анализ и исследования, которые помогли упростить и доказать целостность и устойчивость конструкции систем вентиляции после последствий возгораний.</a:t>
            </a:r>
          </a:p>
          <a:p>
            <a:pPr indent="450215" algn="just">
              <a:lnSpc>
                <a:spcPts val="1800"/>
              </a:lnSpc>
            </a:pP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связи с вышесказанным, актуальной является проведения исследований, в результате которых, уменьшаются затраты на строительство подземных паркингов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7E7F8D6-927B-A33E-BD52-86F5B252F0EA}"/>
              </a:ext>
            </a:extLst>
          </p:cNvPr>
          <p:cNvSpPr/>
          <p:nvPr/>
        </p:nvSpPr>
        <p:spPr>
          <a:xfrm>
            <a:off x="789265" y="2420888"/>
            <a:ext cx="756546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диссертационной работы</a:t>
            </a:r>
          </a:p>
          <a:p>
            <a:pPr algn="ctr">
              <a:spcAft>
                <a:spcPts val="600"/>
              </a:spcAft>
            </a:pPr>
            <a:endParaRPr lang="ru-RU" sz="40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indent="450215" algn="just">
              <a:lnSpc>
                <a:spcPts val="18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Целью диссертации является изучить температурные режимы элементов противодымной защиты и строительных конструкций в зоне горения автомобилей в подземных паркингах для проектирования систем эвакуации людей.</a:t>
            </a:r>
          </a:p>
        </p:txBody>
      </p:sp>
    </p:spTree>
    <p:extLst>
      <p:ext uri="{BB962C8B-B14F-4D97-AF65-F5344CB8AC3E}">
        <p14:creationId xmlns:p14="http://schemas.microsoft.com/office/powerpoint/2010/main" val="3714537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852936"/>
            <a:ext cx="8496944" cy="302433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ru-RU" sz="1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</a:t>
            </a:r>
            <a:br>
              <a:rPr lang="ru-RU" sz="1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b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400" b="1" dirty="0">
                <a:solidFill>
                  <a:schemeClr val="bg1"/>
                </a:solidFill>
                <a:latin typeface="Times New Roman"/>
                <a:ea typeface="Times New Roman"/>
              </a:rPr>
            </a:br>
            <a:br>
              <a:rPr lang="ru-RU" sz="2400" b="1" dirty="0">
                <a:latin typeface="Times New Roman"/>
                <a:ea typeface="Times New Roman"/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D14281C-FC58-1211-D5A7-B215BF5FFA4E}"/>
              </a:ext>
            </a:extLst>
          </p:cNvPr>
          <p:cNvSpPr/>
          <p:nvPr/>
        </p:nvSpPr>
        <p:spPr>
          <a:xfrm>
            <a:off x="461538" y="1196752"/>
            <a:ext cx="822092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диссертационной работы</a:t>
            </a:r>
          </a:p>
          <a:p>
            <a:pPr algn="ctr">
              <a:spcAft>
                <a:spcPts val="600"/>
              </a:spcAft>
            </a:pPr>
            <a:endParaRPr lang="ru-RU" sz="2400" dirty="0">
              <a:solidFill>
                <a:schemeClr val="bg1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indent="399415" algn="just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Поставленная цель работы определяет следующие основные задачи:</a:t>
            </a:r>
          </a:p>
          <a:p>
            <a:pPr indent="399415"/>
            <a:r>
              <a:rPr lang="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Исследовать влияние различных факторов (размеры паркинга, тип вентиляции, вид и количество горящих автомобилей) на температурные режимы</a:t>
            </a:r>
            <a:r>
              <a:rPr lang="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indent="399415">
              <a:spcAft>
                <a:spcPts val="0"/>
              </a:spcAft>
            </a:pPr>
            <a:r>
              <a:rPr lang="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Определить допустимые температурные режимы для элементов противодымной защиты и строительных конструкций в подземных паркингах</a:t>
            </a:r>
            <a:r>
              <a:rPr lang="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399415">
              <a:spcAft>
                <a:spcPts val="0"/>
              </a:spcAft>
            </a:pPr>
            <a:r>
              <a:rPr lang="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Разработать рекомендации по проектированию систем эвакуации людей с учетом полученных результатов</a:t>
            </a:r>
            <a:r>
              <a:rPr lang="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99415" algn="just">
              <a:spcAft>
                <a:spcPts val="0"/>
              </a:spcAft>
            </a:pPr>
            <a:endParaRPr lang="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310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ЖК &quot;Нарочанский&quot; в Минске - отзывы, цены, планировка | Купить квартиру в ЖК  &quot;Нарочанский&quot; от застройщи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6"/>
          <a:stretch/>
        </p:blipFill>
        <p:spPr bwMode="auto">
          <a:xfrm>
            <a:off x="251520" y="980728"/>
            <a:ext cx="859732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27584" y="398401"/>
            <a:ext cx="7200800" cy="990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Жилой комплекс 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«</a:t>
            </a:r>
            <a:r>
              <a:rPr lang="ru-RU" sz="2800" dirty="0" err="1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Нарочанский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»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4388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BDB515E-652B-DC6B-B7FD-AD150699458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200800" cy="9906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+mn-lt"/>
                <a:cs typeface="Calibri" panose="020F0502020204030204" pitchFamily="34" charset="0"/>
              </a:rPr>
              <a:t>Фотоматериалы испытаний</a:t>
            </a:r>
            <a:endParaRPr lang="en-US" sz="2800" dirty="0"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1" y="1412776"/>
            <a:ext cx="3829178" cy="21047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2" y="4224786"/>
            <a:ext cx="3829177" cy="20770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6"/>
            <a:ext cx="3829177" cy="21047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4224786"/>
            <a:ext cx="3829178" cy="207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48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76539B8-8684-BA90-7711-12F7CC4CAD4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3" y="836712"/>
            <a:ext cx="3794184" cy="2354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3" y="3525008"/>
            <a:ext cx="3794184" cy="23542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58" y="935697"/>
            <a:ext cx="2565033" cy="49435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074" y="935697"/>
            <a:ext cx="2408927" cy="494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84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Минск, Сморговский тракт, 1; Сморговский тракт, 3 — Bild — PhotoBuildin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39" y="1314847"/>
            <a:ext cx="7289865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72446" y="548680"/>
            <a:ext cx="7200800" cy="990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err="1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Сморговский</a:t>
            </a:r>
            <a:r>
              <a:rPr lang="ru-RU" sz="28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 тракт 1 и 3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1746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ерепланировка квартиры проспект Дзержинского,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560840" cy="534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07604" y="6888"/>
            <a:ext cx="7200800" cy="9906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err="1">
                <a:latin typeface="+mn-lt"/>
                <a:cs typeface="Calibri" panose="020F0502020204030204" pitchFamily="34" charset="0"/>
              </a:rPr>
              <a:t>Пр.Держинского</a:t>
            </a:r>
            <a:r>
              <a:rPr lang="ru-RU" sz="2800" dirty="0">
                <a:latin typeface="+mn-lt"/>
                <a:cs typeface="Calibri" panose="020F0502020204030204" pitchFamily="34" charset="0"/>
              </a:rPr>
              <a:t> 19</a:t>
            </a: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63929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2355</TotalTime>
  <Words>537</Words>
  <Application>Microsoft Office PowerPoint</Application>
  <PresentationFormat>Экран (4:3)</PresentationFormat>
  <Paragraphs>66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Century Gothic</vt:lpstr>
      <vt:lpstr>Courier New</vt:lpstr>
      <vt:lpstr>Symbol</vt:lpstr>
      <vt:lpstr>Times New Roman</vt:lpstr>
      <vt:lpstr>Wingdings 3</vt:lpstr>
      <vt:lpstr>Совет директоров</vt:lpstr>
      <vt:lpstr>Презентация PowerPoint</vt:lpstr>
      <vt:lpstr>                                   </vt:lpstr>
      <vt:lpstr>Презентация PowerPoint</vt:lpstr>
      <vt:lpstr>                                   </vt:lpstr>
      <vt:lpstr>Презентация PowerPoint</vt:lpstr>
      <vt:lpstr>Фотоматериалы испытаний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Температурный режим в помещении хранения автомобилей при пожаре</vt:lpstr>
      <vt:lpstr>Температурный режим в помещении хранения автомобилей при пожаре</vt:lpstr>
      <vt:lpstr>Температурный режим в помещении хранения автомобилей при пожаре</vt:lpstr>
      <vt:lpstr>Температурный режим в помещении хранения автомобилей при пожаре</vt:lpstr>
      <vt:lpstr>Температурный режим в помещении хранения автомобилей при пожаре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Руслан Глинистый</dc:creator>
  <cp:lastModifiedBy>Руслан Глинистый</cp:lastModifiedBy>
  <cp:revision>124</cp:revision>
  <dcterms:created xsi:type="dcterms:W3CDTF">2018-01-23T17:24:09Z</dcterms:created>
  <dcterms:modified xsi:type="dcterms:W3CDTF">2024-04-23T04:02:29Z</dcterms:modified>
</cp:coreProperties>
</file>