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6" r:id="rId3"/>
    <p:sldId id="286" r:id="rId4"/>
    <p:sldId id="282" r:id="rId5"/>
    <p:sldId id="290" r:id="rId6"/>
    <p:sldId id="284" r:id="rId7"/>
    <p:sldId id="288" r:id="rId8"/>
    <p:sldId id="289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7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9209-8CB4-4BEA-998B-126BCE9FF35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B69B-41F5-4DCB-B804-749545FB4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9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7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6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9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4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6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2B92-ED99-427F-A1BC-83A816B173A1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9F96-F97C-400E-8FAE-B2CCF5352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7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67" y="0"/>
            <a:ext cx="7600951" cy="3119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здравоохранения </a:t>
            </a:r>
            <a:br>
              <a:rPr lang="ru-RU" sz="2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Республики Беларусь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0" dirty="0">
                <a:latin typeface="Arial Narrow" pitchFamily="34" charset="0"/>
              </a:rPr>
              <a:t>Государственное учреждение </a:t>
            </a:r>
            <a:r>
              <a:rPr lang="ru-RU" sz="2800" b="0" dirty="0">
                <a:latin typeface="Arial Narrow" pitchFamily="34" charset="0"/>
              </a:rPr>
              <a:t/>
            </a:r>
            <a:br>
              <a:rPr lang="ru-RU" sz="2800" b="0" dirty="0">
                <a:latin typeface="Arial Narrow" pitchFamily="34" charset="0"/>
              </a:rPr>
            </a:br>
            <a:r>
              <a:rPr lang="ru-RU" sz="2800" b="0" dirty="0">
                <a:solidFill>
                  <a:srgbClr val="002060"/>
                </a:solidFill>
                <a:latin typeface="Impact" pitchFamily="34" charset="0"/>
              </a:rPr>
              <a:t>Республиканский научно-практический центр </a:t>
            </a:r>
            <a:br>
              <a:rPr lang="ru-RU" sz="2800" b="0" dirty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800" b="0" dirty="0">
                <a:solidFill>
                  <a:srgbClr val="002060"/>
                </a:solidFill>
                <a:latin typeface="Impact" pitchFamily="34" charset="0"/>
              </a:rPr>
              <a:t>трансфузиологии</a:t>
            </a:r>
            <a:r>
              <a:rPr lang="en-US" sz="2800" b="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2800" b="0" dirty="0">
                <a:solidFill>
                  <a:srgbClr val="002060"/>
                </a:solidFill>
                <a:latin typeface="Impact" pitchFamily="34" charset="0"/>
              </a:rPr>
              <a:t>и медицинских биотехнологий</a:t>
            </a:r>
            <a:r>
              <a:rPr lang="ru-RU" dirty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Impact" pitchFamily="34" charset="0"/>
              </a:rPr>
            </a:br>
            <a:endParaRPr lang="ru-RU" dirty="0"/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4057" y="2730650"/>
            <a:ext cx="5730737" cy="4127350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0917" y="2781300"/>
            <a:ext cx="4622800" cy="4076700"/>
          </a:xfrm>
        </p:spPr>
        <p:txBody>
          <a:bodyPr/>
          <a:lstStyle/>
          <a:p>
            <a:pPr eaLnBrk="1" hangingPunct="1"/>
            <a:r>
              <a:rPr lang="ru-RU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Заведующая лабораторией  трансфузиологии</a:t>
            </a:r>
          </a:p>
          <a:p>
            <a:pPr eaLnBrk="1" hangingPunct="1"/>
            <a:r>
              <a:rPr lang="ru-RU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Главный внештатный специалист  по гемостазиопатиям  Министерства здравоохранения Республики Беларусь</a:t>
            </a:r>
          </a:p>
          <a:p>
            <a:pPr eaLnBrk="1" hangingPunct="1"/>
            <a:r>
              <a:rPr lang="ru-RU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Кандидат медицинских наук, доцент</a:t>
            </a:r>
          </a:p>
          <a:p>
            <a:pPr eaLnBrk="1" hangingPunct="1">
              <a:spcBef>
                <a:spcPct val="0"/>
              </a:spcBef>
            </a:pPr>
            <a:r>
              <a:rPr lang="ru-RU" sz="2000" i="1" dirty="0"/>
              <a:t>	</a:t>
            </a:r>
            <a:r>
              <a:rPr lang="ru-RU" sz="2700" i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Дашкевич </a:t>
            </a:r>
          </a:p>
          <a:p>
            <a:pPr eaLnBrk="1" hangingPunct="1">
              <a:spcBef>
                <a:spcPct val="0"/>
              </a:spcBef>
            </a:pPr>
            <a:r>
              <a:rPr lang="ru-RU" sz="2700" i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Элеонора          </a:t>
            </a:r>
          </a:p>
          <a:p>
            <a:pPr eaLnBrk="1" hangingPunct="1">
              <a:spcBef>
                <a:spcPct val="0"/>
              </a:spcBef>
            </a:pPr>
            <a:r>
              <a:rPr lang="ru-RU" sz="2700" i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Владимировна</a:t>
            </a:r>
          </a:p>
        </p:txBody>
      </p:sp>
      <p:pic>
        <p:nvPicPr>
          <p:cNvPr id="2053" name="Picture 5" descr="C:\Documents and Settings\user\Рабочий стол\Товарный Знак\Новый логотип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2" y="147639"/>
            <a:ext cx="3981449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A50392-D98C-00FB-8E5E-A86122627F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73578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3EF8F-5034-7E5D-0E4E-3233A5E61D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5782" y="0"/>
            <a:ext cx="6456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42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D35C-817F-CF1D-BA6A-EA6EFA4E5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11EC5-8DF0-643C-AA6E-4E02E9D7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0ED60-CA4B-19DA-F276-894BE2276E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0779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4FE7D2-6DB2-5D62-3E2E-D3BE55955F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0779" y="255319"/>
            <a:ext cx="6551221" cy="66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16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7891F-D2E9-B355-AE63-D9925204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060CF-377E-CC79-E110-887073B14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0E0C98-6C10-92FC-259E-EDE2090683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069" y="0"/>
            <a:ext cx="6103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161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94C1-E471-2086-2441-DD06F971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A2E8CB-8834-643A-21C2-D1F544F20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B58C8-1FFD-107E-7A50-9116F74B7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98275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983024-EEDA-536C-A4CF-3872759EDB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8275" y="0"/>
            <a:ext cx="64403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257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47D1-D4CA-46E0-DCDF-8096CB9C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4216D1-17A2-3868-0718-24D37365F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D812A-8035-FAFC-7679-330413D639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51366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6AB87B-FC6F-351B-5ECB-5998A142DB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366" y="83127"/>
            <a:ext cx="4096987" cy="67748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3B8499-870C-49D9-5175-68D6297023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8353" y="748145"/>
            <a:ext cx="3843647" cy="48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94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1768-991B-290B-18A0-B045B2636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3EA9E-2414-C9A5-43CB-24507B586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FB1F3D-BB8A-F15D-66F8-81DCFA6CA8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773" y="118754"/>
            <a:ext cx="3657602" cy="30994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8BDB62-CE4E-902B-9182-461DF19738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021" y="3218214"/>
            <a:ext cx="3776354" cy="1888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B4CC3-A3DF-6275-66C4-6663BB464C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3461" y="118755"/>
            <a:ext cx="3657601" cy="4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20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EA64-01FC-4F2F-6D3E-9EE2DF7A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9B3535-C61C-3615-3EB3-F3D7929F9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4FEC9A-02D1-D943-5C2D-3CE38A3C8F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1953" y="0"/>
            <a:ext cx="5617029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81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07112"/>
          </a:xfrm>
        </p:spPr>
        <p:txBody>
          <a:bodyPr/>
          <a:lstStyle/>
          <a:p>
            <a:pPr algn="ctr" eaLnBrk="1" hangingPunct="1"/>
            <a:r>
              <a:rPr lang="ru-RU" dirty="0"/>
              <a:t>Благодарю 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368</TotalTime>
  <Words>45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Cambria Math</vt:lpstr>
      <vt:lpstr>Impact</vt:lpstr>
      <vt:lpstr>Тема Office</vt:lpstr>
      <vt:lpstr>Министерство здравоохранения  Республики Беларусь Государственное учреждение  Республиканский научно-практический центр  трансфузиологии и медицинских биотехнологий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Алоша Б</dc:creator>
  <cp:lastModifiedBy>Коваленко И.В.</cp:lastModifiedBy>
  <cp:revision>38</cp:revision>
  <dcterms:created xsi:type="dcterms:W3CDTF">2018-02-12T17:20:26Z</dcterms:created>
  <dcterms:modified xsi:type="dcterms:W3CDTF">2025-04-07T07:01:09Z</dcterms:modified>
</cp:coreProperties>
</file>