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2"/>
  </p:notesMasterIdLst>
  <p:sldIdLst>
    <p:sldId id="256" r:id="rId2"/>
    <p:sldId id="257" r:id="rId3"/>
    <p:sldId id="273" r:id="rId4"/>
    <p:sldId id="274" r:id="rId5"/>
    <p:sldId id="276" r:id="rId6"/>
    <p:sldId id="278" r:id="rId7"/>
    <p:sldId id="277" r:id="rId8"/>
    <p:sldId id="275" r:id="rId9"/>
    <p:sldId id="266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Дарья Коток" initials="ДК" lastIdx="1" clrIdx="0">
    <p:extLst>
      <p:ext uri="{19B8F6BF-5375-455C-9EA6-DF929625EA0E}">
        <p15:presenceInfo xmlns:p15="http://schemas.microsoft.com/office/powerpoint/2012/main" userId="415c5e21f2aef9f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9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44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83821-7846-4B57-B17F-F536755A5E39}" type="datetimeFigureOut">
              <a:rPr lang="ru-RU" smtClean="0"/>
              <a:pPr/>
              <a:t>20.02.2025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67A6E-B2F5-43E0-86A0-2D306D53F2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145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85E1-A3EF-456D-AD29-E9F4B3D52110}" type="datetimeFigureOut">
              <a:rPr lang="ru-RU" smtClean="0"/>
              <a:pPr/>
              <a:t>20.02.2025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558EF-473C-487D-BAB0-97915603874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1178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85E1-A3EF-456D-AD29-E9F4B3D52110}" type="datetimeFigureOut">
              <a:rPr lang="ru-RU" smtClean="0"/>
              <a:pPr/>
              <a:t>20.02.2025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558EF-473C-487D-BAB0-97915603874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6560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85E1-A3EF-456D-AD29-E9F4B3D52110}" type="datetimeFigureOut">
              <a:rPr lang="ru-RU" smtClean="0"/>
              <a:pPr/>
              <a:t>20.02.2025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558EF-473C-487D-BAB0-97915603874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666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85E1-A3EF-456D-AD29-E9F4B3D52110}" type="datetimeFigureOut">
              <a:rPr lang="ru-RU" smtClean="0"/>
              <a:pPr/>
              <a:t>20.02.2025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558EF-473C-487D-BAB0-97915603874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7779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85E1-A3EF-456D-AD29-E9F4B3D52110}" type="datetimeFigureOut">
              <a:rPr lang="ru-RU" smtClean="0"/>
              <a:pPr/>
              <a:t>20.02.2025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558EF-473C-487D-BAB0-97915603874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1341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85E1-A3EF-456D-AD29-E9F4B3D52110}" type="datetimeFigureOut">
              <a:rPr lang="ru-RU" smtClean="0"/>
              <a:pPr/>
              <a:t>20.02.2025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558EF-473C-487D-BAB0-97915603874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942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85E1-A3EF-456D-AD29-E9F4B3D52110}" type="datetimeFigureOut">
              <a:rPr lang="ru-RU" smtClean="0"/>
              <a:pPr/>
              <a:t>20.02.2025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558EF-473C-487D-BAB0-97915603874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0412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85E1-A3EF-456D-AD29-E9F4B3D52110}" type="datetimeFigureOut">
              <a:rPr lang="ru-RU" smtClean="0"/>
              <a:pPr/>
              <a:t>20.02.2025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558EF-473C-487D-BAB0-97915603874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257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85E1-A3EF-456D-AD29-E9F4B3D52110}" type="datetimeFigureOut">
              <a:rPr lang="ru-RU" smtClean="0"/>
              <a:pPr/>
              <a:t>20.02.2025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558EF-473C-487D-BAB0-97915603874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6899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85E1-A3EF-456D-AD29-E9F4B3D52110}" type="datetimeFigureOut">
              <a:rPr lang="ru-RU" smtClean="0"/>
              <a:pPr/>
              <a:t>20.02.2025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558EF-473C-487D-BAB0-97915603874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947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85E1-A3EF-456D-AD29-E9F4B3D52110}" type="datetimeFigureOut">
              <a:rPr lang="ru-RU" smtClean="0"/>
              <a:pPr/>
              <a:t>20.02.2025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558EF-473C-487D-BAB0-97915603874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3174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585E1-A3EF-456D-AD29-E9F4B3D52110}" type="datetimeFigureOut">
              <a:rPr lang="ru-RU" smtClean="0"/>
              <a:pPr/>
              <a:t>20.02.2025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558EF-473C-487D-BAB0-97915603874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6496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5434" y="256344"/>
            <a:ext cx="7915702" cy="1365337"/>
          </a:xfrm>
        </p:spPr>
        <p:txBody>
          <a:bodyPr anchor="t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БЕЛОРУССКИЙ ГОСУДАРСТВЕННЫЙ УНИВЕРСИТЕТ ИНФОРМАТИКИ И РАДИОЭЛЕКТРОНИКИ</a:t>
            </a:r>
            <a:r>
              <a:rPr lang="en-US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01535" y="4625347"/>
            <a:ext cx="4293767" cy="2157417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450"/>
              </a:spcBef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45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Петров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А.С. 	</a:t>
            </a:r>
          </a:p>
          <a:p>
            <a:pPr algn="l">
              <a:lnSpc>
                <a:spcPct val="100000"/>
              </a:lnSpc>
              <a:spcBef>
                <a:spcPts val="45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Ведущий инженер-программист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ИООО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Эпам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l">
              <a:lnSpc>
                <a:spcPct val="100000"/>
              </a:lnSpc>
              <a:spcBef>
                <a:spcPts val="450"/>
              </a:spcBef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460" y="379176"/>
            <a:ext cx="978544" cy="118469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758736" y="1621680"/>
            <a:ext cx="10739503" cy="28804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АВТОМАТИЗИРОВАННАЯ СИСТЕМА </a:t>
            </a:r>
            <a:endParaRPr lang="ru-RU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ТРЕНИНГ-ЦЕНТРОМ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IT-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КОМПАНИИ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463262" y="939011"/>
            <a:ext cx="8570954" cy="9081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информационных технологий и управления</a:t>
            </a:r>
            <a:br>
              <a:rPr lang="ru-RU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информационных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 автоматизированных систем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8736" y="4625347"/>
            <a:ext cx="291209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Н.Ю.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группы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12345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290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0" y="3214301"/>
            <a:ext cx="91440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3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Спасибо за внимание</a:t>
            </a:r>
            <a:r>
              <a:rPr lang="en-US" sz="33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  <a:endParaRPr lang="ru-RU" sz="3300" b="1" dirty="0"/>
          </a:p>
        </p:txBody>
      </p:sp>
    </p:spTree>
    <p:extLst>
      <p:ext uri="{BB962C8B-B14F-4D97-AF65-F5344CB8AC3E}">
        <p14:creationId xmlns:p14="http://schemas.microsoft.com/office/powerpoint/2010/main" val="10736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18615" y="184219"/>
            <a:ext cx="113549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проектирование  …</a:t>
            </a:r>
          </a:p>
          <a:p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сторон слайдов 16:9 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8615" y="2132980"/>
            <a:ext cx="1135493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00053" y="4711468"/>
            <a:ext cx="37210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Презентацию делать в одном стиле 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С использованием одного шрифта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7742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6131" y="184219"/>
            <a:ext cx="117234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темы </a:t>
            </a:r>
          </a:p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дипломного проекта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Краткий текст актуальности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отсутствовать</a:t>
            </a:r>
            <a:endParaRPr lang="en-US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92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3899" y="184220"/>
            <a:ext cx="1160059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материал презентации: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Копии графического материала дипломного проекта 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(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листы)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использованных технологий и  средств разработки</a:t>
            </a:r>
          </a:p>
          <a:p>
            <a:pPr marL="514350" indent="-514350">
              <a:buFont typeface="+mj-lt"/>
              <a:buAutoNum type="arabicPeriod"/>
            </a:pPr>
            <a:endParaRPr lang="ru-RU" sz="32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56487" y="2948015"/>
            <a:ext cx="82337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Слайды располагать в </a:t>
            </a:r>
            <a:r>
              <a:rPr lang="ru-RU" sz="5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логическом порядке следования, как </a:t>
            </a:r>
            <a:r>
              <a:rPr lang="ru-RU" sz="5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пояснительной записке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45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3060" y="108962"/>
            <a:ext cx="2966188" cy="908089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 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5213" y="115566"/>
            <a:ext cx="4447808" cy="6413800"/>
          </a:xfrm>
        </p:spPr>
      </p:pic>
    </p:spTree>
    <p:extLst>
      <p:ext uri="{BB962C8B-B14F-4D97-AF65-F5344CB8AC3E}">
        <p14:creationId xmlns:p14="http://schemas.microsoft.com/office/powerpoint/2010/main" val="356989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90532" y="431116"/>
            <a:ext cx="11102454" cy="63394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994" y="156783"/>
            <a:ext cx="7957531" cy="908089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 </a:t>
            </a:r>
          </a:p>
        </p:txBody>
      </p:sp>
    </p:spTree>
    <p:extLst>
      <p:ext uri="{BB962C8B-B14F-4D97-AF65-F5344CB8AC3E}">
        <p14:creationId xmlns:p14="http://schemas.microsoft.com/office/powerpoint/2010/main" val="184051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797" y="156784"/>
            <a:ext cx="11266227" cy="68937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Использованные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и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разработки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3464" y="1552899"/>
            <a:ext cx="10515245" cy="2726508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 программирования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Python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СУБД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MySQL</a:t>
            </a:r>
          </a:p>
          <a:p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NFV-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модули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контроллер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Ryu</a:t>
            </a:r>
            <a:endParaRPr lang="ru-RU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Эмулятор сети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Mininet</a:t>
            </a:r>
          </a:p>
          <a:p>
            <a:r>
              <a:rPr lang="en-US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OpenFlow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коммутатор</a:t>
            </a: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</a:t>
            </a:r>
            <a:r>
              <a:rPr lang="en-US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vSwitch</a:t>
            </a:r>
            <a:endParaRPr lang="ru-RU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ÐÐ°ÑÑÐ¸Ð½ÐºÐ¸ Ð¿Ð¾ Ð·Ð°Ð¿ÑÐ¾ÑÑ pyth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99" y="4793269"/>
            <a:ext cx="2969283" cy="128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30048" y="4793269"/>
            <a:ext cx="2061724" cy="106568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598951" y="4870897"/>
            <a:ext cx="1746331" cy="113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7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39748" y="77650"/>
            <a:ext cx="9144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Демонстрация работы программы</a:t>
            </a:r>
          </a:p>
          <a:p>
            <a:pPr algn="ctr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70604" y="784600"/>
            <a:ext cx="8233718" cy="1854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5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совместить со снимками экрана работы приложения 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(обычно 6 плакат)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222176" y="3158487"/>
            <a:ext cx="4969824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Продолжительность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1:30 – 2:00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минуты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ускорить или вырезать не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важные операции).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записи установить разрешение монитора 1280х720 или увеличить масштаб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(к мобильным устройствам не относится). </a:t>
            </a:r>
          </a:p>
          <a:p>
            <a:pPr algn="ctr"/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шрифт текста приложения должен быть крупным, и легко читаться на расстоянии </a:t>
            </a:r>
          </a:p>
          <a:p>
            <a:pPr algn="ctr"/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Видео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сжимать!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24845" y="3158487"/>
            <a:ext cx="343785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 </a:t>
            </a:r>
          </a:p>
          <a:p>
            <a:pPr algn="ctr"/>
            <a:r>
              <a:rPr lang="ru-RU" sz="4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отдельным</a:t>
            </a:r>
            <a:endParaRPr lang="ru-RU" sz="40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файлом</a:t>
            </a:r>
            <a:r>
              <a:rPr lang="ru-RU" sz="4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en-US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0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avi</a:t>
            </a:r>
            <a:r>
              <a:rPr lang="en-US" sz="4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.mp4</a:t>
            </a:r>
            <a:r>
              <a:rPr lang="en-US" sz="4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5462" y="3158487"/>
            <a:ext cx="34624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72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80628" y="331085"/>
            <a:ext cx="8608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73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2066</TotalTime>
  <Words>191</Words>
  <Application>Microsoft Office PowerPoint</Application>
  <PresentationFormat>Широкоэкранный</PresentationFormat>
  <Paragraphs>58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Тема Office</vt:lpstr>
      <vt:lpstr>БЕЛОРУССКИЙ ГОСУДАРСТВЕННЫЙ УНИВЕРСИТЕТ ИНФОРМАТИКИ И РАДИОЭЛЕКТРОНИКИ   </vt:lpstr>
      <vt:lpstr>Презентация PowerPoint</vt:lpstr>
      <vt:lpstr>Презентация PowerPoint</vt:lpstr>
      <vt:lpstr>Презентация PowerPoint</vt:lpstr>
      <vt:lpstr>Заголовок </vt:lpstr>
      <vt:lpstr>Заголовок </vt:lpstr>
      <vt:lpstr>Использованные технологии и средства разработки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информационных технологий автоматизированных систем  Автоматизированная система обучения иностранным языкам</dc:title>
  <dc:creator>Дарья Коток</dc:creator>
  <cp:lastModifiedBy>А</cp:lastModifiedBy>
  <cp:revision>109</cp:revision>
  <dcterms:created xsi:type="dcterms:W3CDTF">2017-06-03T08:43:54Z</dcterms:created>
  <dcterms:modified xsi:type="dcterms:W3CDTF">2025-02-20T11:20:07Z</dcterms:modified>
</cp:coreProperties>
</file>