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  <p:sldMasterId id="2147483660" r:id="rId3"/>
  </p:sldMasterIdLst>
  <p:notesMasterIdLst>
    <p:notesMasterId r:id="rId12"/>
  </p:notesMasterIdLst>
  <p:handoutMasterIdLst>
    <p:handoutMasterId r:id="rId13"/>
  </p:handoutMasterIdLst>
  <p:sldIdLst>
    <p:sldId id="330" r:id="rId4"/>
    <p:sldId id="392" r:id="rId5"/>
    <p:sldId id="393" r:id="rId6"/>
    <p:sldId id="394" r:id="rId7"/>
    <p:sldId id="395" r:id="rId8"/>
    <p:sldId id="396" r:id="rId9"/>
    <p:sldId id="398" r:id="rId10"/>
    <p:sldId id="39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8CA1"/>
    <a:srgbClr val="327471"/>
    <a:srgbClr val="3566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3786" autoAdjust="0"/>
  </p:normalViewPr>
  <p:slideViewPr>
    <p:cSldViewPr>
      <p:cViewPr varScale="1">
        <p:scale>
          <a:sx n="68" d="100"/>
          <a:sy n="68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702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C41C3-3EA3-46B4-83E2-E15705105BEC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0945C-E86E-4EA5-8CA3-71562803C1B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263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11E1C-D442-4F43-900A-77FBB5693102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CBD3F-84AE-4483-AE28-FAD58C39523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460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182563" indent="0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5111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857232"/>
            <a:ext cx="9144000" cy="600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7CA21-489F-4323-A7F4-342DA33A976A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51E80-5375-446C-B1D9-BBCE850C69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92075" indent="0" algn="l" defTabSz="914400" rtl="0" eaLnBrk="1" latinLnBrk="0" hangingPunct="1">
        <a:spcBef>
          <a:spcPct val="0"/>
        </a:spcBef>
        <a:buNone/>
        <a:defRPr sz="2800" b="1" kern="1200">
          <a:solidFill>
            <a:srgbClr val="708CA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63525" indent="-263525" algn="l" defTabSz="914400" rtl="0" eaLnBrk="1" latinLnBrk="0" hangingPunct="1">
        <a:lnSpc>
          <a:spcPct val="80000"/>
        </a:lnSpc>
        <a:spcBef>
          <a:spcPts val="0"/>
        </a:spcBef>
        <a:spcAft>
          <a:spcPts val="900"/>
        </a:spcAft>
        <a:buClr>
          <a:srgbClr val="708CA1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47675" indent="-184150" algn="l" defTabSz="914400" rtl="0" eaLnBrk="1" latinLnBrk="0" hangingPunct="1">
        <a:lnSpc>
          <a:spcPct val="90000"/>
        </a:lnSpc>
        <a:spcBef>
          <a:spcPts val="0"/>
        </a:spcBef>
        <a:buClr>
          <a:srgbClr val="708CA1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C9F7B-7DEB-4701-BBA0-E15330D58F0C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B0140-B7AE-483D-BE91-99934E6E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3974B-0210-4691-9BDC-826DB82D60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C8F01-6020-4439-8036-79303DDFB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3969"/>
            <a:ext cx="5467350" cy="6883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962" y="223837"/>
            <a:ext cx="4410075" cy="64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9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76200"/>
            <a:ext cx="451485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01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850" y="161925"/>
            <a:ext cx="4686300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21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3" y="133350"/>
            <a:ext cx="4333875" cy="659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95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185738"/>
            <a:ext cx="4248150" cy="648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4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7772400" cy="1470025"/>
          </a:xfrm>
        </p:spPr>
        <p:txBody>
          <a:bodyPr/>
          <a:lstStyle/>
          <a:p>
            <a:r>
              <a:rPr lang="ru-RU" dirty="0" smtClean="0"/>
              <a:t>Начало практики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424936" cy="17526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5-</a:t>
            </a:r>
            <a:r>
              <a:rPr lang="ru-RU" dirty="0" err="1">
                <a:solidFill>
                  <a:schemeClr val="tx1"/>
                </a:solidFill>
              </a:rPr>
              <a:t>дневный</a:t>
            </a:r>
            <a:r>
              <a:rPr lang="ru-RU" dirty="0">
                <a:solidFill>
                  <a:schemeClr val="tx1"/>
                </a:solidFill>
              </a:rPr>
              <a:t> срок </a:t>
            </a:r>
            <a:r>
              <a:rPr lang="ru-RU" dirty="0" smtClean="0">
                <a:solidFill>
                  <a:schemeClr val="tx1"/>
                </a:solidFill>
              </a:rPr>
              <a:t>с дня  </a:t>
            </a:r>
            <a:r>
              <a:rPr lang="ru-RU" dirty="0">
                <a:solidFill>
                  <a:schemeClr val="tx1"/>
                </a:solidFill>
              </a:rPr>
              <a:t>начала практики сообщить руководителю практики от кафедры о том, что вы приступили к практике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314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24" y="188640"/>
            <a:ext cx="9144000" cy="51780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Защита практики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9144000" cy="6741368"/>
          </a:xfrm>
        </p:spPr>
        <p:txBody>
          <a:bodyPr>
            <a:normAutofit/>
          </a:bodyPr>
          <a:lstStyle/>
          <a:p>
            <a:r>
              <a:rPr lang="ru-RU" dirty="0" smtClean="0"/>
              <a:t>Отчет – оформляется </a:t>
            </a:r>
            <a:r>
              <a:rPr lang="ru-RU" dirty="0"/>
              <a:t>в полном соответствии с действующими правилами ЕСКД для дипломного проектирования.</a:t>
            </a:r>
          </a:p>
          <a:p>
            <a:endParaRPr lang="ru-RU" dirty="0" smtClean="0"/>
          </a:p>
          <a:p>
            <a:r>
              <a:rPr lang="ru-RU" dirty="0" smtClean="0"/>
              <a:t>Сроки </a:t>
            </a:r>
            <a:r>
              <a:rPr lang="ru-RU" dirty="0" smtClean="0"/>
              <a:t>защиты </a:t>
            </a:r>
            <a:r>
              <a:rPr lang="ru-RU" dirty="0" smtClean="0"/>
              <a:t>практики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с </a:t>
            </a:r>
            <a:r>
              <a:rPr lang="ru-RU" b="1" dirty="0" smtClean="0">
                <a:solidFill>
                  <a:srgbClr val="FF0000"/>
                </a:solidFill>
              </a:rPr>
              <a:t>20.03.2025 </a:t>
            </a:r>
            <a:r>
              <a:rPr lang="ru-RU" b="1" dirty="0" smtClean="0">
                <a:solidFill>
                  <a:srgbClr val="FF0000"/>
                </a:solidFill>
              </a:rPr>
              <a:t>по </a:t>
            </a:r>
            <a:r>
              <a:rPr lang="ru-RU" b="1" dirty="0" smtClean="0">
                <a:solidFill>
                  <a:srgbClr val="FF0000"/>
                </a:solidFill>
              </a:rPr>
              <a:t>28.03.2025 </a:t>
            </a:r>
            <a:r>
              <a:rPr lang="ru-RU" b="1" dirty="0" smtClean="0">
                <a:solidFill>
                  <a:srgbClr val="FF0000"/>
                </a:solidFill>
              </a:rPr>
              <a:t>(включительно)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842199"/>
      </p:ext>
    </p:extLst>
  </p:cSld>
  <p:clrMapOvr>
    <a:masterClrMapping/>
  </p:clrMapOvr>
</p:sld>
</file>

<file path=ppt/theme/theme1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9303</TotalTime>
  <Words>47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2_Специальное оформление</vt:lpstr>
      <vt:lpstr>1_Специальное оформление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Начало практики</vt:lpstr>
      <vt:lpstr>  Защита практики</vt:lpstr>
    </vt:vector>
  </TitlesOfParts>
  <Company>Ya Blondinko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vladimir</dc:creator>
  <cp:lastModifiedBy>Владимир</cp:lastModifiedBy>
  <cp:revision>275</cp:revision>
  <cp:lastPrinted>2024-03-22T10:46:50Z</cp:lastPrinted>
  <dcterms:created xsi:type="dcterms:W3CDTF">2016-08-20T08:39:45Z</dcterms:created>
  <dcterms:modified xsi:type="dcterms:W3CDTF">2025-02-06T10:41:40Z</dcterms:modified>
</cp:coreProperties>
</file>