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6" r:id="rId4"/>
    <p:sldId id="265" r:id="rId5"/>
    <p:sldId id="260" r:id="rId6"/>
    <p:sldId id="261" r:id="rId7"/>
    <p:sldId id="266" r:id="rId8"/>
    <p:sldId id="268" r:id="rId9"/>
    <p:sldId id="267" r:id="rId10"/>
    <p:sldId id="259" r:id="rId11"/>
    <p:sldId id="262" r:id="rId12"/>
    <p:sldId id="263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4927-3942-49BA-8863-22D4D958690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A90D-C259-4420-B1AF-FE8387C10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99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4927-3942-49BA-8863-22D4D958690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A90D-C259-4420-B1AF-FE8387C10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7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4927-3942-49BA-8863-22D4D958690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A90D-C259-4420-B1AF-FE8387C10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45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4927-3942-49BA-8863-22D4D958690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A90D-C259-4420-B1AF-FE8387C10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434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4927-3942-49BA-8863-22D4D958690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A90D-C259-4420-B1AF-FE8387C10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86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4927-3942-49BA-8863-22D4D958690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A90D-C259-4420-B1AF-FE8387C10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6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4927-3942-49BA-8863-22D4D958690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A90D-C259-4420-B1AF-FE8387C10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67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4927-3942-49BA-8863-22D4D958690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A90D-C259-4420-B1AF-FE8387C10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3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4927-3942-49BA-8863-22D4D958690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A90D-C259-4420-B1AF-FE8387C10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7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4927-3942-49BA-8863-22D4D958690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A90D-C259-4420-B1AF-FE8387C10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406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4927-3942-49BA-8863-22D4D958690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A90D-C259-4420-B1AF-FE8387C10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70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24927-3942-49BA-8863-22D4D958690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1A90D-C259-4420-B1AF-FE8387C10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71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574" y="705678"/>
            <a:ext cx="12122426" cy="6659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rgbClr val="FF9900"/>
                </a:solidFill>
                <a:latin typeface="Arial Black" panose="020B0A04020102020204" pitchFamily="34" charset="0"/>
              </a:rPr>
              <a:t>Artificial Intelligence in Our Daily Life</a:t>
            </a:r>
            <a:endParaRPr lang="ru-RU" sz="4800" dirty="0">
              <a:solidFill>
                <a:srgbClr val="FF99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3048000" y="3184594"/>
            <a:ext cx="9144000" cy="3464683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rgbClr val="FF9900"/>
                </a:solidFill>
              </a:rPr>
              <a:t>Presented by:</a:t>
            </a:r>
          </a:p>
          <a:p>
            <a:pPr algn="r"/>
            <a:r>
              <a:rPr lang="en-US" dirty="0" err="1" smtClean="0">
                <a:solidFill>
                  <a:srgbClr val="FF9900"/>
                </a:solidFill>
              </a:rPr>
              <a:t>Lepushenko</a:t>
            </a:r>
            <a:r>
              <a:rPr lang="en-US" dirty="0" smtClean="0">
                <a:solidFill>
                  <a:srgbClr val="FF9900"/>
                </a:solidFill>
              </a:rPr>
              <a:t> D.S.</a:t>
            </a:r>
          </a:p>
          <a:p>
            <a:pPr algn="r"/>
            <a:r>
              <a:rPr lang="en-US" dirty="0" smtClean="0">
                <a:solidFill>
                  <a:srgbClr val="FF9900"/>
                </a:solidFill>
              </a:rPr>
              <a:t>Group 222402</a:t>
            </a:r>
          </a:p>
          <a:p>
            <a:pPr algn="r"/>
            <a:r>
              <a:rPr lang="en-US" dirty="0" smtClean="0">
                <a:solidFill>
                  <a:srgbClr val="FF9900"/>
                </a:solidFill>
              </a:rPr>
              <a:t>Supervised by:</a:t>
            </a:r>
          </a:p>
          <a:p>
            <a:pPr algn="r"/>
            <a:r>
              <a:rPr lang="en-US" dirty="0" err="1" smtClean="0">
                <a:solidFill>
                  <a:srgbClr val="FF9900"/>
                </a:solidFill>
              </a:rPr>
              <a:t>Maksimchuk</a:t>
            </a:r>
            <a:r>
              <a:rPr lang="en-US" dirty="0" smtClean="0">
                <a:solidFill>
                  <a:srgbClr val="FF9900"/>
                </a:solidFill>
              </a:rPr>
              <a:t> R.T.</a:t>
            </a:r>
          </a:p>
          <a:p>
            <a:pPr algn="r"/>
            <a:r>
              <a:rPr lang="en-US" dirty="0" smtClean="0">
                <a:solidFill>
                  <a:srgbClr val="FF9900"/>
                </a:solidFill>
              </a:rPr>
              <a:t>Senior Lecturer</a:t>
            </a:r>
          </a:p>
        </p:txBody>
      </p:sp>
    </p:spTree>
    <p:extLst>
      <p:ext uri="{BB962C8B-B14F-4D97-AF65-F5344CB8AC3E}">
        <p14:creationId xmlns:p14="http://schemas.microsoft.com/office/powerpoint/2010/main" val="1787495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98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Travel Assistance</a:t>
            </a:r>
            <a:endParaRPr lang="ru-RU" sz="40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79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Smart Voice Assistants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161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AI content generators</a:t>
            </a:r>
            <a:endParaRPr lang="ru-RU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869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611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38979" y="96769"/>
            <a:ext cx="13069957" cy="1325563"/>
          </a:xfrm>
        </p:spPr>
        <p:txBody>
          <a:bodyPr>
            <a:normAutofit/>
          </a:bodyPr>
          <a:lstStyle/>
          <a:p>
            <a:pPr algn="ctr"/>
            <a:r>
              <a:rPr lang="en-US" sz="3400" dirty="0" smtClean="0">
                <a:solidFill>
                  <a:srgbClr val="FF9900"/>
                </a:solidFill>
                <a:latin typeface="Arial Black" panose="020B0A04020102020204" pitchFamily="34" charset="0"/>
              </a:rPr>
              <a:t>What does the term “Artificial Intelligence” mean?</a:t>
            </a:r>
            <a:endParaRPr lang="ru-RU" sz="3400" dirty="0">
              <a:solidFill>
                <a:srgbClr val="FF99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6964"/>
            <a:ext cx="10833652" cy="4351338"/>
          </a:xfrm>
        </p:spPr>
        <p:txBody>
          <a:bodyPr/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Artificial Intelligence is the simulation of human intelligence processes by digital computers or computer-controlled robots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2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565" y="365125"/>
            <a:ext cx="11489635" cy="13255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9900"/>
                </a:solidFill>
                <a:latin typeface="Arial Black" panose="020B0A04020102020204" pitchFamily="34" charset="0"/>
              </a:rPr>
              <a:t>Spheres of our life influenced by AI:</a:t>
            </a:r>
            <a:endParaRPr lang="ru-RU" sz="4400" dirty="0">
              <a:solidFill>
                <a:srgbClr val="FF99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7565" y="1825625"/>
            <a:ext cx="10515600" cy="4351338"/>
          </a:xfrm>
        </p:spPr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Business and Marketing</a:t>
            </a:r>
          </a:p>
          <a:p>
            <a:r>
              <a:rPr lang="en-US" dirty="0" smtClean="0">
                <a:solidFill>
                  <a:srgbClr val="FF9900"/>
                </a:solidFill>
              </a:rPr>
              <a:t>Healthcare</a:t>
            </a:r>
          </a:p>
          <a:p>
            <a:r>
              <a:rPr lang="en-US" dirty="0" smtClean="0">
                <a:solidFill>
                  <a:srgbClr val="FF9900"/>
                </a:solidFill>
              </a:rPr>
              <a:t>Entertainment</a:t>
            </a:r>
          </a:p>
          <a:p>
            <a:r>
              <a:rPr lang="en-US" dirty="0" smtClean="0">
                <a:solidFill>
                  <a:srgbClr val="FF9900"/>
                </a:solidFill>
              </a:rPr>
              <a:t>Education</a:t>
            </a:r>
          </a:p>
          <a:p>
            <a:r>
              <a:rPr lang="en-US" dirty="0" smtClean="0">
                <a:solidFill>
                  <a:srgbClr val="FF9900"/>
                </a:solidFill>
              </a:rPr>
              <a:t>Transportation</a:t>
            </a:r>
            <a:endParaRPr lang="en-US" dirty="0" smtClean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9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957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Face Recognition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5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235" y="-25110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Personalised</a:t>
            </a:r>
            <a:r>
              <a:rPr lang="en-GB" sz="36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GB" sz="36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A</a:t>
            </a:r>
            <a:r>
              <a:rPr lang="en-GB" sz="36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dvertisements </a:t>
            </a:r>
            <a:r>
              <a:rPr lang="en-GB" sz="36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and </a:t>
            </a:r>
            <a:r>
              <a:rPr lang="en-GB" sz="3600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Feeds</a:t>
            </a:r>
            <a:endParaRPr lang="en-GB" sz="3600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805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72547" y="-99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Grammar and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Spell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C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heck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98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123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3878" y="-231223"/>
            <a:ext cx="10515600" cy="1325563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dirty="0" smtClean="0">
                <a:ln/>
                <a:solidFill>
                  <a:schemeClr val="accent4"/>
                </a:solidFill>
                <a:latin typeface="Arial Black" panose="020B0A04020102020204" pitchFamily="34" charset="0"/>
              </a:rPr>
              <a:t>Transaction Control</a:t>
            </a:r>
            <a:endParaRPr lang="ru-RU" b="1" dirty="0">
              <a:ln/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87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0011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82</Words>
  <Application>Microsoft Office PowerPoint</Application>
  <PresentationFormat>Широкоэкранный</PresentationFormat>
  <Paragraphs>22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Тема Office</vt:lpstr>
      <vt:lpstr>Artificial Intelligence in Our Daily Life</vt:lpstr>
      <vt:lpstr>What does the term “Artificial Intelligence” mean?</vt:lpstr>
      <vt:lpstr>Spheres of our life influenced by AI:</vt:lpstr>
      <vt:lpstr>Face Recognition</vt:lpstr>
      <vt:lpstr>Personalised Advertisements and Feeds</vt:lpstr>
      <vt:lpstr>Grammar and Spell Check</vt:lpstr>
      <vt:lpstr>Презентация PowerPoint</vt:lpstr>
      <vt:lpstr>Transaction Control</vt:lpstr>
      <vt:lpstr>Презентация PowerPoint</vt:lpstr>
      <vt:lpstr>Travel Assistance</vt:lpstr>
      <vt:lpstr>Smart Voice Assistants</vt:lpstr>
      <vt:lpstr>AI content generators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Дима</cp:lastModifiedBy>
  <cp:revision>7</cp:revision>
  <dcterms:created xsi:type="dcterms:W3CDTF">2023-04-16T22:58:00Z</dcterms:created>
  <dcterms:modified xsi:type="dcterms:W3CDTF">2023-04-17T20:35:21Z</dcterms:modified>
</cp:coreProperties>
</file>