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5" r:id="rId8"/>
    <p:sldId id="266" r:id="rId9"/>
    <p:sldId id="267" r:id="rId10"/>
    <p:sldId id="269" r:id="rId11"/>
    <p:sldId id="281" r:id="rId12"/>
    <p:sldId id="270" r:id="rId13"/>
    <p:sldId id="268" r:id="rId14"/>
    <p:sldId id="273" r:id="rId15"/>
    <p:sldId id="271" r:id="rId16"/>
    <p:sldId id="288" r:id="rId17"/>
    <p:sldId id="264" r:id="rId18"/>
    <p:sldId id="289" r:id="rId19"/>
    <p:sldId id="275" r:id="rId20"/>
    <p:sldId id="286" r:id="rId21"/>
    <p:sldId id="27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7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ADA8"/>
    <a:srgbClr val="523089"/>
    <a:srgbClr val="586496"/>
    <a:srgbClr val="554C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858" y="78"/>
      </p:cViewPr>
      <p:guideLst>
        <p:guide orient="horz" pos="2136"/>
        <p:guide pos="37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7652F-0E47-4A56-95E1-91C592F649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DECD7E-94FC-4F4E-AC5E-B44E94E0EF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D1566E-FDCD-4A8B-A9F4-EEE22EAFB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CD30-4CEC-4BF9-AFD5-6940EA4D0410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0E2F1-A690-4BCF-AB7D-97CFDAAB5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D2D960-18E6-4A36-943F-294E89584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873C-4420-4A57-B42C-A5D53864B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03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2581CD-4CC7-4511-8C10-4ED94F96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CD30-4CEC-4BF9-AFD5-6940EA4D0410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064828-85CC-42F6-AC5D-8D032E88B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1E507-8714-44F6-9B8C-905D76E26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873C-4420-4A57-B42C-A5D53864B5EA}" type="slidenum">
              <a:rPr lang="en-US" smtClean="0"/>
              <a:t>‹#›</a:t>
            </a:fld>
            <a:endParaRPr lang="en-US"/>
          </a:p>
        </p:txBody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09809C1E-AE0D-40D0-8193-E99D420CC29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7334" y="702093"/>
            <a:ext cx="10962983" cy="54901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139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2581CD-4CC7-4511-8C10-4ED94F96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CD30-4CEC-4BF9-AFD5-6940EA4D0410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064828-85CC-42F6-AC5D-8D032E88B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1E507-8714-44F6-9B8C-905D76E26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873C-4420-4A57-B42C-A5D53864B5EA}" type="slidenum">
              <a:rPr lang="en-US" smtClean="0"/>
              <a:t>‹#›</a:t>
            </a:fld>
            <a:endParaRPr lang="en-US"/>
          </a:p>
        </p:txBody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DFCD2D04-6F5B-44A1-92C6-F1EE00AC36E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436939" y="1757365"/>
            <a:ext cx="4864100" cy="2943225"/>
          </a:xfrm>
        </p:spPr>
        <p:txBody>
          <a:bodyPr/>
          <a:lstStyle/>
          <a:p>
            <a:endParaRPr lang="en-US"/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08C52FFD-60F1-4704-803B-FC3EE48508E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493965" y="3614740"/>
            <a:ext cx="1343025" cy="2339975"/>
          </a:xfrm>
        </p:spPr>
        <p:txBody>
          <a:bodyPr/>
          <a:lstStyle/>
          <a:p>
            <a:endParaRPr lang="en-US"/>
          </a:p>
        </p:txBody>
      </p:sp>
      <p:sp>
        <p:nvSpPr>
          <p:cNvPr id="37" name="Picture Placeholder 35">
            <a:extLst>
              <a:ext uri="{FF2B5EF4-FFF2-40B4-BE49-F238E27FC236}">
                <a16:creationId xmlns:a16="http://schemas.microsoft.com/office/drawing/2014/main" id="{7DBC6071-6C08-47AE-B4A6-3FFA528A706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276205" y="2891645"/>
            <a:ext cx="2219025" cy="278911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955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2581CD-4CC7-4511-8C10-4ED94F96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CD30-4CEC-4BF9-AFD5-6940EA4D0410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064828-85CC-42F6-AC5D-8D032E88B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1E507-8714-44F6-9B8C-905D76E26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873C-4420-4A57-B42C-A5D53864B5E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1FD3406-2F76-49B5-84B2-96A49AFA946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8200" y="1733550"/>
            <a:ext cx="4662488" cy="28384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395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2581CD-4CC7-4511-8C10-4ED94F96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CD30-4CEC-4BF9-AFD5-6940EA4D0410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064828-85CC-42F6-AC5D-8D032E88B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1E507-8714-44F6-9B8C-905D76E26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873C-4420-4A57-B42C-A5D53864B5E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17A8B2B-A4A5-4831-B758-A5B75DE9A0B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19800" cy="6858000"/>
          </a:xfrm>
          <a:custGeom>
            <a:avLst/>
            <a:gdLst>
              <a:gd name="connsiteX0" fmla="*/ 1524000 w 6019800"/>
              <a:gd name="connsiteY0" fmla="*/ 0 h 6858000"/>
              <a:gd name="connsiteX1" fmla="*/ 6019800 w 6019800"/>
              <a:gd name="connsiteY1" fmla="*/ 0 h 6858000"/>
              <a:gd name="connsiteX2" fmla="*/ 6019800 w 6019800"/>
              <a:gd name="connsiteY2" fmla="*/ 3429000 h 6858000"/>
              <a:gd name="connsiteX3" fmla="*/ 4251158 w 6019800"/>
              <a:gd name="connsiteY3" fmla="*/ 3429000 h 6858000"/>
              <a:gd name="connsiteX4" fmla="*/ 4251158 w 6019800"/>
              <a:gd name="connsiteY4" fmla="*/ 6858000 h 6858000"/>
              <a:gd name="connsiteX5" fmla="*/ 0 w 6019800"/>
              <a:gd name="connsiteY5" fmla="*/ 6858000 h 6858000"/>
              <a:gd name="connsiteX6" fmla="*/ 0 w 6019800"/>
              <a:gd name="connsiteY6" fmla="*/ 3429000 h 6858000"/>
              <a:gd name="connsiteX7" fmla="*/ 1524000 w 6019800"/>
              <a:gd name="connsiteY7" fmla="*/ 3429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19800" h="6858000">
                <a:moveTo>
                  <a:pt x="1524000" y="0"/>
                </a:moveTo>
                <a:lnTo>
                  <a:pt x="6019800" y="0"/>
                </a:lnTo>
                <a:lnTo>
                  <a:pt x="6019800" y="3429000"/>
                </a:lnTo>
                <a:lnTo>
                  <a:pt x="4251158" y="3429000"/>
                </a:lnTo>
                <a:lnTo>
                  <a:pt x="4251158" y="6858000"/>
                </a:lnTo>
                <a:lnTo>
                  <a:pt x="0" y="6858000"/>
                </a:lnTo>
                <a:lnTo>
                  <a:pt x="0" y="3429000"/>
                </a:lnTo>
                <a:lnTo>
                  <a:pt x="1524000" y="3429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596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2581CD-4CC7-4511-8C10-4ED94F96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CD30-4CEC-4BF9-AFD5-6940EA4D0410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064828-85CC-42F6-AC5D-8D032E88B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1E507-8714-44F6-9B8C-905D76E26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873C-4420-4A57-B42C-A5D53864B5E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2B3808A-5C05-4DF2-BE01-E92AEEE1AEE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9095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2581CD-4CC7-4511-8C10-4ED94F96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CD30-4CEC-4BF9-AFD5-6940EA4D0410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064828-85CC-42F6-AC5D-8D032E88B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1E507-8714-44F6-9B8C-905D76E26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873C-4420-4A57-B42C-A5D53864B5E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2B3808A-5C05-4DF2-BE01-E92AEEE1AEE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ABF0BA5-EB3E-4310-BD15-AE1FF42C8C0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827963" y="1266827"/>
            <a:ext cx="2743200" cy="47974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985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2581CD-4CC7-4511-8C10-4ED94F96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CD30-4CEC-4BF9-AFD5-6940EA4D0410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064828-85CC-42F6-AC5D-8D032E88B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1E507-8714-44F6-9B8C-905D76E26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873C-4420-4A57-B42C-A5D53864B5E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8A5C378-F3D2-404A-AB69-8B49522B914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762251" y="2343150"/>
            <a:ext cx="4305300" cy="24765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0350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2581CD-4CC7-4511-8C10-4ED94F96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CD30-4CEC-4BF9-AFD5-6940EA4D0410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064828-85CC-42F6-AC5D-8D032E88B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1E507-8714-44F6-9B8C-905D76E26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873C-4420-4A57-B42C-A5D53864B5E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803994F-3C0C-43E7-AF9B-89D5C31397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6361268" cy="6858000"/>
          </a:xfrm>
          <a:custGeom>
            <a:avLst/>
            <a:gdLst>
              <a:gd name="connsiteX0" fmla="*/ 6153316 w 6361268"/>
              <a:gd name="connsiteY0" fmla="*/ 0 h 6858000"/>
              <a:gd name="connsiteX1" fmla="*/ 6361268 w 6361268"/>
              <a:gd name="connsiteY1" fmla="*/ 0 h 6858000"/>
              <a:gd name="connsiteX2" fmla="*/ 6361268 w 6361268"/>
              <a:gd name="connsiteY2" fmla="*/ 4280 h 6858000"/>
              <a:gd name="connsiteX3" fmla="*/ 6153316 w 6361268"/>
              <a:gd name="connsiteY3" fmla="*/ 166914 h 6858000"/>
              <a:gd name="connsiteX4" fmla="*/ 0 w 6361268"/>
              <a:gd name="connsiteY4" fmla="*/ 0 h 6858000"/>
              <a:gd name="connsiteX5" fmla="*/ 6153315 w 6361268"/>
              <a:gd name="connsiteY5" fmla="*/ 0 h 6858000"/>
              <a:gd name="connsiteX6" fmla="*/ 6153315 w 6361268"/>
              <a:gd name="connsiteY6" fmla="*/ 159245 h 6858000"/>
              <a:gd name="connsiteX7" fmla="*/ 4380411 w 6361268"/>
              <a:gd name="connsiteY7" fmla="*/ 1932149 h 6858000"/>
              <a:gd name="connsiteX8" fmla="*/ 4239756 w 6361268"/>
              <a:gd name="connsiteY8" fmla="*/ 2017601 h 6858000"/>
              <a:gd name="connsiteX9" fmla="*/ 3448147 w 6361268"/>
              <a:gd name="connsiteY9" fmla="*/ 3301148 h 6858000"/>
              <a:gd name="connsiteX10" fmla="*/ 3438847 w 6361268"/>
              <a:gd name="connsiteY10" fmla="*/ 3448574 h 6858000"/>
              <a:gd name="connsiteX11" fmla="*/ 3431843 w 6361268"/>
              <a:gd name="connsiteY11" fmla="*/ 3448574 h 6858000"/>
              <a:gd name="connsiteX12" fmla="*/ 3431843 w 6361268"/>
              <a:gd name="connsiteY12" fmla="*/ 3636945 h 6858000"/>
              <a:gd name="connsiteX13" fmla="*/ 3430987 w 6361268"/>
              <a:gd name="connsiteY13" fmla="*/ 3636945 h 6858000"/>
              <a:gd name="connsiteX14" fmla="*/ 3431843 w 6361268"/>
              <a:gd name="connsiteY14" fmla="*/ 3659560 h 6858000"/>
              <a:gd name="connsiteX15" fmla="*/ 3431843 w 6361268"/>
              <a:gd name="connsiteY15" fmla="*/ 3694008 h 6858000"/>
              <a:gd name="connsiteX16" fmla="*/ 3433151 w 6361268"/>
              <a:gd name="connsiteY16" fmla="*/ 3694008 h 6858000"/>
              <a:gd name="connsiteX17" fmla="*/ 3436319 w 6361268"/>
              <a:gd name="connsiteY17" fmla="*/ 3777654 h 6858000"/>
              <a:gd name="connsiteX18" fmla="*/ 4547935 w 6361268"/>
              <a:gd name="connsiteY18" fmla="*/ 5322029 h 6858000"/>
              <a:gd name="connsiteX19" fmla="*/ 4701431 w 6361268"/>
              <a:gd name="connsiteY19" fmla="*/ 5378209 h 6858000"/>
              <a:gd name="connsiteX20" fmla="*/ 3221641 w 6361268"/>
              <a:gd name="connsiteY20" fmla="*/ 6858000 h 6858000"/>
              <a:gd name="connsiteX21" fmla="*/ 0 w 6361268"/>
              <a:gd name="connsiteY2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361268" h="6858000">
                <a:moveTo>
                  <a:pt x="6153316" y="0"/>
                </a:moveTo>
                <a:lnTo>
                  <a:pt x="6361268" y="0"/>
                </a:lnTo>
                <a:lnTo>
                  <a:pt x="6361268" y="4280"/>
                </a:lnTo>
                <a:lnTo>
                  <a:pt x="6153316" y="166914"/>
                </a:lnTo>
                <a:close/>
                <a:moveTo>
                  <a:pt x="0" y="0"/>
                </a:moveTo>
                <a:lnTo>
                  <a:pt x="6153315" y="0"/>
                </a:lnTo>
                <a:lnTo>
                  <a:pt x="6153315" y="159245"/>
                </a:lnTo>
                <a:lnTo>
                  <a:pt x="4380411" y="1932149"/>
                </a:lnTo>
                <a:lnTo>
                  <a:pt x="4239756" y="2017601"/>
                </a:lnTo>
                <a:cubicBezTo>
                  <a:pt x="3814099" y="2305168"/>
                  <a:pt x="3516015" y="2767230"/>
                  <a:pt x="3448147" y="3301148"/>
                </a:cubicBezTo>
                <a:lnTo>
                  <a:pt x="3438847" y="3448574"/>
                </a:lnTo>
                <a:lnTo>
                  <a:pt x="3431843" y="3448574"/>
                </a:lnTo>
                <a:lnTo>
                  <a:pt x="3431843" y="3636945"/>
                </a:lnTo>
                <a:lnTo>
                  <a:pt x="3430987" y="3636945"/>
                </a:lnTo>
                <a:lnTo>
                  <a:pt x="3431843" y="3659560"/>
                </a:lnTo>
                <a:lnTo>
                  <a:pt x="3431843" y="3694008"/>
                </a:lnTo>
                <a:lnTo>
                  <a:pt x="3433151" y="3694008"/>
                </a:lnTo>
                <a:lnTo>
                  <a:pt x="3436319" y="3777654"/>
                </a:lnTo>
                <a:cubicBezTo>
                  <a:pt x="3489323" y="4474247"/>
                  <a:pt x="3932575" y="5061754"/>
                  <a:pt x="4547935" y="5322029"/>
                </a:cubicBezTo>
                <a:lnTo>
                  <a:pt x="4701431" y="5378209"/>
                </a:lnTo>
                <a:lnTo>
                  <a:pt x="3221641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3177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2581CD-4CC7-4511-8C10-4ED94F96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CD30-4CEC-4BF9-AFD5-6940EA4D0410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064828-85CC-42F6-AC5D-8D032E88B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1E507-8714-44F6-9B8C-905D76E26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873C-4420-4A57-B42C-A5D53864B5E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4226F89-EA64-4D38-AB46-02E4082F9DB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20176" y="902857"/>
            <a:ext cx="5771211" cy="5228745"/>
          </a:xfrm>
          <a:custGeom>
            <a:avLst/>
            <a:gdLst>
              <a:gd name="connsiteX0" fmla="*/ 927855 w 5771210"/>
              <a:gd name="connsiteY0" fmla="*/ 0 h 5228745"/>
              <a:gd name="connsiteX1" fmla="*/ 4832388 w 5771210"/>
              <a:gd name="connsiteY1" fmla="*/ 0 h 5228745"/>
              <a:gd name="connsiteX2" fmla="*/ 5644221 w 5771210"/>
              <a:gd name="connsiteY2" fmla="*/ 1387480 h 5228745"/>
              <a:gd name="connsiteX3" fmla="*/ 3698398 w 5771210"/>
              <a:gd name="connsiteY3" fmla="*/ 4766252 h 5228745"/>
              <a:gd name="connsiteX4" fmla="*/ 2074731 w 5771210"/>
              <a:gd name="connsiteY4" fmla="*/ 4766252 h 5228745"/>
              <a:gd name="connsiteX5" fmla="*/ 128908 w 5771210"/>
              <a:gd name="connsiteY5" fmla="*/ 1387480 h 5228745"/>
              <a:gd name="connsiteX6" fmla="*/ 927855 w 5771210"/>
              <a:gd name="connsiteY6" fmla="*/ 0 h 5228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71210" h="5228745">
                <a:moveTo>
                  <a:pt x="927855" y="0"/>
                </a:moveTo>
                <a:cubicBezTo>
                  <a:pt x="927855" y="0"/>
                  <a:pt x="927855" y="0"/>
                  <a:pt x="4832388" y="0"/>
                </a:cubicBezTo>
                <a:cubicBezTo>
                  <a:pt x="5554018" y="0"/>
                  <a:pt x="6005036" y="770822"/>
                  <a:pt x="5644221" y="1387480"/>
                </a:cubicBezTo>
                <a:cubicBezTo>
                  <a:pt x="5644221" y="1387480"/>
                  <a:pt x="5644221" y="1387480"/>
                  <a:pt x="3698398" y="4766252"/>
                </a:cubicBezTo>
                <a:cubicBezTo>
                  <a:pt x="3337583" y="5382910"/>
                  <a:pt x="2435546" y="5382910"/>
                  <a:pt x="2074731" y="4766252"/>
                </a:cubicBezTo>
                <a:cubicBezTo>
                  <a:pt x="2074731" y="4766252"/>
                  <a:pt x="2074731" y="4766252"/>
                  <a:pt x="128908" y="1387480"/>
                </a:cubicBezTo>
                <a:cubicBezTo>
                  <a:pt x="-231907" y="770822"/>
                  <a:pt x="206226" y="0"/>
                  <a:pt x="92785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2481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2581CD-4CC7-4511-8C10-4ED94F96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CD30-4CEC-4BF9-AFD5-6940EA4D0410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064828-85CC-42F6-AC5D-8D032E88B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1E507-8714-44F6-9B8C-905D76E26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873C-4420-4A57-B42C-A5D53864B5E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4226F89-EA64-4D38-AB46-02E4082F9DB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8201" y="971096"/>
            <a:ext cx="2287355" cy="2072355"/>
          </a:xfrm>
          <a:custGeom>
            <a:avLst/>
            <a:gdLst>
              <a:gd name="connsiteX0" fmla="*/ 927855 w 5771210"/>
              <a:gd name="connsiteY0" fmla="*/ 0 h 5228745"/>
              <a:gd name="connsiteX1" fmla="*/ 4832388 w 5771210"/>
              <a:gd name="connsiteY1" fmla="*/ 0 h 5228745"/>
              <a:gd name="connsiteX2" fmla="*/ 5644221 w 5771210"/>
              <a:gd name="connsiteY2" fmla="*/ 1387480 h 5228745"/>
              <a:gd name="connsiteX3" fmla="*/ 3698398 w 5771210"/>
              <a:gd name="connsiteY3" fmla="*/ 4766252 h 5228745"/>
              <a:gd name="connsiteX4" fmla="*/ 2074731 w 5771210"/>
              <a:gd name="connsiteY4" fmla="*/ 4766252 h 5228745"/>
              <a:gd name="connsiteX5" fmla="*/ 128908 w 5771210"/>
              <a:gd name="connsiteY5" fmla="*/ 1387480 h 5228745"/>
              <a:gd name="connsiteX6" fmla="*/ 927855 w 5771210"/>
              <a:gd name="connsiteY6" fmla="*/ 0 h 5228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71210" h="5228745">
                <a:moveTo>
                  <a:pt x="927855" y="0"/>
                </a:moveTo>
                <a:cubicBezTo>
                  <a:pt x="927855" y="0"/>
                  <a:pt x="927855" y="0"/>
                  <a:pt x="4832388" y="0"/>
                </a:cubicBezTo>
                <a:cubicBezTo>
                  <a:pt x="5554018" y="0"/>
                  <a:pt x="6005036" y="770822"/>
                  <a:pt x="5644221" y="1387480"/>
                </a:cubicBezTo>
                <a:cubicBezTo>
                  <a:pt x="5644221" y="1387480"/>
                  <a:pt x="5644221" y="1387480"/>
                  <a:pt x="3698398" y="4766252"/>
                </a:cubicBezTo>
                <a:cubicBezTo>
                  <a:pt x="3337583" y="5382910"/>
                  <a:pt x="2435546" y="5382910"/>
                  <a:pt x="2074731" y="4766252"/>
                </a:cubicBezTo>
                <a:cubicBezTo>
                  <a:pt x="2074731" y="4766252"/>
                  <a:pt x="2074731" y="4766252"/>
                  <a:pt x="128908" y="1387480"/>
                </a:cubicBezTo>
                <a:cubicBezTo>
                  <a:pt x="-231907" y="770822"/>
                  <a:pt x="206226" y="0"/>
                  <a:pt x="92785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1C574305-806F-454D-97ED-9E9F9871731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23245" y="971096"/>
            <a:ext cx="2287355" cy="2072355"/>
          </a:xfrm>
          <a:custGeom>
            <a:avLst/>
            <a:gdLst>
              <a:gd name="connsiteX0" fmla="*/ 927855 w 5771210"/>
              <a:gd name="connsiteY0" fmla="*/ 0 h 5228745"/>
              <a:gd name="connsiteX1" fmla="*/ 4832388 w 5771210"/>
              <a:gd name="connsiteY1" fmla="*/ 0 h 5228745"/>
              <a:gd name="connsiteX2" fmla="*/ 5644221 w 5771210"/>
              <a:gd name="connsiteY2" fmla="*/ 1387480 h 5228745"/>
              <a:gd name="connsiteX3" fmla="*/ 3698398 w 5771210"/>
              <a:gd name="connsiteY3" fmla="*/ 4766252 h 5228745"/>
              <a:gd name="connsiteX4" fmla="*/ 2074731 w 5771210"/>
              <a:gd name="connsiteY4" fmla="*/ 4766252 h 5228745"/>
              <a:gd name="connsiteX5" fmla="*/ 128908 w 5771210"/>
              <a:gd name="connsiteY5" fmla="*/ 1387480 h 5228745"/>
              <a:gd name="connsiteX6" fmla="*/ 927855 w 5771210"/>
              <a:gd name="connsiteY6" fmla="*/ 0 h 5228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71210" h="5228745">
                <a:moveTo>
                  <a:pt x="927855" y="0"/>
                </a:moveTo>
                <a:cubicBezTo>
                  <a:pt x="927855" y="0"/>
                  <a:pt x="927855" y="0"/>
                  <a:pt x="4832388" y="0"/>
                </a:cubicBezTo>
                <a:cubicBezTo>
                  <a:pt x="5554018" y="0"/>
                  <a:pt x="6005036" y="770822"/>
                  <a:pt x="5644221" y="1387480"/>
                </a:cubicBezTo>
                <a:cubicBezTo>
                  <a:pt x="5644221" y="1387480"/>
                  <a:pt x="5644221" y="1387480"/>
                  <a:pt x="3698398" y="4766252"/>
                </a:cubicBezTo>
                <a:cubicBezTo>
                  <a:pt x="3337583" y="5382910"/>
                  <a:pt x="2435546" y="5382910"/>
                  <a:pt x="2074731" y="4766252"/>
                </a:cubicBezTo>
                <a:cubicBezTo>
                  <a:pt x="2074731" y="4766252"/>
                  <a:pt x="2074731" y="4766252"/>
                  <a:pt x="128908" y="1387480"/>
                </a:cubicBezTo>
                <a:cubicBezTo>
                  <a:pt x="-231907" y="770822"/>
                  <a:pt x="206226" y="0"/>
                  <a:pt x="92785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864B42D5-2DC0-4460-A182-588E72012D6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23245" y="3766083"/>
            <a:ext cx="2287355" cy="2072355"/>
          </a:xfrm>
          <a:custGeom>
            <a:avLst/>
            <a:gdLst>
              <a:gd name="connsiteX0" fmla="*/ 927855 w 5771210"/>
              <a:gd name="connsiteY0" fmla="*/ 0 h 5228745"/>
              <a:gd name="connsiteX1" fmla="*/ 4832388 w 5771210"/>
              <a:gd name="connsiteY1" fmla="*/ 0 h 5228745"/>
              <a:gd name="connsiteX2" fmla="*/ 5644221 w 5771210"/>
              <a:gd name="connsiteY2" fmla="*/ 1387480 h 5228745"/>
              <a:gd name="connsiteX3" fmla="*/ 3698398 w 5771210"/>
              <a:gd name="connsiteY3" fmla="*/ 4766252 h 5228745"/>
              <a:gd name="connsiteX4" fmla="*/ 2074731 w 5771210"/>
              <a:gd name="connsiteY4" fmla="*/ 4766252 h 5228745"/>
              <a:gd name="connsiteX5" fmla="*/ 128908 w 5771210"/>
              <a:gd name="connsiteY5" fmla="*/ 1387480 h 5228745"/>
              <a:gd name="connsiteX6" fmla="*/ 927855 w 5771210"/>
              <a:gd name="connsiteY6" fmla="*/ 0 h 5228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71210" h="5228745">
                <a:moveTo>
                  <a:pt x="927855" y="0"/>
                </a:moveTo>
                <a:cubicBezTo>
                  <a:pt x="927855" y="0"/>
                  <a:pt x="927855" y="0"/>
                  <a:pt x="4832388" y="0"/>
                </a:cubicBezTo>
                <a:cubicBezTo>
                  <a:pt x="5554018" y="0"/>
                  <a:pt x="6005036" y="770822"/>
                  <a:pt x="5644221" y="1387480"/>
                </a:cubicBezTo>
                <a:cubicBezTo>
                  <a:pt x="5644221" y="1387480"/>
                  <a:pt x="5644221" y="1387480"/>
                  <a:pt x="3698398" y="4766252"/>
                </a:cubicBezTo>
                <a:cubicBezTo>
                  <a:pt x="3337583" y="5382910"/>
                  <a:pt x="2435546" y="5382910"/>
                  <a:pt x="2074731" y="4766252"/>
                </a:cubicBezTo>
                <a:cubicBezTo>
                  <a:pt x="2074731" y="4766252"/>
                  <a:pt x="2074731" y="4766252"/>
                  <a:pt x="128908" y="1387480"/>
                </a:cubicBezTo>
                <a:cubicBezTo>
                  <a:pt x="-231907" y="770822"/>
                  <a:pt x="206226" y="0"/>
                  <a:pt x="92785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DAAC18CA-0D69-4493-9437-048E04C4027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38201" y="3766082"/>
            <a:ext cx="2287355" cy="2072355"/>
          </a:xfrm>
          <a:custGeom>
            <a:avLst/>
            <a:gdLst>
              <a:gd name="connsiteX0" fmla="*/ 927855 w 5771210"/>
              <a:gd name="connsiteY0" fmla="*/ 0 h 5228745"/>
              <a:gd name="connsiteX1" fmla="*/ 4832388 w 5771210"/>
              <a:gd name="connsiteY1" fmla="*/ 0 h 5228745"/>
              <a:gd name="connsiteX2" fmla="*/ 5644221 w 5771210"/>
              <a:gd name="connsiteY2" fmla="*/ 1387480 h 5228745"/>
              <a:gd name="connsiteX3" fmla="*/ 3698398 w 5771210"/>
              <a:gd name="connsiteY3" fmla="*/ 4766252 h 5228745"/>
              <a:gd name="connsiteX4" fmla="*/ 2074731 w 5771210"/>
              <a:gd name="connsiteY4" fmla="*/ 4766252 h 5228745"/>
              <a:gd name="connsiteX5" fmla="*/ 128908 w 5771210"/>
              <a:gd name="connsiteY5" fmla="*/ 1387480 h 5228745"/>
              <a:gd name="connsiteX6" fmla="*/ 927855 w 5771210"/>
              <a:gd name="connsiteY6" fmla="*/ 0 h 5228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71210" h="5228745">
                <a:moveTo>
                  <a:pt x="927855" y="0"/>
                </a:moveTo>
                <a:cubicBezTo>
                  <a:pt x="927855" y="0"/>
                  <a:pt x="927855" y="0"/>
                  <a:pt x="4832388" y="0"/>
                </a:cubicBezTo>
                <a:cubicBezTo>
                  <a:pt x="5554018" y="0"/>
                  <a:pt x="6005036" y="770822"/>
                  <a:pt x="5644221" y="1387480"/>
                </a:cubicBezTo>
                <a:cubicBezTo>
                  <a:pt x="5644221" y="1387480"/>
                  <a:pt x="5644221" y="1387480"/>
                  <a:pt x="3698398" y="4766252"/>
                </a:cubicBezTo>
                <a:cubicBezTo>
                  <a:pt x="3337583" y="5382910"/>
                  <a:pt x="2435546" y="5382910"/>
                  <a:pt x="2074731" y="4766252"/>
                </a:cubicBezTo>
                <a:cubicBezTo>
                  <a:pt x="2074731" y="4766252"/>
                  <a:pt x="2074731" y="4766252"/>
                  <a:pt x="128908" y="1387480"/>
                </a:cubicBezTo>
                <a:cubicBezTo>
                  <a:pt x="-231907" y="770822"/>
                  <a:pt x="206226" y="0"/>
                  <a:pt x="927855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78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8219C-89C7-4C5C-B55F-11DC36E83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AB576-2A88-4BFF-9E82-8380EF6D9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2BD33-769A-4D6B-A958-3367DFC8C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CD30-4CEC-4BF9-AFD5-6940EA4D0410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31F90C-F8F9-4293-BEAD-86324D8A2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FA520-AF72-477A-B5B5-1E93750E6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873C-4420-4A57-B42C-A5D53864B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7612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2581CD-4CC7-4511-8C10-4ED94F96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CD30-4CEC-4BF9-AFD5-6940EA4D0410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064828-85CC-42F6-AC5D-8D032E88B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1E507-8714-44F6-9B8C-905D76E26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873C-4420-4A57-B42C-A5D53864B5EA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CCD273E-D3EF-4A03-8646-593095C33E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7877259" cy="6858000"/>
          </a:xfrm>
          <a:custGeom>
            <a:avLst/>
            <a:gdLst>
              <a:gd name="connsiteX0" fmla="*/ 0 w 7877259"/>
              <a:gd name="connsiteY0" fmla="*/ 0 h 6858000"/>
              <a:gd name="connsiteX1" fmla="*/ 3720282 w 7877259"/>
              <a:gd name="connsiteY1" fmla="*/ 0 h 6858000"/>
              <a:gd name="connsiteX2" fmla="*/ 3999313 w 7877259"/>
              <a:gd name="connsiteY2" fmla="*/ 499657 h 6858000"/>
              <a:gd name="connsiteX3" fmla="*/ 4102737 w 7877259"/>
              <a:gd name="connsiteY3" fmla="*/ 499657 h 6858000"/>
              <a:gd name="connsiteX4" fmla="*/ 6768541 w 7877259"/>
              <a:gd name="connsiteY4" fmla="*/ 499657 h 6858000"/>
              <a:gd name="connsiteX5" fmla="*/ 7727289 w 7877259"/>
              <a:gd name="connsiteY5" fmla="*/ 2138224 h 6858000"/>
              <a:gd name="connsiteX6" fmla="*/ 5429338 w 7877259"/>
              <a:gd name="connsiteY6" fmla="*/ 6128439 h 6858000"/>
              <a:gd name="connsiteX7" fmla="*/ 4470590 w 7877259"/>
              <a:gd name="connsiteY7" fmla="*/ 6674628 h 6858000"/>
              <a:gd name="connsiteX8" fmla="*/ 4457699 w 7877259"/>
              <a:gd name="connsiteY8" fmla="*/ 6673839 h 6858000"/>
              <a:gd name="connsiteX9" fmla="*/ 4457699 w 7877259"/>
              <a:gd name="connsiteY9" fmla="*/ 6856690 h 6858000"/>
              <a:gd name="connsiteX10" fmla="*/ 3695699 w 7877259"/>
              <a:gd name="connsiteY10" fmla="*/ 6856690 h 6858000"/>
              <a:gd name="connsiteX11" fmla="*/ 3695699 w 7877259"/>
              <a:gd name="connsiteY11" fmla="*/ 6858000 h 6858000"/>
              <a:gd name="connsiteX12" fmla="*/ 0 w 7877259"/>
              <a:gd name="connsiteY1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877259" h="6858000">
                <a:moveTo>
                  <a:pt x="0" y="0"/>
                </a:moveTo>
                <a:lnTo>
                  <a:pt x="3720282" y="0"/>
                </a:lnTo>
                <a:lnTo>
                  <a:pt x="3999313" y="499657"/>
                </a:lnTo>
                <a:lnTo>
                  <a:pt x="4102737" y="499657"/>
                </a:lnTo>
                <a:cubicBezTo>
                  <a:pt x="4751176" y="499657"/>
                  <a:pt x="5615762" y="499657"/>
                  <a:pt x="6768541" y="499657"/>
                </a:cubicBezTo>
                <a:cubicBezTo>
                  <a:pt x="7620762" y="499657"/>
                  <a:pt x="8153399" y="1409972"/>
                  <a:pt x="7727289" y="2138224"/>
                </a:cubicBezTo>
                <a:cubicBezTo>
                  <a:pt x="7727289" y="2138224"/>
                  <a:pt x="7727289" y="2138224"/>
                  <a:pt x="5429338" y="6128439"/>
                </a:cubicBezTo>
                <a:cubicBezTo>
                  <a:pt x="5216283" y="6492565"/>
                  <a:pt x="4843436" y="6674628"/>
                  <a:pt x="4470590" y="6674628"/>
                </a:cubicBezTo>
                <a:lnTo>
                  <a:pt x="4457699" y="6673839"/>
                </a:lnTo>
                <a:lnTo>
                  <a:pt x="4457699" y="6856690"/>
                </a:lnTo>
                <a:lnTo>
                  <a:pt x="3695699" y="6856690"/>
                </a:lnTo>
                <a:lnTo>
                  <a:pt x="3695699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8681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2581CD-4CC7-4511-8C10-4ED94F96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CD30-4CEC-4BF9-AFD5-6940EA4D0410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064828-85CC-42F6-AC5D-8D032E88B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1E507-8714-44F6-9B8C-905D76E26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873C-4420-4A57-B42C-A5D53864B5E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E863E482-3699-409D-BEE2-56599C518D9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29250" y="-568527"/>
            <a:ext cx="7644057" cy="8437103"/>
          </a:xfrm>
          <a:custGeom>
            <a:avLst/>
            <a:gdLst>
              <a:gd name="connsiteX0" fmla="*/ 6312921 w 7644057"/>
              <a:gd name="connsiteY0" fmla="*/ 67 h 8437103"/>
              <a:gd name="connsiteX1" fmla="*/ 7644057 w 7644057"/>
              <a:gd name="connsiteY1" fmla="*/ 1356459 h 8437103"/>
              <a:gd name="connsiteX2" fmla="*/ 7644057 w 7644057"/>
              <a:gd name="connsiteY2" fmla="*/ 7064611 h 8437103"/>
              <a:gd name="connsiteX3" fmla="*/ 5615659 w 7644057"/>
              <a:gd name="connsiteY3" fmla="*/ 8251453 h 8437103"/>
              <a:gd name="connsiteX4" fmla="*/ 676133 w 7644057"/>
              <a:gd name="connsiteY4" fmla="*/ 5406797 h 8437103"/>
              <a:gd name="connsiteX5" fmla="*/ 676133 w 7644057"/>
              <a:gd name="connsiteY5" fmla="*/ 3033110 h 8437103"/>
              <a:gd name="connsiteX6" fmla="*/ 5615659 w 7644057"/>
              <a:gd name="connsiteY6" fmla="*/ 188454 h 8437103"/>
              <a:gd name="connsiteX7" fmla="*/ 6312921 w 7644057"/>
              <a:gd name="connsiteY7" fmla="*/ 67 h 8437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644057" h="8437103">
                <a:moveTo>
                  <a:pt x="6312921" y="67"/>
                </a:moveTo>
                <a:cubicBezTo>
                  <a:pt x="7010183" y="7131"/>
                  <a:pt x="7644057" y="565231"/>
                  <a:pt x="7644057" y="1356459"/>
                </a:cubicBezTo>
                <a:cubicBezTo>
                  <a:pt x="7644057" y="1356459"/>
                  <a:pt x="7644057" y="1356459"/>
                  <a:pt x="7644057" y="7064611"/>
                </a:cubicBezTo>
                <a:cubicBezTo>
                  <a:pt x="7644057" y="8119583"/>
                  <a:pt x="6517170" y="8778939"/>
                  <a:pt x="5615659" y="8251453"/>
                </a:cubicBezTo>
                <a:cubicBezTo>
                  <a:pt x="5615659" y="8251453"/>
                  <a:pt x="5615659" y="8251453"/>
                  <a:pt x="676133" y="5406797"/>
                </a:cubicBezTo>
                <a:cubicBezTo>
                  <a:pt x="-225378" y="4879311"/>
                  <a:pt x="-225378" y="3560597"/>
                  <a:pt x="676133" y="3033110"/>
                </a:cubicBezTo>
                <a:cubicBezTo>
                  <a:pt x="676133" y="3033110"/>
                  <a:pt x="676133" y="3033110"/>
                  <a:pt x="5615659" y="188454"/>
                </a:cubicBezTo>
                <a:cubicBezTo>
                  <a:pt x="5841037" y="56583"/>
                  <a:pt x="6080500" y="-2288"/>
                  <a:pt x="6312921" y="67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1463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2581CD-4CC7-4511-8C10-4ED94F96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CD30-4CEC-4BF9-AFD5-6940EA4D0410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064828-85CC-42F6-AC5D-8D032E88B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1E507-8714-44F6-9B8C-905D76E26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873C-4420-4A57-B42C-A5D53864B5E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0F08865-B1D6-4B39-90DF-D83456D8E5B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035069" y="574962"/>
            <a:ext cx="6119831" cy="5544596"/>
          </a:xfrm>
          <a:custGeom>
            <a:avLst/>
            <a:gdLst>
              <a:gd name="connsiteX0" fmla="*/ 983904 w 6119831"/>
              <a:gd name="connsiteY0" fmla="*/ 0 h 5544596"/>
              <a:gd name="connsiteX1" fmla="*/ 5124297 w 6119831"/>
              <a:gd name="connsiteY1" fmla="*/ 0 h 5544596"/>
              <a:gd name="connsiteX2" fmla="*/ 5985171 w 6119831"/>
              <a:gd name="connsiteY2" fmla="*/ 1471294 h 5544596"/>
              <a:gd name="connsiteX3" fmla="*/ 3921807 w 6119831"/>
              <a:gd name="connsiteY3" fmla="*/ 5054165 h 5544596"/>
              <a:gd name="connsiteX4" fmla="*/ 2200059 w 6119831"/>
              <a:gd name="connsiteY4" fmla="*/ 5054165 h 5544596"/>
              <a:gd name="connsiteX5" fmla="*/ 136695 w 6119831"/>
              <a:gd name="connsiteY5" fmla="*/ 1471294 h 5544596"/>
              <a:gd name="connsiteX6" fmla="*/ 983904 w 6119831"/>
              <a:gd name="connsiteY6" fmla="*/ 0 h 5544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19831" h="5544596">
                <a:moveTo>
                  <a:pt x="983904" y="0"/>
                </a:moveTo>
                <a:cubicBezTo>
                  <a:pt x="983904" y="0"/>
                  <a:pt x="983904" y="0"/>
                  <a:pt x="5124297" y="0"/>
                </a:cubicBezTo>
                <a:cubicBezTo>
                  <a:pt x="5889518" y="0"/>
                  <a:pt x="6367781" y="817385"/>
                  <a:pt x="5985171" y="1471294"/>
                </a:cubicBezTo>
                <a:cubicBezTo>
                  <a:pt x="5985171" y="1471294"/>
                  <a:pt x="5985171" y="1471294"/>
                  <a:pt x="3921807" y="5054165"/>
                </a:cubicBezTo>
                <a:cubicBezTo>
                  <a:pt x="3539196" y="5708073"/>
                  <a:pt x="2582670" y="5708073"/>
                  <a:pt x="2200059" y="5054165"/>
                </a:cubicBezTo>
                <a:cubicBezTo>
                  <a:pt x="2200059" y="5054165"/>
                  <a:pt x="2200059" y="5054165"/>
                  <a:pt x="136695" y="1471294"/>
                </a:cubicBezTo>
                <a:cubicBezTo>
                  <a:pt x="-245915" y="817385"/>
                  <a:pt x="218684" y="0"/>
                  <a:pt x="98390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160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2581CD-4CC7-4511-8C10-4ED94F96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CD30-4CEC-4BF9-AFD5-6940EA4D0410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064828-85CC-42F6-AC5D-8D032E88B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1E507-8714-44F6-9B8C-905D76E26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873C-4420-4A57-B42C-A5D53864B5E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40C46AA-DA1E-4E48-8EAC-1FF5114ADD4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48194" y="808461"/>
            <a:ext cx="5948091" cy="5388998"/>
          </a:xfrm>
          <a:custGeom>
            <a:avLst/>
            <a:gdLst>
              <a:gd name="connsiteX0" fmla="*/ 956293 w 5948090"/>
              <a:gd name="connsiteY0" fmla="*/ 0 h 5388998"/>
              <a:gd name="connsiteX1" fmla="*/ 4980494 w 5948090"/>
              <a:gd name="connsiteY1" fmla="*/ 0 h 5388998"/>
              <a:gd name="connsiteX2" fmla="*/ 5817209 w 5948090"/>
              <a:gd name="connsiteY2" fmla="*/ 1430005 h 5388998"/>
              <a:gd name="connsiteX3" fmla="*/ 3811749 w 5948090"/>
              <a:gd name="connsiteY3" fmla="*/ 4912331 h 5388998"/>
              <a:gd name="connsiteX4" fmla="*/ 2138319 w 5948090"/>
              <a:gd name="connsiteY4" fmla="*/ 4912331 h 5388998"/>
              <a:gd name="connsiteX5" fmla="*/ 132860 w 5948090"/>
              <a:gd name="connsiteY5" fmla="*/ 1430005 h 5388998"/>
              <a:gd name="connsiteX6" fmla="*/ 956293 w 5948090"/>
              <a:gd name="connsiteY6" fmla="*/ 0 h 5388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48090" h="5388998">
                <a:moveTo>
                  <a:pt x="956293" y="0"/>
                </a:moveTo>
                <a:cubicBezTo>
                  <a:pt x="956293" y="0"/>
                  <a:pt x="956293" y="0"/>
                  <a:pt x="4980494" y="0"/>
                </a:cubicBezTo>
                <a:cubicBezTo>
                  <a:pt x="5724241" y="0"/>
                  <a:pt x="6189082" y="794447"/>
                  <a:pt x="5817209" y="1430005"/>
                </a:cubicBezTo>
                <a:cubicBezTo>
                  <a:pt x="5817209" y="1430005"/>
                  <a:pt x="5817209" y="1430005"/>
                  <a:pt x="3811749" y="4912331"/>
                </a:cubicBezTo>
                <a:cubicBezTo>
                  <a:pt x="3439876" y="5547888"/>
                  <a:pt x="2510192" y="5547888"/>
                  <a:pt x="2138319" y="4912331"/>
                </a:cubicBezTo>
                <a:cubicBezTo>
                  <a:pt x="2138319" y="4912331"/>
                  <a:pt x="2138319" y="4912331"/>
                  <a:pt x="132860" y="1430005"/>
                </a:cubicBezTo>
                <a:cubicBezTo>
                  <a:pt x="-239014" y="794447"/>
                  <a:pt x="212547" y="0"/>
                  <a:pt x="95629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9615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2581CD-4CC7-4511-8C10-4ED94F96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CD30-4CEC-4BF9-AFD5-6940EA4D0410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064828-85CC-42F6-AC5D-8D032E88B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1E507-8714-44F6-9B8C-905D76E26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873C-4420-4A57-B42C-A5D53864B5E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87BA436-F5FC-45B0-8D08-B5EF2D5E134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73602" y="538327"/>
            <a:ext cx="11018399" cy="5646930"/>
          </a:xfrm>
          <a:custGeom>
            <a:avLst/>
            <a:gdLst>
              <a:gd name="connsiteX0" fmla="*/ 1002064 w 11018399"/>
              <a:gd name="connsiteY0" fmla="*/ 0 h 5646930"/>
              <a:gd name="connsiteX1" fmla="*/ 4476609 w 11018399"/>
              <a:gd name="connsiteY1" fmla="*/ 0 h 5646930"/>
              <a:gd name="connsiteX2" fmla="*/ 4534270 w 11018399"/>
              <a:gd name="connsiteY2" fmla="*/ 0 h 5646930"/>
              <a:gd name="connsiteX3" fmla="*/ 4835774 w 11018399"/>
              <a:gd name="connsiteY3" fmla="*/ 0 h 5646930"/>
              <a:gd name="connsiteX4" fmla="*/ 5218874 w 11018399"/>
              <a:gd name="connsiteY4" fmla="*/ 0 h 5646930"/>
              <a:gd name="connsiteX5" fmla="*/ 11018399 w 11018399"/>
              <a:gd name="connsiteY5" fmla="*/ 0 h 5646930"/>
              <a:gd name="connsiteX6" fmla="*/ 11018399 w 11018399"/>
              <a:gd name="connsiteY6" fmla="*/ 4132263 h 5646930"/>
              <a:gd name="connsiteX7" fmla="*/ 4578832 w 11018399"/>
              <a:gd name="connsiteY7" fmla="*/ 4132263 h 5646930"/>
              <a:gd name="connsiteX8" fmla="*/ 4531544 w 11018399"/>
              <a:gd name="connsiteY8" fmla="*/ 4214374 h 5646930"/>
              <a:gd name="connsiteX9" fmla="*/ 3994190 w 11018399"/>
              <a:gd name="connsiteY9" fmla="*/ 5147448 h 5646930"/>
              <a:gd name="connsiteX10" fmla="*/ 2240665 w 11018399"/>
              <a:gd name="connsiteY10" fmla="*/ 5147448 h 5646930"/>
              <a:gd name="connsiteX11" fmla="*/ 139218 w 11018399"/>
              <a:gd name="connsiteY11" fmla="*/ 1498448 h 5646930"/>
              <a:gd name="connsiteX12" fmla="*/ 1002064 w 11018399"/>
              <a:gd name="connsiteY12" fmla="*/ 0 h 564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018399" h="5646930">
                <a:moveTo>
                  <a:pt x="1002064" y="0"/>
                </a:moveTo>
                <a:cubicBezTo>
                  <a:pt x="1002064" y="0"/>
                  <a:pt x="1002064" y="0"/>
                  <a:pt x="4476609" y="0"/>
                </a:cubicBezTo>
                <a:lnTo>
                  <a:pt x="4534270" y="0"/>
                </a:lnTo>
                <a:lnTo>
                  <a:pt x="4835774" y="0"/>
                </a:lnTo>
                <a:cubicBezTo>
                  <a:pt x="4959442" y="0"/>
                  <a:pt x="5087099" y="0"/>
                  <a:pt x="5218874" y="0"/>
                </a:cubicBezTo>
                <a:lnTo>
                  <a:pt x="11018399" y="0"/>
                </a:lnTo>
                <a:lnTo>
                  <a:pt x="11018399" y="4132263"/>
                </a:lnTo>
                <a:lnTo>
                  <a:pt x="4578832" y="4132263"/>
                </a:lnTo>
                <a:lnTo>
                  <a:pt x="4531544" y="4214374"/>
                </a:lnTo>
                <a:cubicBezTo>
                  <a:pt x="4369742" y="4495332"/>
                  <a:pt x="4191201" y="4805354"/>
                  <a:pt x="3994190" y="5147448"/>
                </a:cubicBezTo>
                <a:cubicBezTo>
                  <a:pt x="3604518" y="5813425"/>
                  <a:pt x="2630337" y="5813425"/>
                  <a:pt x="2240665" y="5147448"/>
                </a:cubicBezTo>
                <a:cubicBezTo>
                  <a:pt x="2240665" y="5147448"/>
                  <a:pt x="2240665" y="5147448"/>
                  <a:pt x="139218" y="1498448"/>
                </a:cubicBezTo>
                <a:cubicBezTo>
                  <a:pt x="-250454" y="832471"/>
                  <a:pt x="222719" y="0"/>
                  <a:pt x="100206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164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2581CD-4CC7-4511-8C10-4ED94F96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CD30-4CEC-4BF9-AFD5-6940EA4D0410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064828-85CC-42F6-AC5D-8D032E88B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1E507-8714-44F6-9B8C-905D76E26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873C-4420-4A57-B42C-A5D53864B5E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5DC9D0F1-6798-4604-B3B8-65FD585438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73601" y="538327"/>
            <a:ext cx="9405587" cy="5646930"/>
          </a:xfrm>
          <a:custGeom>
            <a:avLst/>
            <a:gdLst>
              <a:gd name="connsiteX0" fmla="*/ 1002064 w 9405586"/>
              <a:gd name="connsiteY0" fmla="*/ 0 h 5646930"/>
              <a:gd name="connsiteX1" fmla="*/ 4476610 w 9405586"/>
              <a:gd name="connsiteY1" fmla="*/ 0 h 5646930"/>
              <a:gd name="connsiteX2" fmla="*/ 4534270 w 9405586"/>
              <a:gd name="connsiteY2" fmla="*/ 0 h 5646930"/>
              <a:gd name="connsiteX3" fmla="*/ 4835774 w 9405586"/>
              <a:gd name="connsiteY3" fmla="*/ 0 h 5646930"/>
              <a:gd name="connsiteX4" fmla="*/ 5218874 w 9405586"/>
              <a:gd name="connsiteY4" fmla="*/ 0 h 5646930"/>
              <a:gd name="connsiteX5" fmla="*/ 7054222 w 9405586"/>
              <a:gd name="connsiteY5" fmla="*/ 0 h 5646930"/>
              <a:gd name="connsiteX6" fmla="*/ 9405586 w 9405586"/>
              <a:gd name="connsiteY6" fmla="*/ 4132263 h 5646930"/>
              <a:gd name="connsiteX7" fmla="*/ 4578832 w 9405586"/>
              <a:gd name="connsiteY7" fmla="*/ 4132263 h 5646930"/>
              <a:gd name="connsiteX8" fmla="*/ 4531544 w 9405586"/>
              <a:gd name="connsiteY8" fmla="*/ 4214374 h 5646930"/>
              <a:gd name="connsiteX9" fmla="*/ 3994190 w 9405586"/>
              <a:gd name="connsiteY9" fmla="*/ 5147448 h 5646930"/>
              <a:gd name="connsiteX10" fmla="*/ 2240665 w 9405586"/>
              <a:gd name="connsiteY10" fmla="*/ 5147448 h 5646930"/>
              <a:gd name="connsiteX11" fmla="*/ 139218 w 9405586"/>
              <a:gd name="connsiteY11" fmla="*/ 1498448 h 5646930"/>
              <a:gd name="connsiteX12" fmla="*/ 1002064 w 9405586"/>
              <a:gd name="connsiteY12" fmla="*/ 0 h 564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405586" h="5646930">
                <a:moveTo>
                  <a:pt x="1002064" y="0"/>
                </a:moveTo>
                <a:cubicBezTo>
                  <a:pt x="1002064" y="0"/>
                  <a:pt x="1002064" y="0"/>
                  <a:pt x="4476610" y="0"/>
                </a:cubicBezTo>
                <a:lnTo>
                  <a:pt x="4534270" y="0"/>
                </a:lnTo>
                <a:lnTo>
                  <a:pt x="4835774" y="0"/>
                </a:lnTo>
                <a:cubicBezTo>
                  <a:pt x="4959442" y="0"/>
                  <a:pt x="5087099" y="0"/>
                  <a:pt x="5218874" y="0"/>
                </a:cubicBezTo>
                <a:lnTo>
                  <a:pt x="7054222" y="0"/>
                </a:lnTo>
                <a:lnTo>
                  <a:pt x="9405586" y="4132263"/>
                </a:lnTo>
                <a:lnTo>
                  <a:pt x="4578832" y="4132263"/>
                </a:lnTo>
                <a:lnTo>
                  <a:pt x="4531544" y="4214374"/>
                </a:lnTo>
                <a:cubicBezTo>
                  <a:pt x="4369742" y="4495332"/>
                  <a:pt x="4191201" y="4805354"/>
                  <a:pt x="3994190" y="5147448"/>
                </a:cubicBezTo>
                <a:cubicBezTo>
                  <a:pt x="3604519" y="5813425"/>
                  <a:pt x="2630337" y="5813425"/>
                  <a:pt x="2240665" y="5147448"/>
                </a:cubicBezTo>
                <a:cubicBezTo>
                  <a:pt x="2240665" y="5147448"/>
                  <a:pt x="2240665" y="5147448"/>
                  <a:pt x="139218" y="1498448"/>
                </a:cubicBezTo>
                <a:cubicBezTo>
                  <a:pt x="-250454" y="832471"/>
                  <a:pt x="222719" y="0"/>
                  <a:pt x="100206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774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AF103-66F2-4638-8E70-92BDED3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DB8B5-7670-48A2-B2F6-3DF93F95F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259C4E-4175-4D96-9451-B668A1D992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D28A85-EE6E-4305-9D8C-2F0A71BB1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CD30-4CEC-4BF9-AFD5-6940EA4D0410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E09EAC-0145-474E-840F-8DA387C5E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0C8B23-CBF7-4E48-8CC1-8535D7D15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873C-4420-4A57-B42C-A5D53864B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3568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265C4-8163-4ABA-A4BE-5238B691E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9C6A58-D185-4CFB-BAA3-8E20E69924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928696-6D35-48A9-BCA6-40C3B2F44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BF9BFF-53C8-417C-A961-B729A2E90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CD30-4CEC-4BF9-AFD5-6940EA4D0410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C95FFC-9DC3-4867-B8DE-5D9B3B8D1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475ACA-713C-4EA1-85C8-B9D0170D0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873C-4420-4A57-B42C-A5D53864B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801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10D03-9F98-4DA8-AFEB-976C660F5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B4529D-2DA3-4193-90F0-D8C682DB38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1D951-3D98-4BE1-A08D-D64B38DB3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CD30-4CEC-4BF9-AFD5-6940EA4D0410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17AD4-6EFF-4507-8FBF-EBF4DA1B7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7DB0F1-A65E-4C5B-A9E5-58F062F28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873C-4420-4A57-B42C-A5D53864B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403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145FEB-CD2B-4481-BA68-7BB769199D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DB0D28-DDB9-478F-BC95-B77C4B8BA2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37C46-DD86-4209-B216-DB80EA8CD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CD30-4CEC-4BF9-AFD5-6940EA4D0410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9D2D77-C559-42B7-AB38-980C2F304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AEE4C-8B95-434F-9F76-477292934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873C-4420-4A57-B42C-A5D53864B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84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A68E6-255A-404E-B4D6-0FBA06F65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B05B67-FC53-47D5-A0B8-500A4A62E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8FEDD-4F08-4700-A4B0-3811C19F8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CD30-4CEC-4BF9-AFD5-6940EA4D0410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1B36A-53AB-4CB7-87ED-E33F7180D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A09BD6-4D2B-45DE-8EC3-C93E15205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873C-4420-4A57-B42C-A5D53864B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84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62040-9D2F-44AC-8200-7E1CF809B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A1193-A59C-40CC-9D42-462E21417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455F0F-9EF3-46AE-8B8E-96AF26912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621210-4FCB-44EE-92E8-5B1A097A5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CD30-4CEC-4BF9-AFD5-6940EA4D0410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75BCA6-5C59-4659-BB0E-0CB08A5F7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D6071E-2E53-4E92-AF34-C4DD44A02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873C-4420-4A57-B42C-A5D53864B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80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D4268-DFDE-474A-B4F9-288AE7227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13E8C3-93E3-4A4F-AE37-2B9AEB5613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55CD34-5907-4B4C-A4A3-050A5AD7FC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06B0FA-DB1D-460B-8CAF-2203F34D21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83E4B5-A0C1-4544-B502-1FCC67C0EB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D70CD7-8858-40B8-A94C-7C991FB8E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CD30-4CEC-4BF9-AFD5-6940EA4D0410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288C5D-ADF3-4F65-B710-F621E4573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ED0126-DF14-4E39-8607-3EF73DB1D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873C-4420-4A57-B42C-A5D53864B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579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41660-D177-4CF4-AC87-31060EB4D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A629B3-F33F-43E5-B81C-730612111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CD30-4CEC-4BF9-AFD5-6940EA4D0410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0E448-B73E-4CCC-BB90-7257BA913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ED09B4-B335-4958-B74F-CF54783D2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873C-4420-4A57-B42C-A5D53864B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07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2581CD-4CC7-4511-8C10-4ED94F96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CD30-4CEC-4BF9-AFD5-6940EA4D0410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064828-85CC-42F6-AC5D-8D032E88B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1E507-8714-44F6-9B8C-905D76E26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873C-4420-4A57-B42C-A5D53864B5E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2D9CFBA-48DE-46E5-9895-1E4291D1F7A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1663" y="890588"/>
            <a:ext cx="6400800" cy="51244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67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2581CD-4CC7-4511-8C10-4ED94F96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CD30-4CEC-4BF9-AFD5-6940EA4D0410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064828-85CC-42F6-AC5D-8D032E88B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1E507-8714-44F6-9B8C-905D76E26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873C-4420-4A57-B42C-A5D53864B5E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5513B47-7DF9-42B9-97BA-CB676B4BCE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326571" y="-1767776"/>
            <a:ext cx="14625349" cy="9480952"/>
          </a:xfrm>
          <a:custGeom>
            <a:avLst/>
            <a:gdLst>
              <a:gd name="connsiteX0" fmla="*/ 898072 w 14625349"/>
              <a:gd name="connsiteY0" fmla="*/ 0 h 9480952"/>
              <a:gd name="connsiteX1" fmla="*/ 14625349 w 14625349"/>
              <a:gd name="connsiteY1" fmla="*/ 7925447 h 9480952"/>
              <a:gd name="connsiteX2" fmla="*/ 13727277 w 14625349"/>
              <a:gd name="connsiteY2" fmla="*/ 9480952 h 9480952"/>
              <a:gd name="connsiteX3" fmla="*/ 0 w 14625349"/>
              <a:gd name="connsiteY3" fmla="*/ 1555505 h 948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25349" h="9480952">
                <a:moveTo>
                  <a:pt x="898072" y="0"/>
                </a:moveTo>
                <a:lnTo>
                  <a:pt x="14625349" y="7925447"/>
                </a:lnTo>
                <a:lnTo>
                  <a:pt x="13727277" y="9480952"/>
                </a:lnTo>
                <a:lnTo>
                  <a:pt x="0" y="155550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3606857-BA2C-48AF-A07A-810115B906F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1194903" y="-298205"/>
            <a:ext cx="14625349" cy="9480952"/>
          </a:xfrm>
          <a:custGeom>
            <a:avLst/>
            <a:gdLst>
              <a:gd name="connsiteX0" fmla="*/ 898072 w 14625349"/>
              <a:gd name="connsiteY0" fmla="*/ 0 h 9480952"/>
              <a:gd name="connsiteX1" fmla="*/ 14625349 w 14625349"/>
              <a:gd name="connsiteY1" fmla="*/ 7925447 h 9480952"/>
              <a:gd name="connsiteX2" fmla="*/ 13727277 w 14625349"/>
              <a:gd name="connsiteY2" fmla="*/ 9480952 h 9480952"/>
              <a:gd name="connsiteX3" fmla="*/ 0 w 14625349"/>
              <a:gd name="connsiteY3" fmla="*/ 1555505 h 948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25349" h="9480952">
                <a:moveTo>
                  <a:pt x="898072" y="0"/>
                </a:moveTo>
                <a:lnTo>
                  <a:pt x="14625349" y="7925447"/>
                </a:lnTo>
                <a:lnTo>
                  <a:pt x="13727277" y="9480952"/>
                </a:lnTo>
                <a:lnTo>
                  <a:pt x="0" y="155550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C130F6B0-6E3C-41FB-AB77-D308841752B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8201" y="5453065"/>
            <a:ext cx="925513" cy="5556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516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2581CD-4CC7-4511-8C10-4ED94F96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CD30-4CEC-4BF9-AFD5-6940EA4D0410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064828-85CC-42F6-AC5D-8D032E88B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1E507-8714-44F6-9B8C-905D76E26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C873C-4420-4A57-B42C-A5D53864B5E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D8E00AD5-8ECE-4F53-9343-4AC07AF45E2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" y="1725083"/>
            <a:ext cx="12191999" cy="2477948"/>
          </a:xfrm>
        </p:spPr>
      </p:sp>
    </p:spTree>
    <p:extLst>
      <p:ext uri="{BB962C8B-B14F-4D97-AF65-F5344CB8AC3E}">
        <p14:creationId xmlns:p14="http://schemas.microsoft.com/office/powerpoint/2010/main" val="383209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1CFB9D-9CCA-4F37-85E8-1B8F6F091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FC6AC9-3B32-4365-BBEB-46BC1649F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4BC3C-147C-4FC6-A9E3-899C45C6D5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4CD30-4CEC-4BF9-AFD5-6940EA4D0410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862B7-04DC-4780-AB3E-0DBA2EC272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AC5468-8131-498D-8295-648D452D6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C873C-4420-4A57-B42C-A5D53864B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49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77" r:id="rId8"/>
    <p:sldLayoutId id="2147483674" r:id="rId9"/>
    <p:sldLayoutId id="2147483673" r:id="rId10"/>
    <p:sldLayoutId id="2147483672" r:id="rId11"/>
    <p:sldLayoutId id="2147483671" r:id="rId12"/>
    <p:sldLayoutId id="2147483670" r:id="rId13"/>
    <p:sldLayoutId id="2147483669" r:id="rId14"/>
    <p:sldLayoutId id="2147483676" r:id="rId15"/>
    <p:sldLayoutId id="2147483667" r:id="rId16"/>
    <p:sldLayoutId id="2147483666" r:id="rId17"/>
    <p:sldLayoutId id="2147483662" r:id="rId18"/>
    <p:sldLayoutId id="2147483675" r:id="rId19"/>
    <p:sldLayoutId id="2147483665" r:id="rId20"/>
    <p:sldLayoutId id="2147483668" r:id="rId21"/>
    <p:sldLayoutId id="2147483663" r:id="rId22"/>
    <p:sldLayoutId id="2147483664" r:id="rId23"/>
    <p:sldLayoutId id="2147483660" r:id="rId24"/>
    <p:sldLayoutId id="2147483661" r:id="rId25"/>
    <p:sldLayoutId id="2147483656" r:id="rId26"/>
    <p:sldLayoutId id="2147483657" r:id="rId27"/>
    <p:sldLayoutId id="2147483658" r:id="rId28"/>
    <p:sldLayoutId id="2147483659" r:id="rId2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E24A8A8-D6EE-49F8-973D-3264AC5DA3BB}"/>
              </a:ext>
            </a:extLst>
          </p:cNvPr>
          <p:cNvSpPr>
            <a:spLocks/>
          </p:cNvSpPr>
          <p:nvPr/>
        </p:nvSpPr>
        <p:spPr bwMode="auto">
          <a:xfrm rot="10800000">
            <a:off x="840847" y="311778"/>
            <a:ext cx="11375216" cy="6234447"/>
          </a:xfrm>
          <a:custGeom>
            <a:avLst/>
            <a:gdLst>
              <a:gd name="connsiteX0" fmla="*/ 10268529 w 11375216"/>
              <a:gd name="connsiteY0" fmla="*/ 6234447 h 6234447"/>
              <a:gd name="connsiteX1" fmla="*/ 8303825 w 11375216"/>
              <a:gd name="connsiteY1" fmla="*/ 6234447 h 6234447"/>
              <a:gd name="connsiteX2" fmla="*/ 8091055 w 11375216"/>
              <a:gd name="connsiteY2" fmla="*/ 6234447 h 6234447"/>
              <a:gd name="connsiteX3" fmla="*/ 8047862 w 11375216"/>
              <a:gd name="connsiteY3" fmla="*/ 6234447 h 6234447"/>
              <a:gd name="connsiteX4" fmla="*/ 5611453 w 11375216"/>
              <a:gd name="connsiteY4" fmla="*/ 6234447 h 6234447"/>
              <a:gd name="connsiteX5" fmla="*/ 0 w 11375216"/>
              <a:gd name="connsiteY5" fmla="*/ 6234447 h 6234447"/>
              <a:gd name="connsiteX6" fmla="*/ 0 w 11375216"/>
              <a:gd name="connsiteY6" fmla="*/ 1662447 h 6234447"/>
              <a:gd name="connsiteX7" fmla="*/ 6323973 w 11375216"/>
              <a:gd name="connsiteY7" fmla="*/ 1662447 h 6234447"/>
              <a:gd name="connsiteX8" fmla="*/ 6370546 w 11375216"/>
              <a:gd name="connsiteY8" fmla="*/ 1581603 h 6234447"/>
              <a:gd name="connsiteX9" fmla="*/ 6964004 w 11375216"/>
              <a:gd name="connsiteY9" fmla="*/ 551451 h 6234447"/>
              <a:gd name="connsiteX10" fmla="*/ 8900609 w 11375216"/>
              <a:gd name="connsiteY10" fmla="*/ 551451 h 6234447"/>
              <a:gd name="connsiteX11" fmla="*/ 11221462 w 11375216"/>
              <a:gd name="connsiteY11" fmla="*/ 4580097 h 6234447"/>
              <a:gd name="connsiteX12" fmla="*/ 10268529 w 11375216"/>
              <a:gd name="connsiteY12" fmla="*/ 6234447 h 6234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375216" h="6234447">
                <a:moveTo>
                  <a:pt x="10268529" y="6234447"/>
                </a:moveTo>
                <a:cubicBezTo>
                  <a:pt x="10268529" y="6234447"/>
                  <a:pt x="10268529" y="6234447"/>
                  <a:pt x="8303825" y="6234447"/>
                </a:cubicBezTo>
                <a:lnTo>
                  <a:pt x="8091055" y="6234447"/>
                </a:lnTo>
                <a:lnTo>
                  <a:pt x="8047862" y="6234447"/>
                </a:lnTo>
                <a:cubicBezTo>
                  <a:pt x="7426075" y="6234447"/>
                  <a:pt x="6630189" y="6234447"/>
                  <a:pt x="5611453" y="6234447"/>
                </a:cubicBezTo>
                <a:lnTo>
                  <a:pt x="0" y="6234447"/>
                </a:lnTo>
                <a:lnTo>
                  <a:pt x="0" y="1662447"/>
                </a:lnTo>
                <a:lnTo>
                  <a:pt x="6323973" y="1662447"/>
                </a:lnTo>
                <a:lnTo>
                  <a:pt x="6370546" y="1581603"/>
                </a:lnTo>
                <a:cubicBezTo>
                  <a:pt x="6549242" y="1271414"/>
                  <a:pt x="6746424" y="929136"/>
                  <a:pt x="6964004" y="551451"/>
                </a:cubicBezTo>
                <a:cubicBezTo>
                  <a:pt x="7394361" y="-183816"/>
                  <a:pt x="8470252" y="-183816"/>
                  <a:pt x="8900609" y="551451"/>
                </a:cubicBezTo>
                <a:cubicBezTo>
                  <a:pt x="8900609" y="551451"/>
                  <a:pt x="8900609" y="551451"/>
                  <a:pt x="11221462" y="4580097"/>
                </a:cubicBezTo>
                <a:cubicBezTo>
                  <a:pt x="11651819" y="5315364"/>
                  <a:pt x="11129243" y="6234447"/>
                  <a:pt x="10268529" y="6234447"/>
                </a:cubicBezTo>
                <a:close/>
              </a:path>
            </a:pathLst>
          </a:custGeom>
          <a:gradFill>
            <a:gsLst>
              <a:gs pos="0">
                <a:srgbClr val="523089"/>
              </a:gs>
              <a:gs pos="100000">
                <a:srgbClr val="65ADA8"/>
              </a:gs>
            </a:gsLst>
            <a:lin ang="54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E5F3246-0D4B-4773-AF5A-8F3A08E96581}"/>
              </a:ext>
            </a:extLst>
          </p:cNvPr>
          <p:cNvSpPr txBox="1"/>
          <p:nvPr/>
        </p:nvSpPr>
        <p:spPr>
          <a:xfrm>
            <a:off x="968952" y="716442"/>
            <a:ext cx="112230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Проектное решение системы охранной сигнализации и видеонаблюдения магазина смешанной группы товаров</a:t>
            </a:r>
            <a:endParaRPr lang="en-US" sz="3600" dirty="0">
              <a:solidFill>
                <a:schemeClr val="bg1"/>
              </a:solidFill>
              <a:latin typeface="Roboto Black" panose="02000000000000000000" pitchFamily="2" charset="0"/>
              <a:ea typeface="Roboto Black" panose="02000000000000000000" pitchFamily="2" charset="0"/>
            </a:endParaRPr>
          </a:p>
          <a:p>
            <a:pPr algn="ctr"/>
            <a:endParaRPr lang="en-US" sz="3600" dirty="0">
              <a:solidFill>
                <a:schemeClr val="bg1"/>
              </a:solidFill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5FFD7D3-BC63-4999-AA75-D3C31AA4AD35}"/>
              </a:ext>
            </a:extLst>
          </p:cNvPr>
          <p:cNvSpPr txBox="1"/>
          <p:nvPr/>
        </p:nvSpPr>
        <p:spPr>
          <a:xfrm>
            <a:off x="2832687" y="2952392"/>
            <a:ext cx="86017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bg1">
                    <a:lumMod val="95000"/>
                  </a:schemeClr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Выполнил студент группы 983371</a:t>
            </a:r>
          </a:p>
          <a:p>
            <a:r>
              <a:rPr lang="ru-RU" sz="2000" dirty="0">
                <a:solidFill>
                  <a:schemeClr val="bg1">
                    <a:lumMod val="95000"/>
                  </a:schemeClr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МОСКАЛЕВ Юрий Юрьевич</a:t>
            </a:r>
          </a:p>
          <a:p>
            <a:endParaRPr lang="ru-RU" sz="1600" dirty="0">
              <a:solidFill>
                <a:schemeClr val="bg1">
                  <a:lumMod val="95000"/>
                </a:schemeClr>
              </a:solidFill>
              <a:latin typeface="Roboto Black" panose="02000000000000000000" pitchFamily="2" charset="0"/>
              <a:ea typeface="Roboto Black" panose="02000000000000000000" pitchFamily="2" charset="0"/>
            </a:endParaRPr>
          </a:p>
          <a:p>
            <a:r>
              <a:rPr lang="ru-RU" sz="2400" dirty="0">
                <a:solidFill>
                  <a:schemeClr val="bg1"/>
                </a:solidFill>
              </a:rPr>
              <a:t>Научный руководитель – ассистент кафедры ПИКС КАЛИТА Елена Викторовна</a:t>
            </a:r>
          </a:p>
          <a:p>
            <a:endParaRPr lang="en-US" sz="1600" dirty="0">
              <a:solidFill>
                <a:schemeClr val="bg1">
                  <a:lumMod val="95000"/>
                </a:schemeClr>
              </a:solidFill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374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BB240F0-5E9F-4C1F-853A-64D7F86752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1120"/>
            <a:ext cx="12192000" cy="692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974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4BAB3D4-EEDE-451C-BE60-35C5EFDC1A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66998" y="-2707642"/>
            <a:ext cx="6858001" cy="12273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17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Placeholder 11">
            <a:extLst>
              <a:ext uri="{FF2B5EF4-FFF2-40B4-BE49-F238E27FC236}">
                <a16:creationId xmlns:a16="http://schemas.microsoft.com/office/drawing/2014/main" id="{C9C96F07-438E-4DA2-A361-AEBED6657D5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" b="22"/>
          <a:stretch>
            <a:fillRect/>
          </a:stretch>
        </p:blipFill>
        <p:spPr>
          <a:xfrm>
            <a:off x="2" y="1725083"/>
            <a:ext cx="12191999" cy="2477948"/>
          </a:xfrm>
        </p:spPr>
      </p:pic>
      <p:sp>
        <p:nvSpPr>
          <p:cNvPr id="41" name="Rectangle 12">
            <a:extLst>
              <a:ext uri="{FF2B5EF4-FFF2-40B4-BE49-F238E27FC236}">
                <a16:creationId xmlns:a16="http://schemas.microsoft.com/office/drawing/2014/main" id="{53A29DDF-DEB0-4F37-A6D4-0FF83ADE7B8B}"/>
              </a:ext>
            </a:extLst>
          </p:cNvPr>
          <p:cNvSpPr/>
          <p:nvPr/>
        </p:nvSpPr>
        <p:spPr>
          <a:xfrm>
            <a:off x="0" y="1725083"/>
            <a:ext cx="12192000" cy="2477949"/>
          </a:xfrm>
          <a:prstGeom prst="rect">
            <a:avLst/>
          </a:prstGeom>
          <a:gradFill>
            <a:gsLst>
              <a:gs pos="47000">
                <a:srgbClr val="586496">
                  <a:alpha val="68000"/>
                </a:srgbClr>
              </a:gs>
              <a:gs pos="4000">
                <a:srgbClr val="523089">
                  <a:alpha val="8000"/>
                </a:srgbClr>
              </a:gs>
              <a:gs pos="85000">
                <a:srgbClr val="65ADA8">
                  <a:alpha val="60000"/>
                </a:srgb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F9F4373-717A-40DD-B622-8FD134EAB475}"/>
              </a:ext>
            </a:extLst>
          </p:cNvPr>
          <p:cNvGrpSpPr/>
          <p:nvPr/>
        </p:nvGrpSpPr>
        <p:grpSpPr>
          <a:xfrm>
            <a:off x="9764892" y="4762199"/>
            <a:ext cx="673905" cy="546292"/>
            <a:chOff x="6456412" y="1658115"/>
            <a:chExt cx="746126" cy="604837"/>
          </a:xfrm>
          <a:solidFill>
            <a:schemeClr val="bg1"/>
          </a:solidFill>
        </p:grpSpPr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291917D6-5059-4A78-801F-435B661C2267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412" y="1658115"/>
              <a:ext cx="465138" cy="604837"/>
            </a:xfrm>
            <a:custGeom>
              <a:avLst/>
              <a:gdLst>
                <a:gd name="T0" fmla="*/ 1917 w 1917"/>
                <a:gd name="T1" fmla="*/ 1262 h 2496"/>
                <a:gd name="T2" fmla="*/ 1661 w 1917"/>
                <a:gd name="T3" fmla="*/ 1390 h 2496"/>
                <a:gd name="T4" fmla="*/ 1595 w 1917"/>
                <a:gd name="T5" fmla="*/ 1560 h 2496"/>
                <a:gd name="T6" fmla="*/ 1469 w 1917"/>
                <a:gd name="T7" fmla="*/ 1710 h 2496"/>
                <a:gd name="T8" fmla="*/ 1154 w 1917"/>
                <a:gd name="T9" fmla="*/ 1639 h 2496"/>
                <a:gd name="T10" fmla="*/ 1250 w 1917"/>
                <a:gd name="T11" fmla="*/ 2161 h 2496"/>
                <a:gd name="T12" fmla="*/ 1310 w 1917"/>
                <a:gd name="T13" fmla="*/ 2496 h 2496"/>
                <a:gd name="T14" fmla="*/ 1086 w 1917"/>
                <a:gd name="T15" fmla="*/ 2366 h 2496"/>
                <a:gd name="T16" fmla="*/ 696 w 1917"/>
                <a:gd name="T17" fmla="*/ 2137 h 2496"/>
                <a:gd name="T18" fmla="*/ 375 w 1917"/>
                <a:gd name="T19" fmla="*/ 1950 h 2496"/>
                <a:gd name="T20" fmla="*/ 453 w 1917"/>
                <a:gd name="T21" fmla="*/ 1560 h 2496"/>
                <a:gd name="T22" fmla="*/ 62 w 1917"/>
                <a:gd name="T23" fmla="*/ 936 h 2496"/>
                <a:gd name="T24" fmla="*/ 921 w 1917"/>
                <a:gd name="T25" fmla="*/ 0 h 2496"/>
                <a:gd name="T26" fmla="*/ 1195 w 1917"/>
                <a:gd name="T27" fmla="*/ 22 h 2496"/>
                <a:gd name="T28" fmla="*/ 1522 w 1917"/>
                <a:gd name="T29" fmla="*/ 147 h 2496"/>
                <a:gd name="T30" fmla="*/ 1664 w 1917"/>
                <a:gd name="T31" fmla="*/ 296 h 2496"/>
                <a:gd name="T32" fmla="*/ 1730 w 1917"/>
                <a:gd name="T33" fmla="*/ 471 h 2496"/>
                <a:gd name="T34" fmla="*/ 1701 w 1917"/>
                <a:gd name="T35" fmla="*/ 858 h 2496"/>
                <a:gd name="T36" fmla="*/ 1917 w 1917"/>
                <a:gd name="T37" fmla="*/ 1262 h 2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17" h="2496">
                  <a:moveTo>
                    <a:pt x="1917" y="1262"/>
                  </a:moveTo>
                  <a:cubicBezTo>
                    <a:pt x="1661" y="1390"/>
                    <a:pt x="1661" y="1390"/>
                    <a:pt x="1661" y="1390"/>
                  </a:cubicBezTo>
                  <a:cubicBezTo>
                    <a:pt x="1661" y="1390"/>
                    <a:pt x="1636" y="1476"/>
                    <a:pt x="1595" y="1560"/>
                  </a:cubicBezTo>
                  <a:cubicBezTo>
                    <a:pt x="1562" y="1626"/>
                    <a:pt x="1518" y="1691"/>
                    <a:pt x="1469" y="1710"/>
                  </a:cubicBezTo>
                  <a:cubicBezTo>
                    <a:pt x="1365" y="1750"/>
                    <a:pt x="1154" y="1639"/>
                    <a:pt x="1154" y="1639"/>
                  </a:cubicBezTo>
                  <a:cubicBezTo>
                    <a:pt x="1250" y="2161"/>
                    <a:pt x="1250" y="2161"/>
                    <a:pt x="1250" y="2161"/>
                  </a:cubicBezTo>
                  <a:cubicBezTo>
                    <a:pt x="1310" y="2496"/>
                    <a:pt x="1310" y="2496"/>
                    <a:pt x="1310" y="2496"/>
                  </a:cubicBezTo>
                  <a:cubicBezTo>
                    <a:pt x="1086" y="2366"/>
                    <a:pt x="1086" y="2366"/>
                    <a:pt x="1086" y="2366"/>
                  </a:cubicBezTo>
                  <a:cubicBezTo>
                    <a:pt x="696" y="2137"/>
                    <a:pt x="696" y="2137"/>
                    <a:pt x="696" y="2137"/>
                  </a:cubicBezTo>
                  <a:cubicBezTo>
                    <a:pt x="375" y="1950"/>
                    <a:pt x="375" y="1950"/>
                    <a:pt x="375" y="1950"/>
                  </a:cubicBezTo>
                  <a:cubicBezTo>
                    <a:pt x="453" y="1560"/>
                    <a:pt x="453" y="1560"/>
                    <a:pt x="453" y="1560"/>
                  </a:cubicBezTo>
                  <a:cubicBezTo>
                    <a:pt x="453" y="1560"/>
                    <a:pt x="181" y="1572"/>
                    <a:pt x="62" y="936"/>
                  </a:cubicBezTo>
                  <a:cubicBezTo>
                    <a:pt x="41" y="819"/>
                    <a:pt x="0" y="0"/>
                    <a:pt x="921" y="0"/>
                  </a:cubicBezTo>
                  <a:cubicBezTo>
                    <a:pt x="1024" y="0"/>
                    <a:pt x="1115" y="8"/>
                    <a:pt x="1195" y="22"/>
                  </a:cubicBezTo>
                  <a:cubicBezTo>
                    <a:pt x="1336" y="47"/>
                    <a:pt x="1442" y="91"/>
                    <a:pt x="1522" y="147"/>
                  </a:cubicBezTo>
                  <a:cubicBezTo>
                    <a:pt x="1584" y="191"/>
                    <a:pt x="1630" y="242"/>
                    <a:pt x="1664" y="296"/>
                  </a:cubicBezTo>
                  <a:cubicBezTo>
                    <a:pt x="1698" y="353"/>
                    <a:pt x="1719" y="413"/>
                    <a:pt x="1730" y="471"/>
                  </a:cubicBezTo>
                  <a:cubicBezTo>
                    <a:pt x="1769" y="671"/>
                    <a:pt x="1701" y="858"/>
                    <a:pt x="1701" y="858"/>
                  </a:cubicBezTo>
                  <a:lnTo>
                    <a:pt x="1917" y="12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5777970A-56B8-45D5-8264-2970C5D4BA33}"/>
                </a:ext>
              </a:extLst>
            </p:cNvPr>
            <p:cNvSpPr>
              <a:spLocks/>
            </p:cNvSpPr>
            <p:nvPr/>
          </p:nvSpPr>
          <p:spPr bwMode="auto">
            <a:xfrm>
              <a:off x="6861225" y="1658115"/>
              <a:ext cx="341313" cy="604837"/>
            </a:xfrm>
            <a:custGeom>
              <a:avLst/>
              <a:gdLst>
                <a:gd name="T0" fmla="*/ 1403 w 1403"/>
                <a:gd name="T1" fmla="*/ 1262 h 2496"/>
                <a:gd name="T2" fmla="*/ 1147 w 1403"/>
                <a:gd name="T3" fmla="*/ 1390 h 2496"/>
                <a:gd name="T4" fmla="*/ 955 w 1403"/>
                <a:gd name="T5" fmla="*/ 1710 h 2496"/>
                <a:gd name="T6" fmla="*/ 640 w 1403"/>
                <a:gd name="T7" fmla="*/ 1639 h 2496"/>
                <a:gd name="T8" fmla="*/ 796 w 1403"/>
                <a:gd name="T9" fmla="*/ 2496 h 2496"/>
                <a:gd name="T10" fmla="*/ 572 w 1403"/>
                <a:gd name="T11" fmla="*/ 2366 h 2496"/>
                <a:gd name="T12" fmla="*/ 182 w 1403"/>
                <a:gd name="T13" fmla="*/ 2137 h 2496"/>
                <a:gd name="T14" fmla="*/ 80 w 1403"/>
                <a:gd name="T15" fmla="*/ 2078 h 2496"/>
                <a:gd name="T16" fmla="*/ 0 w 1403"/>
                <a:gd name="T17" fmla="*/ 1639 h 2496"/>
                <a:gd name="T18" fmla="*/ 315 w 1403"/>
                <a:gd name="T19" fmla="*/ 1710 h 2496"/>
                <a:gd name="T20" fmla="*/ 507 w 1403"/>
                <a:gd name="T21" fmla="*/ 1390 h 2496"/>
                <a:gd name="T22" fmla="*/ 763 w 1403"/>
                <a:gd name="T23" fmla="*/ 1262 h 2496"/>
                <a:gd name="T24" fmla="*/ 547 w 1403"/>
                <a:gd name="T25" fmla="*/ 858 h 2496"/>
                <a:gd name="T26" fmla="*/ 576 w 1403"/>
                <a:gd name="T27" fmla="*/ 471 h 2496"/>
                <a:gd name="T28" fmla="*/ 510 w 1403"/>
                <a:gd name="T29" fmla="*/ 296 h 2496"/>
                <a:gd name="T30" fmla="*/ 106 w 1403"/>
                <a:gd name="T31" fmla="*/ 35 h 2496"/>
                <a:gd name="T32" fmla="*/ 407 w 1403"/>
                <a:gd name="T33" fmla="*/ 0 h 2496"/>
                <a:gd name="T34" fmla="*/ 1150 w 1403"/>
                <a:gd name="T35" fmla="*/ 296 h 2496"/>
                <a:gd name="T36" fmla="*/ 1216 w 1403"/>
                <a:gd name="T37" fmla="*/ 471 h 2496"/>
                <a:gd name="T38" fmla="*/ 1187 w 1403"/>
                <a:gd name="T39" fmla="*/ 858 h 2496"/>
                <a:gd name="T40" fmla="*/ 1403 w 1403"/>
                <a:gd name="T41" fmla="*/ 1262 h 2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03" h="2496">
                  <a:moveTo>
                    <a:pt x="1403" y="1262"/>
                  </a:moveTo>
                  <a:cubicBezTo>
                    <a:pt x="1147" y="1390"/>
                    <a:pt x="1147" y="1390"/>
                    <a:pt x="1147" y="1390"/>
                  </a:cubicBezTo>
                  <a:cubicBezTo>
                    <a:pt x="1147" y="1390"/>
                    <a:pt x="1066" y="1667"/>
                    <a:pt x="955" y="1710"/>
                  </a:cubicBezTo>
                  <a:cubicBezTo>
                    <a:pt x="851" y="1750"/>
                    <a:pt x="640" y="1639"/>
                    <a:pt x="640" y="1639"/>
                  </a:cubicBezTo>
                  <a:cubicBezTo>
                    <a:pt x="796" y="2496"/>
                    <a:pt x="796" y="2496"/>
                    <a:pt x="796" y="2496"/>
                  </a:cubicBezTo>
                  <a:cubicBezTo>
                    <a:pt x="572" y="2366"/>
                    <a:pt x="572" y="2366"/>
                    <a:pt x="572" y="2366"/>
                  </a:cubicBezTo>
                  <a:cubicBezTo>
                    <a:pt x="182" y="2137"/>
                    <a:pt x="182" y="2137"/>
                    <a:pt x="182" y="2137"/>
                  </a:cubicBezTo>
                  <a:cubicBezTo>
                    <a:pt x="80" y="2078"/>
                    <a:pt x="80" y="2078"/>
                    <a:pt x="80" y="2078"/>
                  </a:cubicBezTo>
                  <a:cubicBezTo>
                    <a:pt x="0" y="1639"/>
                    <a:pt x="0" y="1639"/>
                    <a:pt x="0" y="1639"/>
                  </a:cubicBezTo>
                  <a:cubicBezTo>
                    <a:pt x="0" y="1639"/>
                    <a:pt x="211" y="1750"/>
                    <a:pt x="315" y="1710"/>
                  </a:cubicBezTo>
                  <a:cubicBezTo>
                    <a:pt x="426" y="1667"/>
                    <a:pt x="507" y="1390"/>
                    <a:pt x="507" y="1390"/>
                  </a:cubicBezTo>
                  <a:cubicBezTo>
                    <a:pt x="763" y="1262"/>
                    <a:pt x="763" y="1262"/>
                    <a:pt x="763" y="1262"/>
                  </a:cubicBezTo>
                  <a:cubicBezTo>
                    <a:pt x="547" y="858"/>
                    <a:pt x="547" y="858"/>
                    <a:pt x="547" y="858"/>
                  </a:cubicBezTo>
                  <a:cubicBezTo>
                    <a:pt x="547" y="858"/>
                    <a:pt x="615" y="671"/>
                    <a:pt x="576" y="471"/>
                  </a:cubicBezTo>
                  <a:cubicBezTo>
                    <a:pt x="565" y="413"/>
                    <a:pt x="544" y="353"/>
                    <a:pt x="510" y="296"/>
                  </a:cubicBezTo>
                  <a:cubicBezTo>
                    <a:pt x="441" y="184"/>
                    <a:pt x="318" y="85"/>
                    <a:pt x="106" y="35"/>
                  </a:cubicBezTo>
                  <a:cubicBezTo>
                    <a:pt x="192" y="13"/>
                    <a:pt x="292" y="0"/>
                    <a:pt x="407" y="0"/>
                  </a:cubicBezTo>
                  <a:cubicBezTo>
                    <a:pt x="838" y="0"/>
                    <a:pt x="1050" y="135"/>
                    <a:pt x="1150" y="296"/>
                  </a:cubicBezTo>
                  <a:cubicBezTo>
                    <a:pt x="1184" y="353"/>
                    <a:pt x="1205" y="413"/>
                    <a:pt x="1216" y="471"/>
                  </a:cubicBezTo>
                  <a:cubicBezTo>
                    <a:pt x="1255" y="671"/>
                    <a:pt x="1187" y="858"/>
                    <a:pt x="1187" y="858"/>
                  </a:cubicBezTo>
                  <a:lnTo>
                    <a:pt x="1403" y="12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AD3BE558-D3EF-4AE7-A4AE-A40B0FFBB4A4}"/>
              </a:ext>
            </a:extLst>
          </p:cNvPr>
          <p:cNvSpPr txBox="1"/>
          <p:nvPr/>
        </p:nvSpPr>
        <p:spPr>
          <a:xfrm>
            <a:off x="4852205" y="4120335"/>
            <a:ext cx="904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2018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348C982-AE39-4CA3-9D13-CA2BA1C6FE75}"/>
              </a:ext>
            </a:extLst>
          </p:cNvPr>
          <p:cNvSpPr txBox="1"/>
          <p:nvPr/>
        </p:nvSpPr>
        <p:spPr>
          <a:xfrm>
            <a:off x="1676400" y="1"/>
            <a:ext cx="89008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>
                <a:solidFill>
                  <a:srgbClr val="586496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Структура системы видеонаблюдения</a:t>
            </a:r>
            <a:endParaRPr lang="en-US" sz="4800" dirty="0">
              <a:solidFill>
                <a:srgbClr val="586496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47" name="Rectangle 4">
            <a:extLst>
              <a:ext uri="{FF2B5EF4-FFF2-40B4-BE49-F238E27FC236}">
                <a16:creationId xmlns:a16="http://schemas.microsoft.com/office/drawing/2014/main" id="{6B645AD5-8D26-4755-9863-D55D5F87DD9F}"/>
              </a:ext>
            </a:extLst>
          </p:cNvPr>
          <p:cNvSpPr/>
          <p:nvPr/>
        </p:nvSpPr>
        <p:spPr>
          <a:xfrm>
            <a:off x="0" y="5773832"/>
            <a:ext cx="12192000" cy="1084169"/>
          </a:xfrm>
          <a:prstGeom prst="rect">
            <a:avLst/>
          </a:prstGeom>
          <a:gradFill>
            <a:gsLst>
              <a:gs pos="22000">
                <a:srgbClr val="65ADA8"/>
              </a:gs>
              <a:gs pos="85000">
                <a:srgbClr val="523089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52">
            <a:extLst>
              <a:ext uri="{FF2B5EF4-FFF2-40B4-BE49-F238E27FC236}">
                <a16:creationId xmlns:a16="http://schemas.microsoft.com/office/drawing/2014/main" id="{226D85A4-F1F2-47B8-8C44-A762F0D947EB}"/>
              </a:ext>
            </a:extLst>
          </p:cNvPr>
          <p:cNvSpPr/>
          <p:nvPr/>
        </p:nvSpPr>
        <p:spPr>
          <a:xfrm>
            <a:off x="114399" y="4296859"/>
            <a:ext cx="119632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Система видеонаблюдения построена на базе </a:t>
            </a:r>
          </a:p>
          <a:p>
            <a:pPr algn="ctr"/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цифрового видеорегистратора Hikvision DS-8664NI-I8 </a:t>
            </a:r>
          </a:p>
          <a:p>
            <a:pPr algn="ctr"/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с применением сетевых коммутаторов UTP1218-PSB150</a:t>
            </a:r>
          </a:p>
        </p:txBody>
      </p:sp>
      <p:cxnSp>
        <p:nvCxnSpPr>
          <p:cNvPr id="50" name="Straight Connector 30">
            <a:extLst>
              <a:ext uri="{FF2B5EF4-FFF2-40B4-BE49-F238E27FC236}">
                <a16:creationId xmlns:a16="http://schemas.microsoft.com/office/drawing/2014/main" id="{EEFFDCA1-9B27-4414-8A84-1775ECF353E1}"/>
              </a:ext>
            </a:extLst>
          </p:cNvPr>
          <p:cNvCxnSpPr>
            <a:cxnSpLocks/>
          </p:cNvCxnSpPr>
          <p:nvPr/>
        </p:nvCxnSpPr>
        <p:spPr>
          <a:xfrm>
            <a:off x="3781954" y="1569660"/>
            <a:ext cx="4788039" cy="0"/>
          </a:xfrm>
          <a:prstGeom prst="line">
            <a:avLst/>
          </a:prstGeom>
          <a:ln w="38100">
            <a:solidFill>
              <a:srgbClr val="5864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666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59EC6A4D-7B8F-49FA-9A5F-C39D3B544306}"/>
              </a:ext>
            </a:extLst>
          </p:cNvPr>
          <p:cNvSpPr txBox="1"/>
          <p:nvPr/>
        </p:nvSpPr>
        <p:spPr>
          <a:xfrm>
            <a:off x="5015661" y="2522368"/>
            <a:ext cx="1052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STEP 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F863FA3-E34C-4EC0-8297-90978E6F8B66}"/>
              </a:ext>
            </a:extLst>
          </p:cNvPr>
          <p:cNvSpPr txBox="1"/>
          <p:nvPr/>
        </p:nvSpPr>
        <p:spPr>
          <a:xfrm>
            <a:off x="6592833" y="3080759"/>
            <a:ext cx="1052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STEP 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6BE617D-D1DE-490A-B6BA-6139F885ABF2}"/>
              </a:ext>
            </a:extLst>
          </p:cNvPr>
          <p:cNvSpPr txBox="1"/>
          <p:nvPr/>
        </p:nvSpPr>
        <p:spPr>
          <a:xfrm>
            <a:off x="6093014" y="4636071"/>
            <a:ext cx="1052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STEP 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D7BB207-FC3F-4612-BD86-AFDB9A667E54}"/>
              </a:ext>
            </a:extLst>
          </p:cNvPr>
          <p:cNvSpPr txBox="1"/>
          <p:nvPr/>
        </p:nvSpPr>
        <p:spPr>
          <a:xfrm>
            <a:off x="4395157" y="4082216"/>
            <a:ext cx="1052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STEP 4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BC3A98B-89CD-4C9E-8640-82F015A710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831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57985D4-691D-4E47-AC3A-7B78CF06E5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522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4F80EAC-8159-4F36-812D-DB4BFA7E06D0}"/>
              </a:ext>
            </a:extLst>
          </p:cNvPr>
          <p:cNvSpPr txBox="1"/>
          <p:nvPr/>
        </p:nvSpPr>
        <p:spPr>
          <a:xfrm>
            <a:off x="0" y="-4616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solidFill>
                  <a:srgbClr val="586496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Оборудовании системы </a:t>
            </a:r>
          </a:p>
          <a:p>
            <a:pPr algn="ctr"/>
            <a:r>
              <a:rPr lang="ru-RU" sz="4000" dirty="0">
                <a:solidFill>
                  <a:srgbClr val="586496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охранной сигнализации</a:t>
            </a:r>
            <a:endParaRPr lang="en-US" sz="4000" dirty="0">
              <a:solidFill>
                <a:srgbClr val="586496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CCE7822-8CB3-4581-A801-CE6072231938}"/>
              </a:ext>
            </a:extLst>
          </p:cNvPr>
          <p:cNvCxnSpPr>
            <a:cxnSpLocks/>
          </p:cNvCxnSpPr>
          <p:nvPr/>
        </p:nvCxnSpPr>
        <p:spPr>
          <a:xfrm>
            <a:off x="365760" y="1317914"/>
            <a:ext cx="11521440" cy="0"/>
          </a:xfrm>
          <a:prstGeom prst="line">
            <a:avLst/>
          </a:prstGeom>
          <a:ln w="38100">
            <a:solidFill>
              <a:srgbClr val="5864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Рисунок 43">
            <a:extLst>
              <a:ext uri="{FF2B5EF4-FFF2-40B4-BE49-F238E27FC236}">
                <a16:creationId xmlns:a16="http://schemas.microsoft.com/office/drawing/2014/main" id="{C38746CB-5D41-49E6-AF06-563FFAB500A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5483" y="1959863"/>
            <a:ext cx="1125220" cy="1490979"/>
          </a:xfrm>
          <a:prstGeom prst="rect">
            <a:avLst/>
          </a:prstGeom>
        </p:spPr>
      </p:pic>
      <p:sp>
        <p:nvSpPr>
          <p:cNvPr id="46" name="Text Placeholder 6">
            <a:extLst>
              <a:ext uri="{FF2B5EF4-FFF2-40B4-BE49-F238E27FC236}">
                <a16:creationId xmlns:a16="http://schemas.microsoft.com/office/drawing/2014/main" id="{CAE2BA4F-297F-429F-8796-3CD65D3DCBA2}"/>
              </a:ext>
            </a:extLst>
          </p:cNvPr>
          <p:cNvSpPr txBox="1">
            <a:spLocks/>
          </p:cNvSpPr>
          <p:nvPr/>
        </p:nvSpPr>
        <p:spPr>
          <a:xfrm>
            <a:off x="234414" y="3564250"/>
            <a:ext cx="1697789" cy="68637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160"/>
              </a:lnSpc>
              <a:buNone/>
            </a:pPr>
            <a:r>
              <a:rPr lang="ru-RU" altLang="ja-JP" sz="1400" dirty="0">
                <a:solidFill>
                  <a:schemeClr val="accent1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Прибор-</a:t>
            </a:r>
            <a:r>
              <a:rPr lang="ru-RU" altLang="ja-JP" sz="1400" dirty="0" err="1">
                <a:solidFill>
                  <a:schemeClr val="accent1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приемно</a:t>
            </a:r>
            <a:r>
              <a:rPr lang="ru-RU" altLang="ja-JP" sz="1400" dirty="0">
                <a:solidFill>
                  <a:schemeClr val="accent1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контрольный А24</a:t>
            </a:r>
            <a:endParaRPr kumimoji="1" lang="ja-JP" altLang="en-US" sz="1400" dirty="0">
              <a:solidFill>
                <a:schemeClr val="accent1">
                  <a:lumMod val="75000"/>
                </a:schemeClr>
              </a:solidFill>
              <a:latin typeface="Roboto Light" panose="02000000000000000000" pitchFamily="2" charset="0"/>
            </a:endParaRPr>
          </a:p>
          <a:p>
            <a:pPr>
              <a:lnSpc>
                <a:spcPts val="2160"/>
              </a:lnSpc>
            </a:pPr>
            <a:endParaRPr lang="en-US" sz="1400" dirty="0">
              <a:solidFill>
                <a:schemeClr val="bg1"/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48" name="Rectangle 4">
            <a:extLst>
              <a:ext uri="{FF2B5EF4-FFF2-40B4-BE49-F238E27FC236}">
                <a16:creationId xmlns:a16="http://schemas.microsoft.com/office/drawing/2014/main" id="{FCDDAC4E-E26B-4CC1-813B-882FE817EB48}"/>
              </a:ext>
            </a:extLst>
          </p:cNvPr>
          <p:cNvSpPr/>
          <p:nvPr/>
        </p:nvSpPr>
        <p:spPr>
          <a:xfrm>
            <a:off x="0" y="5408282"/>
            <a:ext cx="12192000" cy="1449720"/>
          </a:xfrm>
          <a:prstGeom prst="rect">
            <a:avLst/>
          </a:prstGeom>
          <a:gradFill>
            <a:gsLst>
              <a:gs pos="22000">
                <a:srgbClr val="65ADA8"/>
              </a:gs>
              <a:gs pos="85000">
                <a:srgbClr val="523089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0" name="Рисунок 49">
            <a:extLst>
              <a:ext uri="{FF2B5EF4-FFF2-40B4-BE49-F238E27FC236}">
                <a16:creationId xmlns:a16="http://schemas.microsoft.com/office/drawing/2014/main" id="{7583EC71-4D14-4B6E-9658-558AB208149E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670065" y="1961207"/>
            <a:ext cx="1772603" cy="1335989"/>
          </a:xfrm>
          <a:prstGeom prst="rect">
            <a:avLst/>
          </a:prstGeom>
        </p:spPr>
      </p:pic>
      <p:sp>
        <p:nvSpPr>
          <p:cNvPr id="51" name="Text Placeholder 6">
            <a:extLst>
              <a:ext uri="{FF2B5EF4-FFF2-40B4-BE49-F238E27FC236}">
                <a16:creationId xmlns:a16="http://schemas.microsoft.com/office/drawing/2014/main" id="{7EB6227D-F4FE-421C-8498-E3E649BAA171}"/>
              </a:ext>
            </a:extLst>
          </p:cNvPr>
          <p:cNvSpPr txBox="1">
            <a:spLocks/>
          </p:cNvSpPr>
          <p:nvPr/>
        </p:nvSpPr>
        <p:spPr>
          <a:xfrm>
            <a:off x="2611855" y="3551642"/>
            <a:ext cx="1889025" cy="68637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160"/>
              </a:lnSpc>
              <a:buNone/>
            </a:pPr>
            <a:r>
              <a:rPr lang="ru-RU" altLang="ja-JP" sz="1400" dirty="0">
                <a:solidFill>
                  <a:schemeClr val="accent1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Выносная панель управления А24/700</a:t>
            </a:r>
            <a:endParaRPr kumimoji="1" lang="ja-JP" altLang="en-US" sz="1400" dirty="0">
              <a:solidFill>
                <a:schemeClr val="accent1">
                  <a:lumMod val="75000"/>
                </a:schemeClr>
              </a:solidFill>
              <a:latin typeface="Roboto Light" panose="02000000000000000000" pitchFamily="2" charset="0"/>
            </a:endParaRPr>
          </a:p>
          <a:p>
            <a:pPr>
              <a:lnSpc>
                <a:spcPts val="2160"/>
              </a:lnSpc>
            </a:pPr>
            <a:endParaRPr lang="en-US" sz="1400" dirty="0">
              <a:solidFill>
                <a:schemeClr val="bg1"/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8394E157-C50C-4170-98B4-E2BBCB2C120D}"/>
              </a:ext>
            </a:extLst>
          </p:cNvPr>
          <p:cNvPicPr/>
          <p:nvPr/>
        </p:nvPicPr>
        <p:blipFill rotWithShape="1">
          <a:blip r:embed="rId4" cstate="print"/>
          <a:srcRect b="421"/>
          <a:stretch/>
        </p:blipFill>
        <p:spPr bwMode="auto">
          <a:xfrm>
            <a:off x="4923513" y="2006032"/>
            <a:ext cx="2222183" cy="125157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3" name="Text Placeholder 6">
            <a:extLst>
              <a:ext uri="{FF2B5EF4-FFF2-40B4-BE49-F238E27FC236}">
                <a16:creationId xmlns:a16="http://schemas.microsoft.com/office/drawing/2014/main" id="{6509C049-51A7-4BAE-AB3F-D419120A7122}"/>
              </a:ext>
            </a:extLst>
          </p:cNvPr>
          <p:cNvSpPr txBox="1">
            <a:spLocks/>
          </p:cNvSpPr>
          <p:nvPr/>
        </p:nvSpPr>
        <p:spPr>
          <a:xfrm>
            <a:off x="5306746" y="3564250"/>
            <a:ext cx="1889025" cy="68637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160"/>
              </a:lnSpc>
              <a:buNone/>
            </a:pPr>
            <a:r>
              <a:rPr lang="ru-RU" altLang="ja-JP" sz="1400" dirty="0">
                <a:solidFill>
                  <a:schemeClr val="accent1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Модуль расширения А24/16</a:t>
            </a:r>
            <a:endParaRPr kumimoji="1" lang="ja-JP" altLang="en-US" sz="1400" dirty="0">
              <a:solidFill>
                <a:schemeClr val="accent1">
                  <a:lumMod val="75000"/>
                </a:schemeClr>
              </a:solidFill>
              <a:latin typeface="Roboto Light" panose="02000000000000000000" pitchFamily="2" charset="0"/>
            </a:endParaRPr>
          </a:p>
          <a:p>
            <a:pPr>
              <a:lnSpc>
                <a:spcPts val="2160"/>
              </a:lnSpc>
            </a:pPr>
            <a:endParaRPr lang="en-US" sz="1400" dirty="0">
              <a:solidFill>
                <a:schemeClr val="bg1"/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pic>
        <p:nvPicPr>
          <p:cNvPr id="54" name="Рисунок 53">
            <a:extLst>
              <a:ext uri="{FF2B5EF4-FFF2-40B4-BE49-F238E27FC236}">
                <a16:creationId xmlns:a16="http://schemas.microsoft.com/office/drawing/2014/main" id="{C5140F37-75A4-4D3F-B97A-5E4D6B4FDE8C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134133" y="2006032"/>
            <a:ext cx="883284" cy="1335989"/>
          </a:xfrm>
          <a:prstGeom prst="rect">
            <a:avLst/>
          </a:prstGeom>
        </p:spPr>
      </p:pic>
      <p:sp>
        <p:nvSpPr>
          <p:cNvPr id="56" name="Text Placeholder 6">
            <a:extLst>
              <a:ext uri="{FF2B5EF4-FFF2-40B4-BE49-F238E27FC236}">
                <a16:creationId xmlns:a16="http://schemas.microsoft.com/office/drawing/2014/main" id="{4A98BF45-9558-47B2-9BF2-14BB1AFCD22B}"/>
              </a:ext>
            </a:extLst>
          </p:cNvPr>
          <p:cNvSpPr txBox="1">
            <a:spLocks/>
          </p:cNvSpPr>
          <p:nvPr/>
        </p:nvSpPr>
        <p:spPr>
          <a:xfrm>
            <a:off x="7468519" y="3551642"/>
            <a:ext cx="2214512" cy="68637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160"/>
              </a:lnSpc>
              <a:buNone/>
            </a:pPr>
            <a:r>
              <a:rPr lang="ru-RU" altLang="ja-JP" sz="1400" dirty="0">
                <a:solidFill>
                  <a:schemeClr val="accent1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Извещатель инфракрасный ИНС-101</a:t>
            </a:r>
            <a:endParaRPr kumimoji="1" lang="ja-JP" altLang="en-US" sz="1400" dirty="0">
              <a:solidFill>
                <a:schemeClr val="accent1">
                  <a:lumMod val="75000"/>
                </a:schemeClr>
              </a:solidFill>
              <a:latin typeface="Roboto Light" panose="02000000000000000000" pitchFamily="2" charset="0"/>
            </a:endParaRPr>
          </a:p>
          <a:p>
            <a:pPr>
              <a:lnSpc>
                <a:spcPts val="2160"/>
              </a:lnSpc>
            </a:pPr>
            <a:endParaRPr lang="en-US" sz="1400" dirty="0">
              <a:solidFill>
                <a:schemeClr val="bg1"/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pic>
        <p:nvPicPr>
          <p:cNvPr id="57" name="Рисунок 56">
            <a:extLst>
              <a:ext uri="{FF2B5EF4-FFF2-40B4-BE49-F238E27FC236}">
                <a16:creationId xmlns:a16="http://schemas.microsoft.com/office/drawing/2014/main" id="{31FF22D5-5EAF-4620-885A-5A318BDE44C5}"/>
              </a:ext>
            </a:extLst>
          </p:cNvPr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0309640" y="1959863"/>
            <a:ext cx="1266094" cy="1225834"/>
          </a:xfrm>
          <a:prstGeom prst="rect">
            <a:avLst/>
          </a:prstGeom>
        </p:spPr>
      </p:pic>
      <p:sp>
        <p:nvSpPr>
          <p:cNvPr id="58" name="Text Placeholder 6">
            <a:extLst>
              <a:ext uri="{FF2B5EF4-FFF2-40B4-BE49-F238E27FC236}">
                <a16:creationId xmlns:a16="http://schemas.microsoft.com/office/drawing/2014/main" id="{30AB5016-55C6-4A85-9B7E-0CA38245D8C0}"/>
              </a:ext>
            </a:extLst>
          </p:cNvPr>
          <p:cNvSpPr txBox="1">
            <a:spLocks/>
          </p:cNvSpPr>
          <p:nvPr/>
        </p:nvSpPr>
        <p:spPr>
          <a:xfrm>
            <a:off x="9998175" y="3429000"/>
            <a:ext cx="1889025" cy="68637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160"/>
              </a:lnSpc>
              <a:buNone/>
            </a:pPr>
            <a:r>
              <a:rPr lang="ru-RU" altLang="ja-JP" sz="1400" dirty="0">
                <a:solidFill>
                  <a:schemeClr val="accent1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Извещатель магнитоконтактный НО-03В</a:t>
            </a:r>
            <a:endParaRPr kumimoji="1" lang="ja-JP" altLang="en-US" sz="1400" dirty="0">
              <a:solidFill>
                <a:schemeClr val="accent1">
                  <a:lumMod val="75000"/>
                </a:schemeClr>
              </a:solidFill>
              <a:latin typeface="Roboto Light" panose="02000000000000000000" pitchFamily="2" charset="0"/>
            </a:endParaRPr>
          </a:p>
          <a:p>
            <a:pPr>
              <a:lnSpc>
                <a:spcPts val="2160"/>
              </a:lnSpc>
            </a:pPr>
            <a:endParaRPr lang="en-US" sz="1400" dirty="0">
              <a:solidFill>
                <a:schemeClr val="bg1"/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9680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4F80EAC-8159-4F36-812D-DB4BFA7E06D0}"/>
              </a:ext>
            </a:extLst>
          </p:cNvPr>
          <p:cNvSpPr txBox="1"/>
          <p:nvPr/>
        </p:nvSpPr>
        <p:spPr>
          <a:xfrm>
            <a:off x="0" y="-4616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solidFill>
                  <a:srgbClr val="586496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Оборудовании системы </a:t>
            </a:r>
          </a:p>
          <a:p>
            <a:pPr algn="ctr"/>
            <a:r>
              <a:rPr lang="ru-RU" sz="4000" dirty="0">
                <a:solidFill>
                  <a:srgbClr val="586496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видеонаблюдения</a:t>
            </a:r>
            <a:endParaRPr lang="en-US" sz="4000" dirty="0">
              <a:solidFill>
                <a:srgbClr val="586496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CCE7822-8CB3-4581-A801-CE6072231938}"/>
              </a:ext>
            </a:extLst>
          </p:cNvPr>
          <p:cNvCxnSpPr>
            <a:cxnSpLocks/>
          </p:cNvCxnSpPr>
          <p:nvPr/>
        </p:nvCxnSpPr>
        <p:spPr>
          <a:xfrm>
            <a:off x="365760" y="1317914"/>
            <a:ext cx="11521440" cy="0"/>
          </a:xfrm>
          <a:prstGeom prst="line">
            <a:avLst/>
          </a:prstGeom>
          <a:ln w="38100">
            <a:solidFill>
              <a:srgbClr val="5864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 Placeholder 6">
            <a:extLst>
              <a:ext uri="{FF2B5EF4-FFF2-40B4-BE49-F238E27FC236}">
                <a16:creationId xmlns:a16="http://schemas.microsoft.com/office/drawing/2014/main" id="{CAE2BA4F-297F-429F-8796-3CD65D3DCBA2}"/>
              </a:ext>
            </a:extLst>
          </p:cNvPr>
          <p:cNvSpPr txBox="1">
            <a:spLocks/>
          </p:cNvSpPr>
          <p:nvPr/>
        </p:nvSpPr>
        <p:spPr>
          <a:xfrm>
            <a:off x="461513" y="3493529"/>
            <a:ext cx="1990626" cy="68637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160"/>
              </a:lnSpc>
              <a:buNone/>
            </a:pPr>
            <a:r>
              <a:rPr lang="ru-RU" altLang="ja-JP" sz="1400" dirty="0">
                <a:solidFill>
                  <a:schemeClr val="accent1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Видеорегистратор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Hikvision DS-8664NI-I8</a:t>
            </a:r>
            <a:endParaRPr lang="en-US" sz="1400" dirty="0">
              <a:solidFill>
                <a:schemeClr val="accent1">
                  <a:lumMod val="75000"/>
                </a:schemeClr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48" name="Rectangle 4">
            <a:extLst>
              <a:ext uri="{FF2B5EF4-FFF2-40B4-BE49-F238E27FC236}">
                <a16:creationId xmlns:a16="http://schemas.microsoft.com/office/drawing/2014/main" id="{FCDDAC4E-E26B-4CC1-813B-882FE817EB48}"/>
              </a:ext>
            </a:extLst>
          </p:cNvPr>
          <p:cNvSpPr/>
          <p:nvPr/>
        </p:nvSpPr>
        <p:spPr>
          <a:xfrm>
            <a:off x="0" y="5408282"/>
            <a:ext cx="12192000" cy="1449720"/>
          </a:xfrm>
          <a:prstGeom prst="rect">
            <a:avLst/>
          </a:prstGeom>
          <a:gradFill>
            <a:gsLst>
              <a:gs pos="22000">
                <a:srgbClr val="65ADA8"/>
              </a:gs>
              <a:gs pos="85000">
                <a:srgbClr val="523089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 Placeholder 6">
            <a:extLst>
              <a:ext uri="{FF2B5EF4-FFF2-40B4-BE49-F238E27FC236}">
                <a16:creationId xmlns:a16="http://schemas.microsoft.com/office/drawing/2014/main" id="{7EB6227D-F4FE-421C-8498-E3E649BAA171}"/>
              </a:ext>
            </a:extLst>
          </p:cNvPr>
          <p:cNvSpPr txBox="1">
            <a:spLocks/>
          </p:cNvSpPr>
          <p:nvPr/>
        </p:nvSpPr>
        <p:spPr>
          <a:xfrm>
            <a:off x="3519129" y="3486161"/>
            <a:ext cx="1909345" cy="68637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160"/>
              </a:lnSpc>
              <a:buNone/>
            </a:pPr>
            <a:r>
              <a:rPr lang="ru-RU" altLang="ja-JP" sz="1400" dirty="0">
                <a:solidFill>
                  <a:schemeClr val="accent1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Сетевой коммутатор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UTP1218-PSB150</a:t>
            </a:r>
            <a:endParaRPr lang="ja-JP" altLang="en-US" sz="1400" dirty="0">
              <a:solidFill>
                <a:schemeClr val="accent1">
                  <a:lumMod val="75000"/>
                </a:schemeClr>
              </a:solidFill>
              <a:latin typeface="Roboto Light" panose="02000000000000000000" pitchFamily="2" charset="0"/>
            </a:endParaRPr>
          </a:p>
          <a:p>
            <a:pPr>
              <a:lnSpc>
                <a:spcPts val="2160"/>
              </a:lnSpc>
            </a:pPr>
            <a:endParaRPr lang="en-US" sz="1400" dirty="0">
              <a:solidFill>
                <a:schemeClr val="bg1"/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53" name="Text Placeholder 6">
            <a:extLst>
              <a:ext uri="{FF2B5EF4-FFF2-40B4-BE49-F238E27FC236}">
                <a16:creationId xmlns:a16="http://schemas.microsoft.com/office/drawing/2014/main" id="{6509C049-51A7-4BAE-AB3F-D419120A7122}"/>
              </a:ext>
            </a:extLst>
          </p:cNvPr>
          <p:cNvSpPr txBox="1">
            <a:spLocks/>
          </p:cNvSpPr>
          <p:nvPr/>
        </p:nvSpPr>
        <p:spPr>
          <a:xfrm>
            <a:off x="6495465" y="3464231"/>
            <a:ext cx="1889025" cy="68637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160"/>
              </a:lnSpc>
              <a:buNone/>
            </a:pPr>
            <a:r>
              <a:rPr lang="ru-RU" altLang="ja-JP" sz="1400" dirty="0">
                <a:solidFill>
                  <a:schemeClr val="accent1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Монитор     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Samsung SMT-1935</a:t>
            </a:r>
            <a:endParaRPr lang="ja-JP" altLang="en-US" sz="1400" dirty="0">
              <a:solidFill>
                <a:schemeClr val="accent1">
                  <a:lumMod val="75000"/>
                </a:schemeClr>
              </a:solidFill>
              <a:latin typeface="Roboto Light" panose="02000000000000000000" pitchFamily="2" charset="0"/>
            </a:endParaRPr>
          </a:p>
          <a:p>
            <a:pPr>
              <a:lnSpc>
                <a:spcPts val="2160"/>
              </a:lnSpc>
            </a:pPr>
            <a:endParaRPr lang="en-US" sz="1400" dirty="0">
              <a:solidFill>
                <a:schemeClr val="bg1"/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56" name="Text Placeholder 6">
            <a:extLst>
              <a:ext uri="{FF2B5EF4-FFF2-40B4-BE49-F238E27FC236}">
                <a16:creationId xmlns:a16="http://schemas.microsoft.com/office/drawing/2014/main" id="{4A98BF45-9558-47B2-9BF2-14BB1AFCD22B}"/>
              </a:ext>
            </a:extLst>
          </p:cNvPr>
          <p:cNvSpPr txBox="1">
            <a:spLocks/>
          </p:cNvSpPr>
          <p:nvPr/>
        </p:nvSpPr>
        <p:spPr>
          <a:xfrm>
            <a:off x="9267114" y="3464231"/>
            <a:ext cx="2234281" cy="68637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160"/>
              </a:lnSpc>
              <a:buNone/>
            </a:pPr>
            <a:r>
              <a:rPr lang="ru-RU" altLang="ja-JP" sz="1400" dirty="0">
                <a:solidFill>
                  <a:schemeClr val="accent1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Видеокамера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Hikvision  DS-2CD2T43G2-4I</a:t>
            </a:r>
            <a:r>
              <a:rPr lang="ru-RU" altLang="ja-JP" sz="1400" dirty="0">
                <a:solidFill>
                  <a:schemeClr val="accent1">
                    <a:lumMod val="75000"/>
                  </a:schemeClr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endParaRPr lang="ja-JP" altLang="en-US" sz="1400" dirty="0">
              <a:solidFill>
                <a:schemeClr val="accent1">
                  <a:lumMod val="75000"/>
                </a:schemeClr>
              </a:solidFill>
              <a:latin typeface="Roboto Light" panose="02000000000000000000" pitchFamily="2" charset="0"/>
            </a:endParaRPr>
          </a:p>
          <a:p>
            <a:pPr>
              <a:lnSpc>
                <a:spcPts val="2160"/>
              </a:lnSpc>
            </a:pPr>
            <a:endParaRPr lang="en-US" sz="1400" dirty="0">
              <a:solidFill>
                <a:schemeClr val="bg1"/>
              </a:solidFill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4D23708B-4859-4DA7-8E22-1554B12B1AE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7492" y="2342230"/>
            <a:ext cx="1772603" cy="1189960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42C1C458-9DEC-4479-8547-F130D3AC1812}"/>
              </a:ext>
            </a:extLst>
          </p:cNvPr>
          <p:cNvPicPr/>
          <p:nvPr/>
        </p:nvPicPr>
        <p:blipFill rotWithShape="1">
          <a:blip r:embed="rId3" cstate="print"/>
          <a:srcRect t="520" r="246" b="1"/>
          <a:stretch/>
        </p:blipFill>
        <p:spPr bwMode="auto">
          <a:xfrm>
            <a:off x="3566046" y="2505657"/>
            <a:ext cx="1889025" cy="74302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B336AF63-B3BE-4A3A-865D-414ACD2DAFC8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672198" y="2364972"/>
            <a:ext cx="1535560" cy="1099259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E95D0819-4A7A-4E1A-BF14-8774AEC07C05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424885" y="2365114"/>
            <a:ext cx="1918740" cy="977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4380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453A683-B3DF-4FC5-A6CD-AFEF49640C93}"/>
              </a:ext>
            </a:extLst>
          </p:cNvPr>
          <p:cNvSpPr/>
          <p:nvPr/>
        </p:nvSpPr>
        <p:spPr>
          <a:xfrm>
            <a:off x="1" y="0"/>
            <a:ext cx="5219700" cy="6858000"/>
          </a:xfrm>
          <a:prstGeom prst="rect">
            <a:avLst/>
          </a:prstGeom>
          <a:gradFill>
            <a:gsLst>
              <a:gs pos="4000">
                <a:srgbClr val="523089"/>
              </a:gs>
              <a:gs pos="85000">
                <a:srgbClr val="65ADA8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89A9E3-924B-47C4-85DB-169393E39B3F}"/>
              </a:ext>
            </a:extLst>
          </p:cNvPr>
          <p:cNvSpPr txBox="1"/>
          <p:nvPr/>
        </p:nvSpPr>
        <p:spPr>
          <a:xfrm>
            <a:off x="-5826" y="252760"/>
            <a:ext cx="522552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Расчет емкости аккумуляторной батареи системы охранной сигнализации </a:t>
            </a:r>
            <a:endParaRPr lang="en-US" sz="4400" dirty="0">
              <a:solidFill>
                <a:schemeClr val="bg1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4A69890-28C3-4B18-8000-8E5912E09C4F}"/>
              </a:ext>
            </a:extLst>
          </p:cNvPr>
          <p:cNvCxnSpPr>
            <a:cxnSpLocks/>
          </p:cNvCxnSpPr>
          <p:nvPr/>
        </p:nvCxnSpPr>
        <p:spPr>
          <a:xfrm>
            <a:off x="212917" y="3739344"/>
            <a:ext cx="4788039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3A1E29FC-4575-4442-8DCA-AB0ACF049E9D}"/>
              </a:ext>
            </a:extLst>
          </p:cNvPr>
          <p:cNvSpPr/>
          <p:nvPr/>
        </p:nvSpPr>
        <p:spPr>
          <a:xfrm>
            <a:off x="7867650" y="1274202"/>
            <a:ext cx="3891119" cy="2150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65ADA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Для расчета электропитания проектируемой системы определен суммарный ток потребления приборов. Далее рассчитана емкость АКБ, необходимая для поддержания работоспособности системы</a:t>
            </a:r>
            <a:r>
              <a:rPr lang="en-US" dirty="0">
                <a:solidFill>
                  <a:srgbClr val="65ADA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. </a:t>
            </a:r>
          </a:p>
        </p:txBody>
      </p:sp>
      <p:graphicFrame>
        <p:nvGraphicFramePr>
          <p:cNvPr id="17" name="Таблица 16">
            <a:extLst>
              <a:ext uri="{FF2B5EF4-FFF2-40B4-BE49-F238E27FC236}">
                <a16:creationId xmlns:a16="http://schemas.microsoft.com/office/drawing/2014/main" id="{D5FED188-6564-435D-8755-BEA285FE67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426125"/>
              </p:ext>
            </p:extLst>
          </p:nvPr>
        </p:nvGraphicFramePr>
        <p:xfrm>
          <a:off x="5547360" y="3730635"/>
          <a:ext cx="6211409" cy="23529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9038">
                  <a:extLst>
                    <a:ext uri="{9D8B030D-6E8A-4147-A177-3AD203B41FA5}">
                      <a16:colId xmlns:a16="http://schemas.microsoft.com/office/drawing/2014/main" val="2333471657"/>
                    </a:ext>
                  </a:extLst>
                </a:gridCol>
                <a:gridCol w="1047667">
                  <a:extLst>
                    <a:ext uri="{9D8B030D-6E8A-4147-A177-3AD203B41FA5}">
                      <a16:colId xmlns:a16="http://schemas.microsoft.com/office/drawing/2014/main" val="2283132187"/>
                    </a:ext>
                  </a:extLst>
                </a:gridCol>
                <a:gridCol w="2190759">
                  <a:extLst>
                    <a:ext uri="{9D8B030D-6E8A-4147-A177-3AD203B41FA5}">
                      <a16:colId xmlns:a16="http://schemas.microsoft.com/office/drawing/2014/main" val="987179775"/>
                    </a:ext>
                  </a:extLst>
                </a:gridCol>
                <a:gridCol w="1333945">
                  <a:extLst>
                    <a:ext uri="{9D8B030D-6E8A-4147-A177-3AD203B41FA5}">
                      <a16:colId xmlns:a16="http://schemas.microsoft.com/office/drawing/2014/main" val="1621596364"/>
                    </a:ext>
                  </a:extLst>
                </a:gridCol>
              </a:tblGrid>
              <a:tr h="8057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dirty="0">
                          <a:effectLst/>
                        </a:rPr>
                        <a:t>Наименование устройства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dirty="0">
                          <a:effectLst/>
                        </a:rPr>
                        <a:t>Коли-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 err="1">
                          <a:effectLst/>
                        </a:rPr>
                        <a:t>чество</a:t>
                      </a:r>
                      <a:r>
                        <a:rPr lang="ru-RU" sz="1400" dirty="0">
                          <a:effectLst/>
                        </a:rPr>
                        <a:t>, шт.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dirty="0">
                          <a:effectLst/>
                        </a:rPr>
                        <a:t>Ток потребления 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в дежурном режиме, 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>
                          <a:effectLst/>
                        </a:rPr>
                        <a:t>Всего </a:t>
                      </a:r>
                      <a:br>
                        <a:rPr lang="ru-RU" sz="1400">
                          <a:effectLst/>
                        </a:rPr>
                      </a:br>
                      <a:r>
                        <a:rPr lang="ru-RU" sz="1400">
                          <a:effectLst/>
                        </a:rPr>
                        <a:t>в дежурном режиме, 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57318962"/>
                  </a:ext>
                </a:extLst>
              </a:tr>
              <a:tr h="2578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effectLst/>
                        </a:rPr>
                        <a:t>ПКП А24\8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>
                          <a:effectLst/>
                        </a:rPr>
                        <a:t>0,270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>
                          <a:effectLst/>
                        </a:rPr>
                        <a:t>1,08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01133142"/>
                  </a:ext>
                </a:extLst>
              </a:tr>
              <a:tr h="2578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effectLst/>
                        </a:rPr>
                        <a:t>МР-А24\16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>
                          <a:effectLst/>
                        </a:rPr>
                        <a:t>0,190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>
                          <a:effectLst/>
                        </a:rPr>
                        <a:t>0,76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06282883"/>
                  </a:ext>
                </a:extLst>
              </a:tr>
              <a:tr h="2578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effectLst/>
                        </a:rPr>
                        <a:t>ВПУ А24\700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dirty="0">
                          <a:effectLst/>
                        </a:rPr>
                        <a:t>0,60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>
                          <a:effectLst/>
                        </a:rPr>
                        <a:t>0,60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37074470"/>
                  </a:ext>
                </a:extLst>
              </a:tr>
              <a:tr h="2578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effectLst/>
                        </a:rPr>
                        <a:t>ИНС101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>
                          <a:effectLst/>
                        </a:rPr>
                        <a:t>75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>
                          <a:effectLst/>
                        </a:rPr>
                        <a:t>0,018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>
                          <a:effectLst/>
                        </a:rPr>
                        <a:t>1,35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25265900"/>
                  </a:ext>
                </a:extLst>
              </a:tr>
              <a:tr h="2578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effectLst/>
                        </a:rPr>
                        <a:t>ИНС101 (штора)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>
                          <a:effectLst/>
                        </a:rPr>
                        <a:t>0,018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>
                          <a:effectLst/>
                        </a:rPr>
                        <a:t>0,108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73753296"/>
                  </a:ext>
                </a:extLst>
              </a:tr>
              <a:tr h="257866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400">
                          <a:effectLst/>
                        </a:rPr>
                        <a:t>Общий ток потребления, 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52705" algn="ctr">
                        <a:lnSpc>
                          <a:spcPct val="115000"/>
                        </a:lnSpc>
                      </a:pPr>
                      <a:r>
                        <a:rPr lang="ru-RU" sz="1400" dirty="0">
                          <a:effectLst/>
                        </a:rPr>
                        <a:t>3,898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1961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6831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453A683-B3DF-4FC5-A6CD-AFEF49640C93}"/>
              </a:ext>
            </a:extLst>
          </p:cNvPr>
          <p:cNvSpPr/>
          <p:nvPr/>
        </p:nvSpPr>
        <p:spPr>
          <a:xfrm>
            <a:off x="1" y="0"/>
            <a:ext cx="5219700" cy="6858000"/>
          </a:xfrm>
          <a:prstGeom prst="rect">
            <a:avLst/>
          </a:prstGeom>
          <a:gradFill>
            <a:gsLst>
              <a:gs pos="4000">
                <a:srgbClr val="523089"/>
              </a:gs>
              <a:gs pos="85000">
                <a:srgbClr val="65ADA8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89A9E3-924B-47C4-85DB-169393E39B3F}"/>
              </a:ext>
            </a:extLst>
          </p:cNvPr>
          <p:cNvSpPr txBox="1"/>
          <p:nvPr/>
        </p:nvSpPr>
        <p:spPr>
          <a:xfrm>
            <a:off x="-5826" y="252760"/>
            <a:ext cx="52255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Источник резервного питания</a:t>
            </a:r>
            <a:endParaRPr lang="en-US" sz="4000" dirty="0">
              <a:solidFill>
                <a:schemeClr val="bg1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4A69890-28C3-4B18-8000-8E5912E09C4F}"/>
              </a:ext>
            </a:extLst>
          </p:cNvPr>
          <p:cNvCxnSpPr>
            <a:cxnSpLocks/>
          </p:cNvCxnSpPr>
          <p:nvPr/>
        </p:nvCxnSpPr>
        <p:spPr>
          <a:xfrm>
            <a:off x="233237" y="1576199"/>
            <a:ext cx="4788039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3">
            <a:extLst>
              <a:ext uri="{FF2B5EF4-FFF2-40B4-BE49-F238E27FC236}">
                <a16:creationId xmlns:a16="http://schemas.microsoft.com/office/drawing/2014/main" id="{7C2E4DD4-FAB3-41E1-B2A7-EC7D8B1765A9}"/>
              </a:ext>
            </a:extLst>
          </p:cNvPr>
          <p:cNvSpPr/>
          <p:nvPr/>
        </p:nvSpPr>
        <p:spPr>
          <a:xfrm>
            <a:off x="7731761" y="1274202"/>
            <a:ext cx="4227002" cy="1557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65ADA8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Для обеспечения бесперебойной работы в случае отключения сети 220В, выбран источник резервного питания ИРПА 124/4-12 с двумя аккумуляторными батареями 33 А/ч</a:t>
            </a:r>
            <a:endParaRPr lang="en-US" dirty="0">
              <a:solidFill>
                <a:srgbClr val="65ADA8"/>
              </a:solidFill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A54CB68-165D-42BC-9D3F-A7B6E429D99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753157" y="3177222"/>
            <a:ext cx="2752725" cy="2941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2415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38FD6BA1-4505-4159-B340-77932AE95262}"/>
              </a:ext>
            </a:extLst>
          </p:cNvPr>
          <p:cNvSpPr/>
          <p:nvPr/>
        </p:nvSpPr>
        <p:spPr>
          <a:xfrm>
            <a:off x="0" y="0"/>
            <a:ext cx="3188346" cy="6858000"/>
          </a:xfrm>
          <a:prstGeom prst="rect">
            <a:avLst/>
          </a:prstGeom>
          <a:gradFill>
            <a:gsLst>
              <a:gs pos="4000">
                <a:srgbClr val="523089"/>
              </a:gs>
              <a:gs pos="85000">
                <a:srgbClr val="65ADA8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1F6736-9814-4D55-9B24-7CF8DE31F001}"/>
              </a:ext>
            </a:extLst>
          </p:cNvPr>
          <p:cNvSpPr txBox="1"/>
          <p:nvPr/>
        </p:nvSpPr>
        <p:spPr>
          <a:xfrm>
            <a:off x="5005513" y="-113695"/>
            <a:ext cx="52255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>
                <a:solidFill>
                  <a:srgbClr val="586496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Расчет углов обзора камер</a:t>
            </a:r>
            <a:endParaRPr lang="en-US" sz="4800" dirty="0">
              <a:solidFill>
                <a:srgbClr val="586496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F4DC854-7185-48E1-A340-DCE8FDFAC433}"/>
              </a:ext>
            </a:extLst>
          </p:cNvPr>
          <p:cNvCxnSpPr>
            <a:cxnSpLocks/>
          </p:cNvCxnSpPr>
          <p:nvPr/>
        </p:nvCxnSpPr>
        <p:spPr>
          <a:xfrm>
            <a:off x="5263734" y="1379067"/>
            <a:ext cx="4788039" cy="0"/>
          </a:xfrm>
          <a:prstGeom prst="line">
            <a:avLst/>
          </a:prstGeom>
          <a:ln w="38100">
            <a:solidFill>
              <a:srgbClr val="5864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0D6322D-2D22-4A28-90B2-492C1D96C614}"/>
              </a:ext>
            </a:extLst>
          </p:cNvPr>
          <p:cNvGrpSpPr/>
          <p:nvPr/>
        </p:nvGrpSpPr>
        <p:grpSpPr>
          <a:xfrm>
            <a:off x="6855258" y="1943006"/>
            <a:ext cx="518095" cy="415895"/>
            <a:chOff x="2962275" y="915988"/>
            <a:chExt cx="6261100" cy="5026025"/>
          </a:xfrm>
          <a:solidFill>
            <a:schemeClr val="bg1"/>
          </a:solidFill>
        </p:grpSpPr>
        <p:sp>
          <p:nvSpPr>
            <p:cNvPr id="25" name="Freeform 5">
              <a:extLst>
                <a:ext uri="{FF2B5EF4-FFF2-40B4-BE49-F238E27FC236}">
                  <a16:creationId xmlns:a16="http://schemas.microsoft.com/office/drawing/2014/main" id="{B0BD87E5-46AC-47DB-B613-F9DB13DC284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62275" y="915988"/>
              <a:ext cx="6261100" cy="5026025"/>
            </a:xfrm>
            <a:custGeom>
              <a:avLst/>
              <a:gdLst>
                <a:gd name="T0" fmla="*/ 0 w 3944"/>
                <a:gd name="T1" fmla="*/ 0 h 3166"/>
                <a:gd name="T2" fmla="*/ 0 w 3944"/>
                <a:gd name="T3" fmla="*/ 546 h 3166"/>
                <a:gd name="T4" fmla="*/ 0 w 3944"/>
                <a:gd name="T5" fmla="*/ 655 h 3166"/>
                <a:gd name="T6" fmla="*/ 0 w 3944"/>
                <a:gd name="T7" fmla="*/ 3166 h 3166"/>
                <a:gd name="T8" fmla="*/ 3944 w 3944"/>
                <a:gd name="T9" fmla="*/ 3166 h 3166"/>
                <a:gd name="T10" fmla="*/ 3944 w 3944"/>
                <a:gd name="T11" fmla="*/ 655 h 3166"/>
                <a:gd name="T12" fmla="*/ 3944 w 3944"/>
                <a:gd name="T13" fmla="*/ 546 h 3166"/>
                <a:gd name="T14" fmla="*/ 3944 w 3944"/>
                <a:gd name="T15" fmla="*/ 0 h 3166"/>
                <a:gd name="T16" fmla="*/ 0 w 3944"/>
                <a:gd name="T17" fmla="*/ 0 h 3166"/>
                <a:gd name="T18" fmla="*/ 3725 w 3944"/>
                <a:gd name="T19" fmla="*/ 2947 h 3166"/>
                <a:gd name="T20" fmla="*/ 219 w 3944"/>
                <a:gd name="T21" fmla="*/ 2947 h 3166"/>
                <a:gd name="T22" fmla="*/ 219 w 3944"/>
                <a:gd name="T23" fmla="*/ 764 h 3166"/>
                <a:gd name="T24" fmla="*/ 3725 w 3944"/>
                <a:gd name="T25" fmla="*/ 764 h 3166"/>
                <a:gd name="T26" fmla="*/ 3725 w 3944"/>
                <a:gd name="T27" fmla="*/ 2947 h 3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44" h="3166">
                  <a:moveTo>
                    <a:pt x="0" y="0"/>
                  </a:moveTo>
                  <a:lnTo>
                    <a:pt x="0" y="546"/>
                  </a:lnTo>
                  <a:lnTo>
                    <a:pt x="0" y="655"/>
                  </a:lnTo>
                  <a:lnTo>
                    <a:pt x="0" y="3166"/>
                  </a:lnTo>
                  <a:lnTo>
                    <a:pt x="3944" y="3166"/>
                  </a:lnTo>
                  <a:lnTo>
                    <a:pt x="3944" y="655"/>
                  </a:lnTo>
                  <a:lnTo>
                    <a:pt x="3944" y="546"/>
                  </a:lnTo>
                  <a:lnTo>
                    <a:pt x="3944" y="0"/>
                  </a:lnTo>
                  <a:lnTo>
                    <a:pt x="0" y="0"/>
                  </a:lnTo>
                  <a:close/>
                  <a:moveTo>
                    <a:pt x="3725" y="2947"/>
                  </a:moveTo>
                  <a:lnTo>
                    <a:pt x="219" y="2947"/>
                  </a:lnTo>
                  <a:lnTo>
                    <a:pt x="219" y="764"/>
                  </a:lnTo>
                  <a:lnTo>
                    <a:pt x="3725" y="764"/>
                  </a:lnTo>
                  <a:lnTo>
                    <a:pt x="3725" y="294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6">
              <a:extLst>
                <a:ext uri="{FF2B5EF4-FFF2-40B4-BE49-F238E27FC236}">
                  <a16:creationId xmlns:a16="http://schemas.microsoft.com/office/drawing/2014/main" id="{72F74636-48D3-4247-B037-D871F695E55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3288" y="2808288"/>
              <a:ext cx="1214438" cy="1925638"/>
            </a:xfrm>
            <a:custGeom>
              <a:avLst/>
              <a:gdLst>
                <a:gd name="T0" fmla="*/ 447 w 447"/>
                <a:gd name="T1" fmla="*/ 633 h 711"/>
                <a:gd name="T2" fmla="*/ 133 w 447"/>
                <a:gd name="T3" fmla="*/ 633 h 711"/>
                <a:gd name="T4" fmla="*/ 133 w 447"/>
                <a:gd name="T5" fmla="*/ 631 h 711"/>
                <a:gd name="T6" fmla="*/ 189 w 447"/>
                <a:gd name="T7" fmla="*/ 579 h 711"/>
                <a:gd name="T8" fmla="*/ 430 w 447"/>
                <a:gd name="T9" fmla="*/ 204 h 711"/>
                <a:gd name="T10" fmla="*/ 216 w 447"/>
                <a:gd name="T11" fmla="*/ 0 h 711"/>
                <a:gd name="T12" fmla="*/ 18 w 447"/>
                <a:gd name="T13" fmla="*/ 71 h 711"/>
                <a:gd name="T14" fmla="*/ 48 w 447"/>
                <a:gd name="T15" fmla="*/ 138 h 711"/>
                <a:gd name="T16" fmla="*/ 196 w 447"/>
                <a:gd name="T17" fmla="*/ 79 h 711"/>
                <a:gd name="T18" fmla="*/ 335 w 447"/>
                <a:gd name="T19" fmla="*/ 215 h 711"/>
                <a:gd name="T20" fmla="*/ 75 w 447"/>
                <a:gd name="T21" fmla="*/ 581 h 711"/>
                <a:gd name="T22" fmla="*/ 0 w 447"/>
                <a:gd name="T23" fmla="*/ 653 h 711"/>
                <a:gd name="T24" fmla="*/ 0 w 447"/>
                <a:gd name="T25" fmla="*/ 711 h 711"/>
                <a:gd name="T26" fmla="*/ 447 w 447"/>
                <a:gd name="T27" fmla="*/ 711 h 711"/>
                <a:gd name="T28" fmla="*/ 447 w 447"/>
                <a:gd name="T29" fmla="*/ 633 h 7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47" h="711">
                  <a:moveTo>
                    <a:pt x="447" y="633"/>
                  </a:moveTo>
                  <a:cubicBezTo>
                    <a:pt x="133" y="633"/>
                    <a:pt x="133" y="633"/>
                    <a:pt x="133" y="633"/>
                  </a:cubicBezTo>
                  <a:cubicBezTo>
                    <a:pt x="133" y="631"/>
                    <a:pt x="133" y="631"/>
                    <a:pt x="133" y="631"/>
                  </a:cubicBezTo>
                  <a:cubicBezTo>
                    <a:pt x="189" y="579"/>
                    <a:pt x="189" y="579"/>
                    <a:pt x="189" y="579"/>
                  </a:cubicBezTo>
                  <a:cubicBezTo>
                    <a:pt x="336" y="437"/>
                    <a:pt x="430" y="333"/>
                    <a:pt x="430" y="204"/>
                  </a:cubicBezTo>
                  <a:cubicBezTo>
                    <a:pt x="430" y="103"/>
                    <a:pt x="366" y="0"/>
                    <a:pt x="216" y="0"/>
                  </a:cubicBezTo>
                  <a:cubicBezTo>
                    <a:pt x="135" y="0"/>
                    <a:pt x="66" y="30"/>
                    <a:pt x="18" y="71"/>
                  </a:cubicBezTo>
                  <a:cubicBezTo>
                    <a:pt x="48" y="138"/>
                    <a:pt x="48" y="138"/>
                    <a:pt x="48" y="138"/>
                  </a:cubicBezTo>
                  <a:cubicBezTo>
                    <a:pt x="80" y="111"/>
                    <a:pt x="133" y="79"/>
                    <a:pt x="196" y="79"/>
                  </a:cubicBezTo>
                  <a:cubicBezTo>
                    <a:pt x="301" y="79"/>
                    <a:pt x="335" y="144"/>
                    <a:pt x="335" y="215"/>
                  </a:cubicBezTo>
                  <a:cubicBezTo>
                    <a:pt x="334" y="321"/>
                    <a:pt x="253" y="411"/>
                    <a:pt x="75" y="581"/>
                  </a:cubicBezTo>
                  <a:cubicBezTo>
                    <a:pt x="0" y="653"/>
                    <a:pt x="0" y="653"/>
                    <a:pt x="0" y="653"/>
                  </a:cubicBezTo>
                  <a:cubicBezTo>
                    <a:pt x="0" y="711"/>
                    <a:pt x="0" y="711"/>
                    <a:pt x="0" y="711"/>
                  </a:cubicBezTo>
                  <a:cubicBezTo>
                    <a:pt x="447" y="711"/>
                    <a:pt x="447" y="711"/>
                    <a:pt x="447" y="711"/>
                  </a:cubicBezTo>
                  <a:lnTo>
                    <a:pt x="447" y="6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7">
              <a:extLst>
                <a:ext uri="{FF2B5EF4-FFF2-40B4-BE49-F238E27FC236}">
                  <a16:creationId xmlns:a16="http://schemas.microsoft.com/office/drawing/2014/main" id="{A2D111EB-2497-4266-9285-92719B660D7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88075" y="2808288"/>
              <a:ext cx="1285875" cy="1958975"/>
            </a:xfrm>
            <a:custGeom>
              <a:avLst/>
              <a:gdLst>
                <a:gd name="T0" fmla="*/ 0 w 473"/>
                <a:gd name="T1" fmla="*/ 534 h 723"/>
                <a:gd name="T2" fmla="*/ 235 w 473"/>
                <a:gd name="T3" fmla="*/ 723 h 723"/>
                <a:gd name="T4" fmla="*/ 473 w 473"/>
                <a:gd name="T5" fmla="*/ 520 h 723"/>
                <a:gd name="T6" fmla="*/ 332 w 473"/>
                <a:gd name="T7" fmla="*/ 339 h 723"/>
                <a:gd name="T8" fmla="*/ 332 w 473"/>
                <a:gd name="T9" fmla="*/ 336 h 723"/>
                <a:gd name="T10" fmla="*/ 447 w 473"/>
                <a:gd name="T11" fmla="*/ 172 h 723"/>
                <a:gd name="T12" fmla="*/ 243 w 473"/>
                <a:gd name="T13" fmla="*/ 0 h 723"/>
                <a:gd name="T14" fmla="*/ 27 w 473"/>
                <a:gd name="T15" fmla="*/ 186 h 723"/>
                <a:gd name="T16" fmla="*/ 138 w 473"/>
                <a:gd name="T17" fmla="*/ 343 h 723"/>
                <a:gd name="T18" fmla="*/ 139 w 473"/>
                <a:gd name="T19" fmla="*/ 347 h 723"/>
                <a:gd name="T20" fmla="*/ 0 w 473"/>
                <a:gd name="T21" fmla="*/ 534 h 723"/>
                <a:gd name="T22" fmla="*/ 117 w 473"/>
                <a:gd name="T23" fmla="*/ 180 h 723"/>
                <a:gd name="T24" fmla="*/ 238 w 473"/>
                <a:gd name="T25" fmla="*/ 68 h 723"/>
                <a:gd name="T26" fmla="*/ 356 w 473"/>
                <a:gd name="T27" fmla="*/ 182 h 723"/>
                <a:gd name="T28" fmla="*/ 250 w 473"/>
                <a:gd name="T29" fmla="*/ 309 h 723"/>
                <a:gd name="T30" fmla="*/ 117 w 473"/>
                <a:gd name="T31" fmla="*/ 180 h 723"/>
                <a:gd name="T32" fmla="*/ 223 w 473"/>
                <a:gd name="T33" fmla="*/ 377 h 723"/>
                <a:gd name="T34" fmla="*/ 377 w 473"/>
                <a:gd name="T35" fmla="*/ 529 h 723"/>
                <a:gd name="T36" fmla="*/ 237 w 473"/>
                <a:gd name="T37" fmla="*/ 654 h 723"/>
                <a:gd name="T38" fmla="*/ 97 w 473"/>
                <a:gd name="T39" fmla="*/ 521 h 723"/>
                <a:gd name="T40" fmla="*/ 223 w 473"/>
                <a:gd name="T41" fmla="*/ 377 h 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73" h="723">
                  <a:moveTo>
                    <a:pt x="0" y="534"/>
                  </a:moveTo>
                  <a:cubicBezTo>
                    <a:pt x="0" y="636"/>
                    <a:pt x="89" y="723"/>
                    <a:pt x="235" y="723"/>
                  </a:cubicBezTo>
                  <a:cubicBezTo>
                    <a:pt x="368" y="723"/>
                    <a:pt x="473" y="641"/>
                    <a:pt x="473" y="520"/>
                  </a:cubicBezTo>
                  <a:cubicBezTo>
                    <a:pt x="473" y="435"/>
                    <a:pt x="419" y="373"/>
                    <a:pt x="332" y="339"/>
                  </a:cubicBezTo>
                  <a:cubicBezTo>
                    <a:pt x="332" y="336"/>
                    <a:pt x="332" y="336"/>
                    <a:pt x="332" y="336"/>
                  </a:cubicBezTo>
                  <a:cubicBezTo>
                    <a:pt x="418" y="295"/>
                    <a:pt x="447" y="231"/>
                    <a:pt x="447" y="172"/>
                  </a:cubicBezTo>
                  <a:cubicBezTo>
                    <a:pt x="447" y="85"/>
                    <a:pt x="379" y="0"/>
                    <a:pt x="243" y="0"/>
                  </a:cubicBezTo>
                  <a:cubicBezTo>
                    <a:pt x="121" y="0"/>
                    <a:pt x="27" y="75"/>
                    <a:pt x="27" y="186"/>
                  </a:cubicBezTo>
                  <a:cubicBezTo>
                    <a:pt x="27" y="247"/>
                    <a:pt x="61" y="307"/>
                    <a:pt x="138" y="343"/>
                  </a:cubicBezTo>
                  <a:cubicBezTo>
                    <a:pt x="139" y="347"/>
                    <a:pt x="139" y="347"/>
                    <a:pt x="139" y="347"/>
                  </a:cubicBezTo>
                  <a:cubicBezTo>
                    <a:pt x="53" y="383"/>
                    <a:pt x="0" y="446"/>
                    <a:pt x="0" y="534"/>
                  </a:cubicBezTo>
                  <a:close/>
                  <a:moveTo>
                    <a:pt x="117" y="180"/>
                  </a:moveTo>
                  <a:cubicBezTo>
                    <a:pt x="117" y="120"/>
                    <a:pt x="160" y="68"/>
                    <a:pt x="238" y="68"/>
                  </a:cubicBezTo>
                  <a:cubicBezTo>
                    <a:pt x="323" y="68"/>
                    <a:pt x="356" y="126"/>
                    <a:pt x="356" y="182"/>
                  </a:cubicBezTo>
                  <a:cubicBezTo>
                    <a:pt x="356" y="245"/>
                    <a:pt x="310" y="288"/>
                    <a:pt x="250" y="309"/>
                  </a:cubicBezTo>
                  <a:cubicBezTo>
                    <a:pt x="169" y="287"/>
                    <a:pt x="117" y="250"/>
                    <a:pt x="117" y="180"/>
                  </a:cubicBezTo>
                  <a:close/>
                  <a:moveTo>
                    <a:pt x="223" y="377"/>
                  </a:moveTo>
                  <a:cubicBezTo>
                    <a:pt x="318" y="404"/>
                    <a:pt x="377" y="444"/>
                    <a:pt x="377" y="529"/>
                  </a:cubicBezTo>
                  <a:cubicBezTo>
                    <a:pt x="377" y="602"/>
                    <a:pt x="322" y="654"/>
                    <a:pt x="237" y="654"/>
                  </a:cubicBezTo>
                  <a:cubicBezTo>
                    <a:pt x="148" y="654"/>
                    <a:pt x="94" y="592"/>
                    <a:pt x="97" y="521"/>
                  </a:cubicBezTo>
                  <a:cubicBezTo>
                    <a:pt x="97" y="454"/>
                    <a:pt x="141" y="400"/>
                    <a:pt x="223" y="3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E321ED75-D6E0-4D01-9216-B5A2D6231750}"/>
                  </a:ext>
                </a:extLst>
              </p:cNvPr>
              <p:cNvSpPr/>
              <p:nvPr/>
            </p:nvSpPr>
            <p:spPr>
              <a:xfrm>
                <a:off x="6271199" y="1837592"/>
                <a:ext cx="4516583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450215">
                  <a:lnSpc>
                    <a:spcPct val="115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8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α</m:t>
                      </m:r>
                      <m:r>
                        <m:rPr>
                          <m:nor/>
                        </m:rPr>
                        <a:rPr lang="ru-RU" sz="18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</m:t>
                      </m:r>
                      <m:func>
                        <m:funcPr>
                          <m:ctrlPr>
                            <a:rPr lang="ru-RU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n-US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arc</m:t>
                          </m:r>
                          <m:r>
                            <m:rPr>
                              <m:nor/>
                            </m:rPr>
                            <a:rPr lang="ru-RU" sz="180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tg</m:t>
                          </m:r>
                        </m:fName>
                        <m:e>
                          <m:d>
                            <m:dPr>
                              <m:ctrlPr>
                                <a:rPr lang="ru-RU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ru-RU" sz="1800">
                                      <a:effectLst/>
                                      <a:latin typeface="Times New Roman" panose="020206030504050203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4,52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ru-RU" sz="1800">
                                      <a:effectLst/>
                                      <a:latin typeface="Times New Roman" panose="020206030504050203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4·2.8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m:rPr>
                          <m:nor/>
                        </m:rP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43.955</m:t>
                      </m:r>
                      <m:r>
                        <m:rPr>
                          <m:nor/>
                        </m:rP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°</m:t>
                      </m:r>
                      <m:r>
                        <m:rPr>
                          <m:nor/>
                        </m:rP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E321ED75-D6E0-4D01-9216-B5A2D62317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1199" y="1837592"/>
                <a:ext cx="4516583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Oval 4">
            <a:extLst>
              <a:ext uri="{FF2B5EF4-FFF2-40B4-BE49-F238E27FC236}">
                <a16:creationId xmlns:a16="http://schemas.microsoft.com/office/drawing/2014/main" id="{9DDD9387-DCF8-42FD-B69C-FED90725D182}"/>
              </a:ext>
            </a:extLst>
          </p:cNvPr>
          <p:cNvSpPr/>
          <p:nvPr/>
        </p:nvSpPr>
        <p:spPr>
          <a:xfrm>
            <a:off x="5005137" y="1802267"/>
            <a:ext cx="1090863" cy="1090863"/>
          </a:xfrm>
          <a:prstGeom prst="ellipse">
            <a:avLst/>
          </a:prstGeom>
          <a:solidFill>
            <a:srgbClr val="523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8EABB3C-349B-4C4F-88FC-43D182AE949B}"/>
              </a:ext>
            </a:extLst>
          </p:cNvPr>
          <p:cNvSpPr txBox="1"/>
          <p:nvPr/>
        </p:nvSpPr>
        <p:spPr>
          <a:xfrm>
            <a:off x="5293892" y="1962977"/>
            <a:ext cx="513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1</a:t>
            </a:r>
            <a:endParaRPr lang="en-US" sz="4400" dirty="0">
              <a:solidFill>
                <a:schemeClr val="bg1"/>
              </a:solidFill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35" name="Oval 4">
            <a:extLst>
              <a:ext uri="{FF2B5EF4-FFF2-40B4-BE49-F238E27FC236}">
                <a16:creationId xmlns:a16="http://schemas.microsoft.com/office/drawing/2014/main" id="{0A80AC8E-83A3-43A4-AF93-B33282E897D2}"/>
              </a:ext>
            </a:extLst>
          </p:cNvPr>
          <p:cNvSpPr/>
          <p:nvPr/>
        </p:nvSpPr>
        <p:spPr>
          <a:xfrm>
            <a:off x="5005137" y="3204391"/>
            <a:ext cx="1090863" cy="1090863"/>
          </a:xfrm>
          <a:prstGeom prst="ellipse">
            <a:avLst/>
          </a:prstGeom>
          <a:solidFill>
            <a:srgbClr val="523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C1835C6-3330-4804-A90D-20696F8CB419}"/>
              </a:ext>
            </a:extLst>
          </p:cNvPr>
          <p:cNvSpPr txBox="1"/>
          <p:nvPr/>
        </p:nvSpPr>
        <p:spPr>
          <a:xfrm>
            <a:off x="5293892" y="3365101"/>
            <a:ext cx="513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2</a:t>
            </a:r>
            <a:endParaRPr lang="en-US" sz="4400" dirty="0">
              <a:solidFill>
                <a:schemeClr val="bg1"/>
              </a:solidFill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37" name="Oval 4">
            <a:extLst>
              <a:ext uri="{FF2B5EF4-FFF2-40B4-BE49-F238E27FC236}">
                <a16:creationId xmlns:a16="http://schemas.microsoft.com/office/drawing/2014/main" id="{AE6AC17D-4BA1-43EA-A0FE-C055C2DB29D5}"/>
              </a:ext>
            </a:extLst>
          </p:cNvPr>
          <p:cNvSpPr/>
          <p:nvPr/>
        </p:nvSpPr>
        <p:spPr>
          <a:xfrm>
            <a:off x="5005143" y="4682408"/>
            <a:ext cx="1090863" cy="1090863"/>
          </a:xfrm>
          <a:prstGeom prst="ellipse">
            <a:avLst/>
          </a:prstGeom>
          <a:solidFill>
            <a:srgbClr val="523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B4CE0DA-BB20-45B2-B185-F0BAF0672F9C}"/>
              </a:ext>
            </a:extLst>
          </p:cNvPr>
          <p:cNvSpPr txBox="1"/>
          <p:nvPr/>
        </p:nvSpPr>
        <p:spPr>
          <a:xfrm>
            <a:off x="5293898" y="4843118"/>
            <a:ext cx="513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3</a:t>
            </a:r>
            <a:endParaRPr lang="en-US" sz="4400" dirty="0">
              <a:solidFill>
                <a:schemeClr val="bg1"/>
              </a:solidFill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27">
                <a:extLst>
                  <a:ext uri="{FF2B5EF4-FFF2-40B4-BE49-F238E27FC236}">
                    <a16:creationId xmlns:a16="http://schemas.microsoft.com/office/drawing/2014/main" id="{82840731-D539-48D0-8DDE-520026D17097}"/>
                  </a:ext>
                </a:extLst>
              </p:cNvPr>
              <p:cNvSpPr/>
              <p:nvPr/>
            </p:nvSpPr>
            <p:spPr>
              <a:xfrm>
                <a:off x="6271199" y="3276983"/>
                <a:ext cx="4516583" cy="8200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450215">
                  <a:lnSpc>
                    <a:spcPct val="115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/>
                        <m:t>α</m:t>
                      </m:r>
                      <m:r>
                        <m:rPr>
                          <m:nor/>
                        </m:rPr>
                        <a:rPr lang="ru-RU"/>
                        <m:t>=2</m:t>
                      </m:r>
                      <m:func>
                        <m:func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n-US"/>
                            <m:t>arc</m:t>
                          </m:r>
                          <m:r>
                            <m:rPr>
                              <m:nor/>
                            </m:rPr>
                            <a:rPr lang="ru-RU"/>
                            <m:t>tg</m:t>
                          </m:r>
                        </m:fName>
                        <m:e>
                          <m:d>
                            <m:d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ru-RU"/>
                                    <m:t>3,39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ru-RU"/>
                                    <m:t>4·2,8</m:t>
                                  </m:r>
                                </m:den>
                              </m:f>
                            </m:e>
                          </m:d>
                          <m:r>
                            <m:rPr>
                              <m:nor/>
                            </m:rPr>
                            <a:rPr lang="ru-RU"/>
                            <m:t>=33.679°.</m:t>
                          </m:r>
                        </m:e>
                      </m:func>
                    </m:oMath>
                  </m:oMathPara>
                </a14:m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" name="Rectangle 27">
                <a:extLst>
                  <a:ext uri="{FF2B5EF4-FFF2-40B4-BE49-F238E27FC236}">
                    <a16:creationId xmlns:a16="http://schemas.microsoft.com/office/drawing/2014/main" id="{82840731-D539-48D0-8DDE-520026D170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1199" y="3276983"/>
                <a:ext cx="4516583" cy="8200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27">
                <a:extLst>
                  <a:ext uri="{FF2B5EF4-FFF2-40B4-BE49-F238E27FC236}">
                    <a16:creationId xmlns:a16="http://schemas.microsoft.com/office/drawing/2014/main" id="{4D023D0A-0BFF-4EE0-97CA-4C65CF6F26B4}"/>
                  </a:ext>
                </a:extLst>
              </p:cNvPr>
              <p:cNvSpPr/>
              <p:nvPr/>
            </p:nvSpPr>
            <p:spPr>
              <a:xfrm>
                <a:off x="6096000" y="4843118"/>
                <a:ext cx="4516583" cy="6358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/>
                        <m:t>α</m:t>
                      </m:r>
                      <m:r>
                        <m:rPr>
                          <m:nor/>
                        </m:rPr>
                        <a:rPr lang="ru-RU"/>
                        <m:t>=2</m:t>
                      </m:r>
                      <m:func>
                        <m:func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n-US"/>
                            <m:t>arc</m:t>
                          </m:r>
                          <m:r>
                            <m:rPr>
                              <m:nor/>
                            </m:rPr>
                            <a:rPr lang="ru-RU"/>
                            <m:t>tg</m:t>
                          </m:r>
                        </m:fName>
                        <m:e>
                          <m:d>
                            <m:d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ru-RU"/>
                                    <m:t>6,77</m:t>
                                  </m:r>
                                </m:num>
                                <m:den>
                                  <m:r>
                                    <m:rPr>
                                      <m:nor/>
                                    </m:rPr>
                                    <a:rPr lang="ru-RU"/>
                                    <m:t>4·2,8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m:rPr>
                          <m:nor/>
                        </m:rPr>
                        <a:rPr lang="ru-RU"/>
                        <m:t>=53.457°.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3" name="Rectangle 27">
                <a:extLst>
                  <a:ext uri="{FF2B5EF4-FFF2-40B4-BE49-F238E27FC236}">
                    <a16:creationId xmlns:a16="http://schemas.microsoft.com/office/drawing/2014/main" id="{4D023D0A-0BFF-4EE0-97CA-4C65CF6F26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843118"/>
                <a:ext cx="4516583" cy="6358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0481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E24A8A8-D6EE-49F8-973D-3264AC5DA3BB}"/>
              </a:ext>
            </a:extLst>
          </p:cNvPr>
          <p:cNvSpPr>
            <a:spLocks/>
          </p:cNvSpPr>
          <p:nvPr/>
        </p:nvSpPr>
        <p:spPr bwMode="auto">
          <a:xfrm rot="10800000">
            <a:off x="840847" y="502278"/>
            <a:ext cx="11375216" cy="6234447"/>
          </a:xfrm>
          <a:custGeom>
            <a:avLst/>
            <a:gdLst>
              <a:gd name="connsiteX0" fmla="*/ 10268529 w 11375216"/>
              <a:gd name="connsiteY0" fmla="*/ 6234447 h 6234447"/>
              <a:gd name="connsiteX1" fmla="*/ 8303825 w 11375216"/>
              <a:gd name="connsiteY1" fmla="*/ 6234447 h 6234447"/>
              <a:gd name="connsiteX2" fmla="*/ 8091055 w 11375216"/>
              <a:gd name="connsiteY2" fmla="*/ 6234447 h 6234447"/>
              <a:gd name="connsiteX3" fmla="*/ 8047862 w 11375216"/>
              <a:gd name="connsiteY3" fmla="*/ 6234447 h 6234447"/>
              <a:gd name="connsiteX4" fmla="*/ 5611453 w 11375216"/>
              <a:gd name="connsiteY4" fmla="*/ 6234447 h 6234447"/>
              <a:gd name="connsiteX5" fmla="*/ 0 w 11375216"/>
              <a:gd name="connsiteY5" fmla="*/ 6234447 h 6234447"/>
              <a:gd name="connsiteX6" fmla="*/ 0 w 11375216"/>
              <a:gd name="connsiteY6" fmla="*/ 1662447 h 6234447"/>
              <a:gd name="connsiteX7" fmla="*/ 6323973 w 11375216"/>
              <a:gd name="connsiteY7" fmla="*/ 1662447 h 6234447"/>
              <a:gd name="connsiteX8" fmla="*/ 6370546 w 11375216"/>
              <a:gd name="connsiteY8" fmla="*/ 1581603 h 6234447"/>
              <a:gd name="connsiteX9" fmla="*/ 6964004 w 11375216"/>
              <a:gd name="connsiteY9" fmla="*/ 551451 h 6234447"/>
              <a:gd name="connsiteX10" fmla="*/ 8900609 w 11375216"/>
              <a:gd name="connsiteY10" fmla="*/ 551451 h 6234447"/>
              <a:gd name="connsiteX11" fmla="*/ 11221462 w 11375216"/>
              <a:gd name="connsiteY11" fmla="*/ 4580097 h 6234447"/>
              <a:gd name="connsiteX12" fmla="*/ 10268529 w 11375216"/>
              <a:gd name="connsiteY12" fmla="*/ 6234447 h 6234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375216" h="6234447">
                <a:moveTo>
                  <a:pt x="10268529" y="6234447"/>
                </a:moveTo>
                <a:cubicBezTo>
                  <a:pt x="10268529" y="6234447"/>
                  <a:pt x="10268529" y="6234447"/>
                  <a:pt x="8303825" y="6234447"/>
                </a:cubicBezTo>
                <a:lnTo>
                  <a:pt x="8091055" y="6234447"/>
                </a:lnTo>
                <a:lnTo>
                  <a:pt x="8047862" y="6234447"/>
                </a:lnTo>
                <a:cubicBezTo>
                  <a:pt x="7426075" y="6234447"/>
                  <a:pt x="6630189" y="6234447"/>
                  <a:pt x="5611453" y="6234447"/>
                </a:cubicBezTo>
                <a:lnTo>
                  <a:pt x="0" y="6234447"/>
                </a:lnTo>
                <a:lnTo>
                  <a:pt x="0" y="1662447"/>
                </a:lnTo>
                <a:lnTo>
                  <a:pt x="6323973" y="1662447"/>
                </a:lnTo>
                <a:lnTo>
                  <a:pt x="6370546" y="1581603"/>
                </a:lnTo>
                <a:cubicBezTo>
                  <a:pt x="6549242" y="1271414"/>
                  <a:pt x="6746424" y="929136"/>
                  <a:pt x="6964004" y="551451"/>
                </a:cubicBezTo>
                <a:cubicBezTo>
                  <a:pt x="7394361" y="-183816"/>
                  <a:pt x="8470252" y="-183816"/>
                  <a:pt x="8900609" y="551451"/>
                </a:cubicBezTo>
                <a:cubicBezTo>
                  <a:pt x="8900609" y="551451"/>
                  <a:pt x="8900609" y="551451"/>
                  <a:pt x="11221462" y="4580097"/>
                </a:cubicBezTo>
                <a:cubicBezTo>
                  <a:pt x="11651819" y="5315364"/>
                  <a:pt x="11129243" y="6234447"/>
                  <a:pt x="10268529" y="6234447"/>
                </a:cubicBezTo>
                <a:close/>
              </a:path>
            </a:pathLst>
          </a:custGeom>
          <a:gradFill>
            <a:gsLst>
              <a:gs pos="0">
                <a:srgbClr val="523089"/>
              </a:gs>
              <a:gs pos="100000">
                <a:srgbClr val="65ADA8"/>
              </a:gs>
            </a:gsLst>
            <a:lin ang="54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z</a:t>
            </a:r>
          </a:p>
        </p:txBody>
      </p:sp>
      <p:pic>
        <p:nvPicPr>
          <p:cNvPr id="38" name="Picture Placeholder 37">
            <a:extLst>
              <a:ext uri="{FF2B5EF4-FFF2-40B4-BE49-F238E27FC236}">
                <a16:creationId xmlns:a16="http://schemas.microsoft.com/office/drawing/2014/main" id="{FBBA91FB-ADB1-4C15-8A6D-004F79D1797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" r="16"/>
          <a:stretch>
            <a:fillRect/>
          </a:stretch>
        </p:blipFill>
        <p:spPr>
          <a:xfrm>
            <a:off x="1173602" y="728827"/>
            <a:ext cx="11018399" cy="5646931"/>
          </a:xfrm>
          <a:ln>
            <a:noFill/>
          </a:ln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7F5753E-979F-458A-BE61-40EB9F55890D}"/>
              </a:ext>
            </a:extLst>
          </p:cNvPr>
          <p:cNvSpPr/>
          <p:nvPr/>
        </p:nvSpPr>
        <p:spPr>
          <a:xfrm>
            <a:off x="1173602" y="728827"/>
            <a:ext cx="11018399" cy="5646931"/>
          </a:xfrm>
          <a:custGeom>
            <a:avLst/>
            <a:gdLst>
              <a:gd name="connsiteX0" fmla="*/ 1002064 w 11018399"/>
              <a:gd name="connsiteY0" fmla="*/ 0 h 5646930"/>
              <a:gd name="connsiteX1" fmla="*/ 4476609 w 11018399"/>
              <a:gd name="connsiteY1" fmla="*/ 0 h 5646930"/>
              <a:gd name="connsiteX2" fmla="*/ 4534270 w 11018399"/>
              <a:gd name="connsiteY2" fmla="*/ 0 h 5646930"/>
              <a:gd name="connsiteX3" fmla="*/ 4835774 w 11018399"/>
              <a:gd name="connsiteY3" fmla="*/ 0 h 5646930"/>
              <a:gd name="connsiteX4" fmla="*/ 5218874 w 11018399"/>
              <a:gd name="connsiteY4" fmla="*/ 0 h 5646930"/>
              <a:gd name="connsiteX5" fmla="*/ 11018399 w 11018399"/>
              <a:gd name="connsiteY5" fmla="*/ 0 h 5646930"/>
              <a:gd name="connsiteX6" fmla="*/ 11018399 w 11018399"/>
              <a:gd name="connsiteY6" fmla="*/ 4132263 h 5646930"/>
              <a:gd name="connsiteX7" fmla="*/ 4578832 w 11018399"/>
              <a:gd name="connsiteY7" fmla="*/ 4132263 h 5646930"/>
              <a:gd name="connsiteX8" fmla="*/ 4531544 w 11018399"/>
              <a:gd name="connsiteY8" fmla="*/ 4214374 h 5646930"/>
              <a:gd name="connsiteX9" fmla="*/ 3994190 w 11018399"/>
              <a:gd name="connsiteY9" fmla="*/ 5147448 h 5646930"/>
              <a:gd name="connsiteX10" fmla="*/ 2240665 w 11018399"/>
              <a:gd name="connsiteY10" fmla="*/ 5147448 h 5646930"/>
              <a:gd name="connsiteX11" fmla="*/ 139218 w 11018399"/>
              <a:gd name="connsiteY11" fmla="*/ 1498448 h 5646930"/>
              <a:gd name="connsiteX12" fmla="*/ 1002064 w 11018399"/>
              <a:gd name="connsiteY12" fmla="*/ 0 h 564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018399" h="5646930">
                <a:moveTo>
                  <a:pt x="1002064" y="0"/>
                </a:moveTo>
                <a:cubicBezTo>
                  <a:pt x="1002064" y="0"/>
                  <a:pt x="1002064" y="0"/>
                  <a:pt x="4476609" y="0"/>
                </a:cubicBezTo>
                <a:lnTo>
                  <a:pt x="4534270" y="0"/>
                </a:lnTo>
                <a:lnTo>
                  <a:pt x="4835774" y="0"/>
                </a:lnTo>
                <a:cubicBezTo>
                  <a:pt x="4959442" y="0"/>
                  <a:pt x="5087099" y="0"/>
                  <a:pt x="5218874" y="0"/>
                </a:cubicBezTo>
                <a:lnTo>
                  <a:pt x="11018399" y="0"/>
                </a:lnTo>
                <a:lnTo>
                  <a:pt x="11018399" y="4132263"/>
                </a:lnTo>
                <a:lnTo>
                  <a:pt x="4578832" y="4132263"/>
                </a:lnTo>
                <a:lnTo>
                  <a:pt x="4531544" y="4214374"/>
                </a:lnTo>
                <a:cubicBezTo>
                  <a:pt x="4369742" y="4495332"/>
                  <a:pt x="4191201" y="4805354"/>
                  <a:pt x="3994190" y="5147448"/>
                </a:cubicBezTo>
                <a:cubicBezTo>
                  <a:pt x="3604518" y="5813425"/>
                  <a:pt x="2630337" y="5813425"/>
                  <a:pt x="2240665" y="5147448"/>
                </a:cubicBezTo>
                <a:cubicBezTo>
                  <a:pt x="2240665" y="5147448"/>
                  <a:pt x="2240665" y="5147448"/>
                  <a:pt x="139218" y="1498448"/>
                </a:cubicBezTo>
                <a:cubicBezTo>
                  <a:pt x="-250454" y="832471"/>
                  <a:pt x="222719" y="0"/>
                  <a:pt x="1002064" y="0"/>
                </a:cubicBezTo>
                <a:close/>
              </a:path>
            </a:pathLst>
          </a:custGeom>
          <a:gradFill>
            <a:gsLst>
              <a:gs pos="0">
                <a:srgbClr val="65ADA8"/>
              </a:gs>
              <a:gs pos="100000">
                <a:srgbClr val="65ADA8">
                  <a:alpha val="0"/>
                </a:srgb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5FFD7D3-BC63-4999-AA75-D3C31AA4AD35}"/>
              </a:ext>
            </a:extLst>
          </p:cNvPr>
          <p:cNvSpPr txBox="1"/>
          <p:nvPr/>
        </p:nvSpPr>
        <p:spPr>
          <a:xfrm>
            <a:off x="1616506" y="990079"/>
            <a:ext cx="89589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Цель дипломного проекта</a:t>
            </a:r>
            <a:endParaRPr lang="en-US" sz="5400" dirty="0">
              <a:solidFill>
                <a:schemeClr val="bg1"/>
              </a:solidFill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2D2F7B-1925-4EA6-85EC-6103913D0A7A}"/>
              </a:ext>
            </a:extLst>
          </p:cNvPr>
          <p:cNvSpPr/>
          <p:nvPr/>
        </p:nvSpPr>
        <p:spPr>
          <a:xfrm>
            <a:off x="6528457" y="2274377"/>
            <a:ext cx="5356801" cy="1256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Разработка комплексной системы охранной сигнализации и видеонаблюдения</a:t>
            </a:r>
            <a:endParaRPr lang="en-US" sz="24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7223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1A19686B-9D89-41BD-9244-AE335B2FD35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" r="6"/>
          <a:stretch>
            <a:fillRect/>
          </a:stretch>
        </p:blipFill>
        <p:spPr/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A10BD1B-893C-42AC-8AC2-CE6D3E703AD9}"/>
              </a:ext>
            </a:extLst>
          </p:cNvPr>
          <p:cNvSpPr/>
          <p:nvPr/>
        </p:nvSpPr>
        <p:spPr>
          <a:xfrm>
            <a:off x="0" y="48297"/>
            <a:ext cx="12192000" cy="6858000"/>
          </a:xfrm>
          <a:prstGeom prst="rect">
            <a:avLst/>
          </a:prstGeom>
          <a:gradFill>
            <a:gsLst>
              <a:gs pos="4000">
                <a:srgbClr val="523089">
                  <a:alpha val="60000"/>
                </a:srgbClr>
              </a:gs>
              <a:gs pos="85000">
                <a:srgbClr val="65ADA8">
                  <a:alpha val="60000"/>
                </a:srgb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2554EC3-95C3-409F-8D55-6FB195F05CD5}"/>
              </a:ext>
            </a:extLst>
          </p:cNvPr>
          <p:cNvGrpSpPr/>
          <p:nvPr/>
        </p:nvGrpSpPr>
        <p:grpSpPr>
          <a:xfrm>
            <a:off x="1312471" y="947788"/>
            <a:ext cx="3719030" cy="3472190"/>
            <a:chOff x="1616751" y="646821"/>
            <a:chExt cx="3546939" cy="3006768"/>
          </a:xfrm>
        </p:grpSpPr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B40B021E-1AF9-4D7D-B422-AA56680A7E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6751" y="646821"/>
              <a:ext cx="3483811" cy="3006768"/>
            </a:xfrm>
            <a:custGeom>
              <a:avLst/>
              <a:gdLst>
                <a:gd name="T0" fmla="*/ 179 w 484"/>
                <a:gd name="T1" fmla="*/ 48 h 419"/>
                <a:gd name="T2" fmla="*/ 28 w 484"/>
                <a:gd name="T3" fmla="*/ 311 h 419"/>
                <a:gd name="T4" fmla="*/ 91 w 484"/>
                <a:gd name="T5" fmla="*/ 419 h 419"/>
                <a:gd name="T6" fmla="*/ 394 w 484"/>
                <a:gd name="T7" fmla="*/ 419 h 419"/>
                <a:gd name="T8" fmla="*/ 456 w 484"/>
                <a:gd name="T9" fmla="*/ 311 h 419"/>
                <a:gd name="T10" fmla="*/ 305 w 484"/>
                <a:gd name="T11" fmla="*/ 48 h 419"/>
                <a:gd name="T12" fmla="*/ 179 w 484"/>
                <a:gd name="T13" fmla="*/ 48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4" h="419">
                  <a:moveTo>
                    <a:pt x="179" y="48"/>
                  </a:moveTo>
                  <a:cubicBezTo>
                    <a:pt x="28" y="311"/>
                    <a:pt x="28" y="311"/>
                    <a:pt x="28" y="311"/>
                  </a:cubicBezTo>
                  <a:cubicBezTo>
                    <a:pt x="0" y="359"/>
                    <a:pt x="35" y="419"/>
                    <a:pt x="91" y="419"/>
                  </a:cubicBezTo>
                  <a:cubicBezTo>
                    <a:pt x="394" y="419"/>
                    <a:pt x="394" y="419"/>
                    <a:pt x="394" y="419"/>
                  </a:cubicBezTo>
                  <a:cubicBezTo>
                    <a:pt x="450" y="419"/>
                    <a:pt x="484" y="359"/>
                    <a:pt x="456" y="311"/>
                  </a:cubicBezTo>
                  <a:cubicBezTo>
                    <a:pt x="305" y="48"/>
                    <a:pt x="305" y="48"/>
                    <a:pt x="305" y="48"/>
                  </a:cubicBezTo>
                  <a:cubicBezTo>
                    <a:pt x="277" y="0"/>
                    <a:pt x="207" y="0"/>
                    <a:pt x="179" y="48"/>
                  </a:cubicBezTo>
                  <a:close/>
                </a:path>
              </a:pathLst>
            </a:custGeom>
            <a:noFill/>
            <a:ln w="3810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222823B-4356-4E06-9C72-6387C736B445}"/>
                </a:ext>
              </a:extLst>
            </p:cNvPr>
            <p:cNvSpPr txBox="1"/>
            <p:nvPr/>
          </p:nvSpPr>
          <p:spPr>
            <a:xfrm>
              <a:off x="1754568" y="2346075"/>
              <a:ext cx="32081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600" dirty="0">
                  <a:solidFill>
                    <a:schemeClr val="bg1"/>
                  </a:solidFill>
                  <a:latin typeface="Roboto Black" panose="02000000000000000000" pitchFamily="2" charset="0"/>
                  <a:ea typeface="Roboto Black" panose="02000000000000000000" pitchFamily="2" charset="0"/>
                </a:rPr>
                <a:t>Заключение</a:t>
              </a:r>
              <a:endParaRPr lang="en-US" sz="36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7692262-54EB-4604-B4F0-2085ED389F7B}"/>
                </a:ext>
              </a:extLst>
            </p:cNvPr>
            <p:cNvSpPr txBox="1"/>
            <p:nvPr/>
          </p:nvSpPr>
          <p:spPr>
            <a:xfrm>
              <a:off x="1686683" y="2837268"/>
              <a:ext cx="34770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A0BCC047-D972-4922-B350-A16271017D3D}"/>
              </a:ext>
            </a:extLst>
          </p:cNvPr>
          <p:cNvSpPr/>
          <p:nvPr/>
        </p:nvSpPr>
        <p:spPr>
          <a:xfrm>
            <a:off x="4891984" y="1540022"/>
            <a:ext cx="6794578" cy="2150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В ходе дипломного проектирования было разработано проектное решение системы охранной сигнализации и видеонаблюдения магазина смешанной группы товаров. Данные системы отвечают всем требованиям действующих технических нормативных правовых актов. Разработанный проект можно в дальнейшем использовать для внедрения системы безопасности на рассматриваемый объект.</a:t>
            </a:r>
          </a:p>
        </p:txBody>
      </p:sp>
    </p:spTree>
    <p:extLst>
      <p:ext uri="{BB962C8B-B14F-4D97-AF65-F5344CB8AC3E}">
        <p14:creationId xmlns:p14="http://schemas.microsoft.com/office/powerpoint/2010/main" val="8486718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1A19686B-9D89-41BD-9244-AE335B2FD35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" r="190"/>
          <a:stretch>
            <a:fillRect/>
          </a:stretch>
        </p:blipFill>
        <p:spPr/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A10BD1B-893C-42AC-8AC2-CE6D3E703AD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4000">
                <a:srgbClr val="523089">
                  <a:alpha val="60000"/>
                </a:srgbClr>
              </a:gs>
              <a:gs pos="85000">
                <a:srgbClr val="65ADA8">
                  <a:alpha val="60000"/>
                </a:srgb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9">
            <a:extLst>
              <a:ext uri="{FF2B5EF4-FFF2-40B4-BE49-F238E27FC236}">
                <a16:creationId xmlns:a16="http://schemas.microsoft.com/office/drawing/2014/main" id="{D29714FD-4095-4796-9A1F-8CAFCDBC2C8F}"/>
              </a:ext>
            </a:extLst>
          </p:cNvPr>
          <p:cNvSpPr>
            <a:spLocks/>
          </p:cNvSpPr>
          <p:nvPr/>
        </p:nvSpPr>
        <p:spPr bwMode="auto">
          <a:xfrm rot="10800000">
            <a:off x="3525763" y="1902117"/>
            <a:ext cx="4988075" cy="4305051"/>
          </a:xfrm>
          <a:custGeom>
            <a:avLst/>
            <a:gdLst>
              <a:gd name="T0" fmla="*/ 179 w 484"/>
              <a:gd name="T1" fmla="*/ 48 h 419"/>
              <a:gd name="T2" fmla="*/ 28 w 484"/>
              <a:gd name="T3" fmla="*/ 311 h 419"/>
              <a:gd name="T4" fmla="*/ 91 w 484"/>
              <a:gd name="T5" fmla="*/ 419 h 419"/>
              <a:gd name="T6" fmla="*/ 394 w 484"/>
              <a:gd name="T7" fmla="*/ 419 h 419"/>
              <a:gd name="T8" fmla="*/ 456 w 484"/>
              <a:gd name="T9" fmla="*/ 311 h 419"/>
              <a:gd name="T10" fmla="*/ 305 w 484"/>
              <a:gd name="T11" fmla="*/ 48 h 419"/>
              <a:gd name="T12" fmla="*/ 179 w 484"/>
              <a:gd name="T13" fmla="*/ 48 h 4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84" h="419">
                <a:moveTo>
                  <a:pt x="179" y="48"/>
                </a:moveTo>
                <a:cubicBezTo>
                  <a:pt x="28" y="311"/>
                  <a:pt x="28" y="311"/>
                  <a:pt x="28" y="311"/>
                </a:cubicBezTo>
                <a:cubicBezTo>
                  <a:pt x="0" y="359"/>
                  <a:pt x="35" y="419"/>
                  <a:pt x="91" y="419"/>
                </a:cubicBezTo>
                <a:cubicBezTo>
                  <a:pt x="394" y="419"/>
                  <a:pt x="394" y="419"/>
                  <a:pt x="394" y="419"/>
                </a:cubicBezTo>
                <a:cubicBezTo>
                  <a:pt x="450" y="419"/>
                  <a:pt x="484" y="359"/>
                  <a:pt x="456" y="311"/>
                </a:cubicBezTo>
                <a:cubicBezTo>
                  <a:pt x="305" y="48"/>
                  <a:pt x="305" y="48"/>
                  <a:pt x="305" y="48"/>
                </a:cubicBezTo>
                <a:cubicBezTo>
                  <a:pt x="277" y="0"/>
                  <a:pt x="207" y="0"/>
                  <a:pt x="179" y="48"/>
                </a:cubicBezTo>
                <a:close/>
              </a:path>
            </a:pathLst>
          </a:custGeom>
          <a:noFill/>
          <a:ln w="38100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AA4CB4-904C-465F-906C-3C561A7E31DE}"/>
              </a:ext>
            </a:extLst>
          </p:cNvPr>
          <p:cNvSpPr txBox="1"/>
          <p:nvPr/>
        </p:nvSpPr>
        <p:spPr>
          <a:xfrm>
            <a:off x="3483236" y="2484982"/>
            <a:ext cx="52255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Спасибо за внимание</a:t>
            </a:r>
            <a:endParaRPr lang="en-US" sz="4800" dirty="0">
              <a:solidFill>
                <a:schemeClr val="bg1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75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>
            <a:extLst>
              <a:ext uri="{FF2B5EF4-FFF2-40B4-BE49-F238E27FC236}">
                <a16:creationId xmlns:a16="http://schemas.microsoft.com/office/drawing/2014/main" id="{85FFD7D3-BC63-4999-AA75-D3C31AA4AD35}"/>
              </a:ext>
            </a:extLst>
          </p:cNvPr>
          <p:cNvSpPr txBox="1"/>
          <p:nvPr/>
        </p:nvSpPr>
        <p:spPr>
          <a:xfrm>
            <a:off x="5766482" y="3850828"/>
            <a:ext cx="66918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>
                <a:solidFill>
                  <a:srgbClr val="65ADA8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Актуальность дипломного проекта</a:t>
            </a:r>
            <a:endParaRPr lang="en-US" sz="5400" dirty="0">
              <a:solidFill>
                <a:srgbClr val="65ADA8"/>
              </a:solidFill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04902861-1E83-41E5-B0FD-2512B82F94FE}"/>
              </a:ext>
            </a:extLst>
          </p:cNvPr>
          <p:cNvSpPr/>
          <p:nvPr/>
        </p:nvSpPr>
        <p:spPr>
          <a:xfrm>
            <a:off x="-97969" y="0"/>
            <a:ext cx="7877259" cy="6858000"/>
          </a:xfrm>
          <a:custGeom>
            <a:avLst/>
            <a:gdLst>
              <a:gd name="connsiteX0" fmla="*/ 0 w 7877259"/>
              <a:gd name="connsiteY0" fmla="*/ 0 h 6858000"/>
              <a:gd name="connsiteX1" fmla="*/ 3720282 w 7877259"/>
              <a:gd name="connsiteY1" fmla="*/ 0 h 6858000"/>
              <a:gd name="connsiteX2" fmla="*/ 3999313 w 7877259"/>
              <a:gd name="connsiteY2" fmla="*/ 499657 h 6858000"/>
              <a:gd name="connsiteX3" fmla="*/ 4102737 w 7877259"/>
              <a:gd name="connsiteY3" fmla="*/ 499657 h 6858000"/>
              <a:gd name="connsiteX4" fmla="*/ 6768541 w 7877259"/>
              <a:gd name="connsiteY4" fmla="*/ 499657 h 6858000"/>
              <a:gd name="connsiteX5" fmla="*/ 7727289 w 7877259"/>
              <a:gd name="connsiteY5" fmla="*/ 2138224 h 6858000"/>
              <a:gd name="connsiteX6" fmla="*/ 5429338 w 7877259"/>
              <a:gd name="connsiteY6" fmla="*/ 6128439 h 6858000"/>
              <a:gd name="connsiteX7" fmla="*/ 4470590 w 7877259"/>
              <a:gd name="connsiteY7" fmla="*/ 6674628 h 6858000"/>
              <a:gd name="connsiteX8" fmla="*/ 4457699 w 7877259"/>
              <a:gd name="connsiteY8" fmla="*/ 6673839 h 6858000"/>
              <a:gd name="connsiteX9" fmla="*/ 4457699 w 7877259"/>
              <a:gd name="connsiteY9" fmla="*/ 6856690 h 6858000"/>
              <a:gd name="connsiteX10" fmla="*/ 3695699 w 7877259"/>
              <a:gd name="connsiteY10" fmla="*/ 6856690 h 6858000"/>
              <a:gd name="connsiteX11" fmla="*/ 3695699 w 7877259"/>
              <a:gd name="connsiteY11" fmla="*/ 6858000 h 6858000"/>
              <a:gd name="connsiteX12" fmla="*/ 0 w 7877259"/>
              <a:gd name="connsiteY1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877259" h="6858000">
                <a:moveTo>
                  <a:pt x="0" y="0"/>
                </a:moveTo>
                <a:lnTo>
                  <a:pt x="3720282" y="0"/>
                </a:lnTo>
                <a:lnTo>
                  <a:pt x="3999313" y="499657"/>
                </a:lnTo>
                <a:lnTo>
                  <a:pt x="4102737" y="499657"/>
                </a:lnTo>
                <a:cubicBezTo>
                  <a:pt x="4751176" y="499657"/>
                  <a:pt x="5615762" y="499657"/>
                  <a:pt x="6768541" y="499657"/>
                </a:cubicBezTo>
                <a:cubicBezTo>
                  <a:pt x="7620762" y="499657"/>
                  <a:pt x="8153399" y="1409972"/>
                  <a:pt x="7727289" y="2138224"/>
                </a:cubicBezTo>
                <a:cubicBezTo>
                  <a:pt x="7727289" y="2138224"/>
                  <a:pt x="7727289" y="2138224"/>
                  <a:pt x="5429338" y="6128439"/>
                </a:cubicBezTo>
                <a:cubicBezTo>
                  <a:pt x="5216283" y="6492565"/>
                  <a:pt x="4843436" y="6674628"/>
                  <a:pt x="4470590" y="6674628"/>
                </a:cubicBezTo>
                <a:lnTo>
                  <a:pt x="4457699" y="6673839"/>
                </a:lnTo>
                <a:lnTo>
                  <a:pt x="4457699" y="6856690"/>
                </a:lnTo>
                <a:lnTo>
                  <a:pt x="3695699" y="6856690"/>
                </a:lnTo>
                <a:lnTo>
                  <a:pt x="3695699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1000">
                <a:srgbClr val="523089"/>
              </a:gs>
              <a:gs pos="100000">
                <a:srgbClr val="65ADA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BA12297-57B4-4A3F-BAD3-BFA39D304DF6}"/>
              </a:ext>
            </a:extLst>
          </p:cNvPr>
          <p:cNvSpPr/>
          <p:nvPr/>
        </p:nvSpPr>
        <p:spPr>
          <a:xfrm>
            <a:off x="-97969" y="669364"/>
            <a:ext cx="7571345" cy="3642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189" indent="-457189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Система охранной сигнализации   позволяет своевременно обнаружить не санкционированное проникновение на объект.</a:t>
            </a:r>
          </a:p>
          <a:p>
            <a:pPr marL="457189" indent="-457189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Система видео наблюдения выявляет факты скрытого хищения. </a:t>
            </a:r>
          </a:p>
          <a:p>
            <a:pPr marL="457189" indent="-457189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Взаимодействие данных систем позволяет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     снизить риски хищения и порчи имущества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     торгового объекта.</a:t>
            </a:r>
          </a:p>
        </p:txBody>
      </p:sp>
    </p:spTree>
    <p:extLst>
      <p:ext uri="{BB962C8B-B14F-4D97-AF65-F5344CB8AC3E}">
        <p14:creationId xmlns:p14="http://schemas.microsoft.com/office/powerpoint/2010/main" val="4198377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246C5814-C805-442C-99BD-22A3336B457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"/>
          <a:stretch>
            <a:fillRect/>
          </a:stretch>
        </p:blipFill>
        <p:spPr/>
      </p:pic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04902861-1E83-41E5-B0FD-2512B82F94FE}"/>
              </a:ext>
            </a:extLst>
          </p:cNvPr>
          <p:cNvSpPr/>
          <p:nvPr/>
        </p:nvSpPr>
        <p:spPr>
          <a:xfrm>
            <a:off x="1" y="0"/>
            <a:ext cx="7877259" cy="6858000"/>
          </a:xfrm>
          <a:custGeom>
            <a:avLst/>
            <a:gdLst>
              <a:gd name="connsiteX0" fmla="*/ 0 w 7877259"/>
              <a:gd name="connsiteY0" fmla="*/ 0 h 6858000"/>
              <a:gd name="connsiteX1" fmla="*/ 3720282 w 7877259"/>
              <a:gd name="connsiteY1" fmla="*/ 0 h 6858000"/>
              <a:gd name="connsiteX2" fmla="*/ 3999313 w 7877259"/>
              <a:gd name="connsiteY2" fmla="*/ 499657 h 6858000"/>
              <a:gd name="connsiteX3" fmla="*/ 4102737 w 7877259"/>
              <a:gd name="connsiteY3" fmla="*/ 499657 h 6858000"/>
              <a:gd name="connsiteX4" fmla="*/ 6768541 w 7877259"/>
              <a:gd name="connsiteY4" fmla="*/ 499657 h 6858000"/>
              <a:gd name="connsiteX5" fmla="*/ 7727289 w 7877259"/>
              <a:gd name="connsiteY5" fmla="*/ 2138224 h 6858000"/>
              <a:gd name="connsiteX6" fmla="*/ 5429338 w 7877259"/>
              <a:gd name="connsiteY6" fmla="*/ 6128439 h 6858000"/>
              <a:gd name="connsiteX7" fmla="*/ 4470590 w 7877259"/>
              <a:gd name="connsiteY7" fmla="*/ 6674628 h 6858000"/>
              <a:gd name="connsiteX8" fmla="*/ 4457699 w 7877259"/>
              <a:gd name="connsiteY8" fmla="*/ 6673839 h 6858000"/>
              <a:gd name="connsiteX9" fmla="*/ 4457699 w 7877259"/>
              <a:gd name="connsiteY9" fmla="*/ 6856690 h 6858000"/>
              <a:gd name="connsiteX10" fmla="*/ 3695699 w 7877259"/>
              <a:gd name="connsiteY10" fmla="*/ 6856690 h 6858000"/>
              <a:gd name="connsiteX11" fmla="*/ 3695699 w 7877259"/>
              <a:gd name="connsiteY11" fmla="*/ 6858000 h 6858000"/>
              <a:gd name="connsiteX12" fmla="*/ 0 w 7877259"/>
              <a:gd name="connsiteY1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877259" h="6858000">
                <a:moveTo>
                  <a:pt x="0" y="0"/>
                </a:moveTo>
                <a:lnTo>
                  <a:pt x="3720282" y="0"/>
                </a:lnTo>
                <a:lnTo>
                  <a:pt x="3999313" y="499657"/>
                </a:lnTo>
                <a:lnTo>
                  <a:pt x="4102737" y="499657"/>
                </a:lnTo>
                <a:cubicBezTo>
                  <a:pt x="4751176" y="499657"/>
                  <a:pt x="5615762" y="499657"/>
                  <a:pt x="6768541" y="499657"/>
                </a:cubicBezTo>
                <a:cubicBezTo>
                  <a:pt x="7620762" y="499657"/>
                  <a:pt x="8153399" y="1409972"/>
                  <a:pt x="7727289" y="2138224"/>
                </a:cubicBezTo>
                <a:cubicBezTo>
                  <a:pt x="7727289" y="2138224"/>
                  <a:pt x="7727289" y="2138224"/>
                  <a:pt x="5429338" y="6128439"/>
                </a:cubicBezTo>
                <a:cubicBezTo>
                  <a:pt x="5216283" y="6492565"/>
                  <a:pt x="4843436" y="6674628"/>
                  <a:pt x="4470590" y="6674628"/>
                </a:cubicBezTo>
                <a:lnTo>
                  <a:pt x="4457699" y="6673839"/>
                </a:lnTo>
                <a:lnTo>
                  <a:pt x="4457699" y="6856690"/>
                </a:lnTo>
                <a:lnTo>
                  <a:pt x="3695699" y="6856690"/>
                </a:lnTo>
                <a:lnTo>
                  <a:pt x="3695699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1000">
                <a:srgbClr val="523089">
                  <a:alpha val="80000"/>
                </a:srgbClr>
              </a:gs>
              <a:gs pos="100000">
                <a:srgbClr val="65ADA8">
                  <a:alpha val="70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9">
            <a:extLst>
              <a:ext uri="{FF2B5EF4-FFF2-40B4-BE49-F238E27FC236}">
                <a16:creationId xmlns:a16="http://schemas.microsoft.com/office/drawing/2014/main" id="{A7F7FFB6-A703-43F2-BD2D-0392322B9670}"/>
              </a:ext>
            </a:extLst>
          </p:cNvPr>
          <p:cNvSpPr>
            <a:spLocks/>
          </p:cNvSpPr>
          <p:nvPr/>
        </p:nvSpPr>
        <p:spPr bwMode="auto">
          <a:xfrm rot="10800000">
            <a:off x="683971" y="1571596"/>
            <a:ext cx="4747012" cy="4096997"/>
          </a:xfrm>
          <a:custGeom>
            <a:avLst/>
            <a:gdLst>
              <a:gd name="T0" fmla="*/ 179 w 484"/>
              <a:gd name="T1" fmla="*/ 48 h 419"/>
              <a:gd name="T2" fmla="*/ 28 w 484"/>
              <a:gd name="T3" fmla="*/ 311 h 419"/>
              <a:gd name="T4" fmla="*/ 91 w 484"/>
              <a:gd name="T5" fmla="*/ 419 h 419"/>
              <a:gd name="T6" fmla="*/ 394 w 484"/>
              <a:gd name="T7" fmla="*/ 419 h 419"/>
              <a:gd name="T8" fmla="*/ 456 w 484"/>
              <a:gd name="T9" fmla="*/ 311 h 419"/>
              <a:gd name="T10" fmla="*/ 305 w 484"/>
              <a:gd name="T11" fmla="*/ 48 h 419"/>
              <a:gd name="T12" fmla="*/ 179 w 484"/>
              <a:gd name="T13" fmla="*/ 48 h 4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84" h="419">
                <a:moveTo>
                  <a:pt x="179" y="48"/>
                </a:moveTo>
                <a:cubicBezTo>
                  <a:pt x="28" y="311"/>
                  <a:pt x="28" y="311"/>
                  <a:pt x="28" y="311"/>
                </a:cubicBezTo>
                <a:cubicBezTo>
                  <a:pt x="0" y="359"/>
                  <a:pt x="35" y="419"/>
                  <a:pt x="91" y="419"/>
                </a:cubicBezTo>
                <a:cubicBezTo>
                  <a:pt x="394" y="419"/>
                  <a:pt x="394" y="419"/>
                  <a:pt x="394" y="419"/>
                </a:cubicBezTo>
                <a:cubicBezTo>
                  <a:pt x="450" y="419"/>
                  <a:pt x="484" y="359"/>
                  <a:pt x="456" y="311"/>
                </a:cubicBezTo>
                <a:cubicBezTo>
                  <a:pt x="305" y="48"/>
                  <a:pt x="305" y="48"/>
                  <a:pt x="305" y="48"/>
                </a:cubicBezTo>
                <a:cubicBezTo>
                  <a:pt x="277" y="0"/>
                  <a:pt x="207" y="0"/>
                  <a:pt x="179" y="48"/>
                </a:cubicBezTo>
                <a:close/>
              </a:path>
            </a:pathLst>
          </a:custGeom>
          <a:noFill/>
          <a:ln w="38100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" name="Freeform 9">
            <a:extLst>
              <a:ext uri="{FF2B5EF4-FFF2-40B4-BE49-F238E27FC236}">
                <a16:creationId xmlns:a16="http://schemas.microsoft.com/office/drawing/2014/main" id="{D836090D-7B27-4142-9671-7B0D4E913352}"/>
              </a:ext>
            </a:extLst>
          </p:cNvPr>
          <p:cNvSpPr>
            <a:spLocks/>
          </p:cNvSpPr>
          <p:nvPr/>
        </p:nvSpPr>
        <p:spPr bwMode="auto">
          <a:xfrm rot="7200000">
            <a:off x="1170761" y="1571596"/>
            <a:ext cx="4747012" cy="4096997"/>
          </a:xfrm>
          <a:custGeom>
            <a:avLst/>
            <a:gdLst>
              <a:gd name="T0" fmla="*/ 179 w 484"/>
              <a:gd name="T1" fmla="*/ 48 h 419"/>
              <a:gd name="T2" fmla="*/ 28 w 484"/>
              <a:gd name="T3" fmla="*/ 311 h 419"/>
              <a:gd name="T4" fmla="*/ 91 w 484"/>
              <a:gd name="T5" fmla="*/ 419 h 419"/>
              <a:gd name="T6" fmla="*/ 394 w 484"/>
              <a:gd name="T7" fmla="*/ 419 h 419"/>
              <a:gd name="T8" fmla="*/ 456 w 484"/>
              <a:gd name="T9" fmla="*/ 311 h 419"/>
              <a:gd name="T10" fmla="*/ 305 w 484"/>
              <a:gd name="T11" fmla="*/ 48 h 419"/>
              <a:gd name="T12" fmla="*/ 179 w 484"/>
              <a:gd name="T13" fmla="*/ 48 h 4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84" h="419">
                <a:moveTo>
                  <a:pt x="179" y="48"/>
                </a:moveTo>
                <a:cubicBezTo>
                  <a:pt x="28" y="311"/>
                  <a:pt x="28" y="311"/>
                  <a:pt x="28" y="311"/>
                </a:cubicBezTo>
                <a:cubicBezTo>
                  <a:pt x="0" y="359"/>
                  <a:pt x="35" y="419"/>
                  <a:pt x="91" y="419"/>
                </a:cubicBezTo>
                <a:cubicBezTo>
                  <a:pt x="394" y="419"/>
                  <a:pt x="394" y="419"/>
                  <a:pt x="394" y="419"/>
                </a:cubicBezTo>
                <a:cubicBezTo>
                  <a:pt x="450" y="419"/>
                  <a:pt x="484" y="359"/>
                  <a:pt x="456" y="311"/>
                </a:cubicBezTo>
                <a:cubicBezTo>
                  <a:pt x="305" y="48"/>
                  <a:pt x="305" y="48"/>
                  <a:pt x="305" y="48"/>
                </a:cubicBezTo>
                <a:cubicBezTo>
                  <a:pt x="277" y="0"/>
                  <a:pt x="207" y="0"/>
                  <a:pt x="179" y="48"/>
                </a:cubicBezTo>
                <a:close/>
              </a:path>
            </a:pathLst>
          </a:custGeom>
          <a:noFill/>
          <a:ln w="38100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B00090D-F300-44F8-97E3-859B6C1E4308}"/>
              </a:ext>
            </a:extLst>
          </p:cNvPr>
          <p:cNvSpPr/>
          <p:nvPr/>
        </p:nvSpPr>
        <p:spPr>
          <a:xfrm>
            <a:off x="6576012" y="4215694"/>
            <a:ext cx="4932019" cy="2153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Основной принцип действия системы безопасности заключается в обнаружении не санкционированного проникновение, передаче информации об этом на пункт диспетчеризации охранной автоматики МВД Республики Беларусь и дальнейшая видео фиксация правонарушения.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B85AA0DF-EC0D-40C4-B26D-8A92A1B2B2CC}"/>
              </a:ext>
            </a:extLst>
          </p:cNvPr>
          <p:cNvSpPr txBox="1">
            <a:spLocks/>
          </p:cNvSpPr>
          <p:nvPr/>
        </p:nvSpPr>
        <p:spPr>
          <a:xfrm>
            <a:off x="7088533" y="3868077"/>
            <a:ext cx="4024268" cy="3476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dirty="0">
                <a:solidFill>
                  <a:srgbClr val="523089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Принцип работы системы</a:t>
            </a:r>
            <a:endParaRPr lang="en-US" dirty="0">
              <a:solidFill>
                <a:srgbClr val="523089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696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3A35F276-9841-44F7-AD5E-8FE581D4652D}"/>
              </a:ext>
            </a:extLst>
          </p:cNvPr>
          <p:cNvSpPr txBox="1">
            <a:spLocks/>
          </p:cNvSpPr>
          <p:nvPr/>
        </p:nvSpPr>
        <p:spPr>
          <a:xfrm>
            <a:off x="6605510" y="2442492"/>
            <a:ext cx="2355655" cy="3476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TITLE HERE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8FA769F-B366-42C7-83DC-D564073FA4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4160" y="-132080"/>
            <a:ext cx="12730480" cy="716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302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F2D1212-E94A-4552-AF04-C01F23DD6F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4000" y="-162560"/>
            <a:ext cx="12639040" cy="719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072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64DAC1E-463E-4A51-AF57-B573BA9ACEFB}"/>
              </a:ext>
            </a:extLst>
          </p:cNvPr>
          <p:cNvGrpSpPr/>
          <p:nvPr/>
        </p:nvGrpSpPr>
        <p:grpSpPr>
          <a:xfrm rot="18900000">
            <a:off x="7522915" y="4621636"/>
            <a:ext cx="1632429" cy="1578629"/>
            <a:chOff x="683971" y="1246589"/>
            <a:chExt cx="4908793" cy="4747012"/>
          </a:xfrm>
        </p:grpSpPr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6648345A-D542-4DCE-950D-7BB3E310460F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683971" y="1571595"/>
              <a:ext cx="4747012" cy="4096997"/>
            </a:xfrm>
            <a:custGeom>
              <a:avLst/>
              <a:gdLst>
                <a:gd name="T0" fmla="*/ 179 w 484"/>
                <a:gd name="T1" fmla="*/ 48 h 419"/>
                <a:gd name="T2" fmla="*/ 28 w 484"/>
                <a:gd name="T3" fmla="*/ 311 h 419"/>
                <a:gd name="T4" fmla="*/ 91 w 484"/>
                <a:gd name="T5" fmla="*/ 419 h 419"/>
                <a:gd name="T6" fmla="*/ 394 w 484"/>
                <a:gd name="T7" fmla="*/ 419 h 419"/>
                <a:gd name="T8" fmla="*/ 456 w 484"/>
                <a:gd name="T9" fmla="*/ 311 h 419"/>
                <a:gd name="T10" fmla="*/ 305 w 484"/>
                <a:gd name="T11" fmla="*/ 48 h 419"/>
                <a:gd name="T12" fmla="*/ 179 w 484"/>
                <a:gd name="T13" fmla="*/ 48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4" h="419">
                  <a:moveTo>
                    <a:pt x="179" y="48"/>
                  </a:moveTo>
                  <a:cubicBezTo>
                    <a:pt x="28" y="311"/>
                    <a:pt x="28" y="311"/>
                    <a:pt x="28" y="311"/>
                  </a:cubicBezTo>
                  <a:cubicBezTo>
                    <a:pt x="0" y="359"/>
                    <a:pt x="35" y="419"/>
                    <a:pt x="91" y="419"/>
                  </a:cubicBezTo>
                  <a:cubicBezTo>
                    <a:pt x="394" y="419"/>
                    <a:pt x="394" y="419"/>
                    <a:pt x="394" y="419"/>
                  </a:cubicBezTo>
                  <a:cubicBezTo>
                    <a:pt x="450" y="419"/>
                    <a:pt x="484" y="359"/>
                    <a:pt x="456" y="311"/>
                  </a:cubicBezTo>
                  <a:cubicBezTo>
                    <a:pt x="305" y="48"/>
                    <a:pt x="305" y="48"/>
                    <a:pt x="305" y="48"/>
                  </a:cubicBezTo>
                  <a:cubicBezTo>
                    <a:pt x="277" y="0"/>
                    <a:pt x="207" y="0"/>
                    <a:pt x="179" y="48"/>
                  </a:cubicBezTo>
                  <a:close/>
                </a:path>
              </a:pathLst>
            </a:custGeom>
            <a:noFill/>
            <a:ln w="3810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FAA20A10-B7DC-44BF-AD5F-1C85090A277C}"/>
                </a:ext>
              </a:extLst>
            </p:cNvPr>
            <p:cNvSpPr>
              <a:spLocks/>
            </p:cNvSpPr>
            <p:nvPr/>
          </p:nvSpPr>
          <p:spPr bwMode="auto">
            <a:xfrm rot="7200000">
              <a:off x="1170760" y="1571596"/>
              <a:ext cx="4747012" cy="4096997"/>
            </a:xfrm>
            <a:custGeom>
              <a:avLst/>
              <a:gdLst>
                <a:gd name="T0" fmla="*/ 179 w 484"/>
                <a:gd name="T1" fmla="*/ 48 h 419"/>
                <a:gd name="T2" fmla="*/ 28 w 484"/>
                <a:gd name="T3" fmla="*/ 311 h 419"/>
                <a:gd name="T4" fmla="*/ 91 w 484"/>
                <a:gd name="T5" fmla="*/ 419 h 419"/>
                <a:gd name="T6" fmla="*/ 394 w 484"/>
                <a:gd name="T7" fmla="*/ 419 h 419"/>
                <a:gd name="T8" fmla="*/ 456 w 484"/>
                <a:gd name="T9" fmla="*/ 311 h 419"/>
                <a:gd name="T10" fmla="*/ 305 w 484"/>
                <a:gd name="T11" fmla="*/ 48 h 419"/>
                <a:gd name="T12" fmla="*/ 179 w 484"/>
                <a:gd name="T13" fmla="*/ 48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4" h="419">
                  <a:moveTo>
                    <a:pt x="179" y="48"/>
                  </a:moveTo>
                  <a:cubicBezTo>
                    <a:pt x="28" y="311"/>
                    <a:pt x="28" y="311"/>
                    <a:pt x="28" y="311"/>
                  </a:cubicBezTo>
                  <a:cubicBezTo>
                    <a:pt x="0" y="359"/>
                    <a:pt x="35" y="419"/>
                    <a:pt x="91" y="419"/>
                  </a:cubicBezTo>
                  <a:cubicBezTo>
                    <a:pt x="394" y="419"/>
                    <a:pt x="394" y="419"/>
                    <a:pt x="394" y="419"/>
                  </a:cubicBezTo>
                  <a:cubicBezTo>
                    <a:pt x="450" y="419"/>
                    <a:pt x="484" y="359"/>
                    <a:pt x="456" y="311"/>
                  </a:cubicBezTo>
                  <a:cubicBezTo>
                    <a:pt x="305" y="48"/>
                    <a:pt x="305" y="48"/>
                    <a:pt x="305" y="48"/>
                  </a:cubicBezTo>
                  <a:cubicBezTo>
                    <a:pt x="277" y="0"/>
                    <a:pt x="207" y="0"/>
                    <a:pt x="179" y="48"/>
                  </a:cubicBezTo>
                  <a:close/>
                </a:path>
              </a:pathLst>
            </a:custGeom>
            <a:noFill/>
            <a:ln w="38100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33" name="Freeform 9">
            <a:extLst>
              <a:ext uri="{FF2B5EF4-FFF2-40B4-BE49-F238E27FC236}">
                <a16:creationId xmlns:a16="http://schemas.microsoft.com/office/drawing/2014/main" id="{88CC1F73-D8E6-49FA-86E2-5A5ADA2CA145}"/>
              </a:ext>
            </a:extLst>
          </p:cNvPr>
          <p:cNvSpPr>
            <a:spLocks/>
          </p:cNvSpPr>
          <p:nvPr/>
        </p:nvSpPr>
        <p:spPr bwMode="auto">
          <a:xfrm>
            <a:off x="2732090" y="2171701"/>
            <a:ext cx="688975" cy="752475"/>
          </a:xfrm>
          <a:custGeom>
            <a:avLst/>
            <a:gdLst>
              <a:gd name="T0" fmla="*/ 1664 w 1984"/>
              <a:gd name="T1" fmla="*/ 1536 h 2176"/>
              <a:gd name="T2" fmla="*/ 1474 w 1984"/>
              <a:gd name="T3" fmla="*/ 1600 h 2176"/>
              <a:gd name="T4" fmla="*/ 637 w 1984"/>
              <a:gd name="T5" fmla="*/ 1122 h 2176"/>
              <a:gd name="T6" fmla="*/ 640 w 1984"/>
              <a:gd name="T7" fmla="*/ 1088 h 2176"/>
              <a:gd name="T8" fmla="*/ 637 w 1984"/>
              <a:gd name="T9" fmla="*/ 1055 h 2176"/>
              <a:gd name="T10" fmla="*/ 1474 w 1984"/>
              <a:gd name="T11" fmla="*/ 576 h 2176"/>
              <a:gd name="T12" fmla="*/ 1664 w 1984"/>
              <a:gd name="T13" fmla="*/ 640 h 2176"/>
              <a:gd name="T14" fmla="*/ 1984 w 1984"/>
              <a:gd name="T15" fmla="*/ 320 h 2176"/>
              <a:gd name="T16" fmla="*/ 1664 w 1984"/>
              <a:gd name="T17" fmla="*/ 0 h 2176"/>
              <a:gd name="T18" fmla="*/ 1344 w 1984"/>
              <a:gd name="T19" fmla="*/ 320 h 2176"/>
              <a:gd name="T20" fmla="*/ 1347 w 1984"/>
              <a:gd name="T21" fmla="*/ 354 h 2176"/>
              <a:gd name="T22" fmla="*/ 510 w 1984"/>
              <a:gd name="T23" fmla="*/ 832 h 2176"/>
              <a:gd name="T24" fmla="*/ 320 w 1984"/>
              <a:gd name="T25" fmla="*/ 768 h 2176"/>
              <a:gd name="T26" fmla="*/ 0 w 1984"/>
              <a:gd name="T27" fmla="*/ 1088 h 2176"/>
              <a:gd name="T28" fmla="*/ 320 w 1984"/>
              <a:gd name="T29" fmla="*/ 1408 h 2176"/>
              <a:gd name="T30" fmla="*/ 510 w 1984"/>
              <a:gd name="T31" fmla="*/ 1344 h 2176"/>
              <a:gd name="T32" fmla="*/ 1347 w 1984"/>
              <a:gd name="T33" fmla="*/ 1822 h 2176"/>
              <a:gd name="T34" fmla="*/ 1344 w 1984"/>
              <a:gd name="T35" fmla="*/ 1856 h 2176"/>
              <a:gd name="T36" fmla="*/ 1664 w 1984"/>
              <a:gd name="T37" fmla="*/ 2176 h 2176"/>
              <a:gd name="T38" fmla="*/ 1984 w 1984"/>
              <a:gd name="T39" fmla="*/ 1856 h 2176"/>
              <a:gd name="T40" fmla="*/ 1664 w 1984"/>
              <a:gd name="T41" fmla="*/ 1536 h 2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984" h="2176">
                <a:moveTo>
                  <a:pt x="1664" y="1536"/>
                </a:moveTo>
                <a:cubicBezTo>
                  <a:pt x="1592" y="1536"/>
                  <a:pt x="1527" y="1560"/>
                  <a:pt x="1474" y="1600"/>
                </a:cubicBezTo>
                <a:cubicBezTo>
                  <a:pt x="637" y="1122"/>
                  <a:pt x="637" y="1122"/>
                  <a:pt x="637" y="1122"/>
                </a:cubicBezTo>
                <a:cubicBezTo>
                  <a:pt x="638" y="1110"/>
                  <a:pt x="640" y="1099"/>
                  <a:pt x="640" y="1088"/>
                </a:cubicBezTo>
                <a:cubicBezTo>
                  <a:pt x="640" y="1077"/>
                  <a:pt x="638" y="1066"/>
                  <a:pt x="637" y="1055"/>
                </a:cubicBezTo>
                <a:cubicBezTo>
                  <a:pt x="1474" y="576"/>
                  <a:pt x="1474" y="576"/>
                  <a:pt x="1474" y="576"/>
                </a:cubicBezTo>
                <a:cubicBezTo>
                  <a:pt x="1527" y="616"/>
                  <a:pt x="1592" y="640"/>
                  <a:pt x="1664" y="640"/>
                </a:cubicBezTo>
                <a:cubicBezTo>
                  <a:pt x="1841" y="640"/>
                  <a:pt x="1984" y="497"/>
                  <a:pt x="1984" y="320"/>
                </a:cubicBezTo>
                <a:cubicBezTo>
                  <a:pt x="1984" y="143"/>
                  <a:pt x="1841" y="0"/>
                  <a:pt x="1664" y="0"/>
                </a:cubicBezTo>
                <a:cubicBezTo>
                  <a:pt x="1487" y="0"/>
                  <a:pt x="1344" y="143"/>
                  <a:pt x="1344" y="320"/>
                </a:cubicBezTo>
                <a:cubicBezTo>
                  <a:pt x="1344" y="331"/>
                  <a:pt x="1346" y="342"/>
                  <a:pt x="1347" y="354"/>
                </a:cubicBezTo>
                <a:cubicBezTo>
                  <a:pt x="510" y="832"/>
                  <a:pt x="510" y="832"/>
                  <a:pt x="510" y="832"/>
                </a:cubicBezTo>
                <a:cubicBezTo>
                  <a:pt x="457" y="792"/>
                  <a:pt x="392" y="768"/>
                  <a:pt x="320" y="768"/>
                </a:cubicBezTo>
                <a:cubicBezTo>
                  <a:pt x="143" y="768"/>
                  <a:pt x="0" y="911"/>
                  <a:pt x="0" y="1088"/>
                </a:cubicBezTo>
                <a:cubicBezTo>
                  <a:pt x="0" y="1265"/>
                  <a:pt x="143" y="1408"/>
                  <a:pt x="320" y="1408"/>
                </a:cubicBezTo>
                <a:cubicBezTo>
                  <a:pt x="392" y="1408"/>
                  <a:pt x="457" y="1384"/>
                  <a:pt x="510" y="1344"/>
                </a:cubicBezTo>
                <a:cubicBezTo>
                  <a:pt x="1347" y="1822"/>
                  <a:pt x="1347" y="1822"/>
                  <a:pt x="1347" y="1822"/>
                </a:cubicBezTo>
                <a:cubicBezTo>
                  <a:pt x="1346" y="1834"/>
                  <a:pt x="1344" y="1845"/>
                  <a:pt x="1344" y="1856"/>
                </a:cubicBezTo>
                <a:cubicBezTo>
                  <a:pt x="1344" y="2033"/>
                  <a:pt x="1487" y="2176"/>
                  <a:pt x="1664" y="2176"/>
                </a:cubicBezTo>
                <a:cubicBezTo>
                  <a:pt x="1841" y="2176"/>
                  <a:pt x="1984" y="2033"/>
                  <a:pt x="1984" y="1856"/>
                </a:cubicBezTo>
                <a:cubicBezTo>
                  <a:pt x="1984" y="1679"/>
                  <a:pt x="1841" y="1536"/>
                  <a:pt x="1664" y="153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C5483DF7-BFBE-46C5-9E38-EAB7F2A5FEAD}"/>
              </a:ext>
            </a:extLst>
          </p:cNvPr>
          <p:cNvGrpSpPr/>
          <p:nvPr/>
        </p:nvGrpSpPr>
        <p:grpSpPr>
          <a:xfrm>
            <a:off x="4409695" y="2104554"/>
            <a:ext cx="849623" cy="745375"/>
            <a:chOff x="6015037" y="-969963"/>
            <a:chExt cx="1811338" cy="1589088"/>
          </a:xfrm>
          <a:solidFill>
            <a:schemeClr val="bg1"/>
          </a:solidFill>
        </p:grpSpPr>
        <p:sp>
          <p:nvSpPr>
            <p:cNvPr id="43" name="Freeform 18">
              <a:extLst>
                <a:ext uri="{FF2B5EF4-FFF2-40B4-BE49-F238E27FC236}">
                  <a16:creationId xmlns:a16="http://schemas.microsoft.com/office/drawing/2014/main" id="{16964138-032C-49B6-847C-0C7AF3F1E47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15037" y="-969963"/>
              <a:ext cx="1811338" cy="1589088"/>
            </a:xfrm>
            <a:custGeom>
              <a:avLst/>
              <a:gdLst>
                <a:gd name="T0" fmla="*/ 994 w 2908"/>
                <a:gd name="T1" fmla="*/ 0 h 2560"/>
                <a:gd name="T2" fmla="*/ 907 w 2908"/>
                <a:gd name="T3" fmla="*/ 42 h 2560"/>
                <a:gd name="T4" fmla="*/ 1023 w 2908"/>
                <a:gd name="T5" fmla="*/ 278 h 2560"/>
                <a:gd name="T6" fmla="*/ 1070 w 2908"/>
                <a:gd name="T7" fmla="*/ 278 h 2560"/>
                <a:gd name="T8" fmla="*/ 1070 w 2908"/>
                <a:gd name="T9" fmla="*/ 751 h 2560"/>
                <a:gd name="T10" fmla="*/ 110 w 2908"/>
                <a:gd name="T11" fmla="*/ 2186 h 2560"/>
                <a:gd name="T12" fmla="*/ 346 w 2908"/>
                <a:gd name="T13" fmla="*/ 2560 h 2560"/>
                <a:gd name="T14" fmla="*/ 2562 w 2908"/>
                <a:gd name="T15" fmla="*/ 2560 h 2560"/>
                <a:gd name="T16" fmla="*/ 2798 w 2908"/>
                <a:gd name="T17" fmla="*/ 2186 h 2560"/>
                <a:gd name="T18" fmla="*/ 1838 w 2908"/>
                <a:gd name="T19" fmla="*/ 751 h 2560"/>
                <a:gd name="T20" fmla="*/ 1838 w 2908"/>
                <a:gd name="T21" fmla="*/ 278 h 2560"/>
                <a:gd name="T22" fmla="*/ 1885 w 2908"/>
                <a:gd name="T23" fmla="*/ 278 h 2560"/>
                <a:gd name="T24" fmla="*/ 2001 w 2908"/>
                <a:gd name="T25" fmla="*/ 42 h 2560"/>
                <a:gd name="T26" fmla="*/ 1914 w 2908"/>
                <a:gd name="T27" fmla="*/ 0 h 2560"/>
                <a:gd name="T28" fmla="*/ 994 w 2908"/>
                <a:gd name="T29" fmla="*/ 0 h 2560"/>
                <a:gd name="T30" fmla="*/ 578 w 2908"/>
                <a:gd name="T31" fmla="*/ 2393 h 2560"/>
                <a:gd name="T32" fmla="*/ 418 w 2908"/>
                <a:gd name="T33" fmla="*/ 2147 h 2560"/>
                <a:gd name="T34" fmla="*/ 1198 w 2908"/>
                <a:gd name="T35" fmla="*/ 1024 h 2560"/>
                <a:gd name="T36" fmla="*/ 1710 w 2908"/>
                <a:gd name="T37" fmla="*/ 1024 h 2560"/>
                <a:gd name="T38" fmla="*/ 2490 w 2908"/>
                <a:gd name="T39" fmla="*/ 2147 h 2560"/>
                <a:gd name="T40" fmla="*/ 2330 w 2908"/>
                <a:gd name="T41" fmla="*/ 2393 h 2560"/>
                <a:gd name="T42" fmla="*/ 578 w 2908"/>
                <a:gd name="T43" fmla="*/ 2393 h 2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908" h="2560">
                  <a:moveTo>
                    <a:pt x="994" y="0"/>
                  </a:moveTo>
                  <a:cubicBezTo>
                    <a:pt x="959" y="0"/>
                    <a:pt x="925" y="15"/>
                    <a:pt x="907" y="42"/>
                  </a:cubicBezTo>
                  <a:cubicBezTo>
                    <a:pt x="837" y="154"/>
                    <a:pt x="898" y="278"/>
                    <a:pt x="1023" y="278"/>
                  </a:cubicBezTo>
                  <a:cubicBezTo>
                    <a:pt x="1070" y="278"/>
                    <a:pt x="1070" y="278"/>
                    <a:pt x="1070" y="278"/>
                  </a:cubicBezTo>
                  <a:cubicBezTo>
                    <a:pt x="1070" y="751"/>
                    <a:pt x="1070" y="751"/>
                    <a:pt x="1070" y="751"/>
                  </a:cubicBezTo>
                  <a:cubicBezTo>
                    <a:pt x="110" y="2186"/>
                    <a:pt x="110" y="2186"/>
                    <a:pt x="110" y="2186"/>
                  </a:cubicBezTo>
                  <a:cubicBezTo>
                    <a:pt x="0" y="2351"/>
                    <a:pt x="132" y="2560"/>
                    <a:pt x="346" y="2560"/>
                  </a:cubicBezTo>
                  <a:cubicBezTo>
                    <a:pt x="2562" y="2560"/>
                    <a:pt x="2562" y="2560"/>
                    <a:pt x="2562" y="2560"/>
                  </a:cubicBezTo>
                  <a:cubicBezTo>
                    <a:pt x="2776" y="2560"/>
                    <a:pt x="2908" y="2351"/>
                    <a:pt x="2798" y="2186"/>
                  </a:cubicBezTo>
                  <a:cubicBezTo>
                    <a:pt x="1838" y="751"/>
                    <a:pt x="1838" y="751"/>
                    <a:pt x="1838" y="751"/>
                  </a:cubicBezTo>
                  <a:cubicBezTo>
                    <a:pt x="1838" y="278"/>
                    <a:pt x="1838" y="278"/>
                    <a:pt x="1838" y="278"/>
                  </a:cubicBezTo>
                  <a:cubicBezTo>
                    <a:pt x="1885" y="278"/>
                    <a:pt x="1885" y="278"/>
                    <a:pt x="1885" y="278"/>
                  </a:cubicBezTo>
                  <a:cubicBezTo>
                    <a:pt x="2010" y="278"/>
                    <a:pt x="2071" y="154"/>
                    <a:pt x="2001" y="42"/>
                  </a:cubicBezTo>
                  <a:cubicBezTo>
                    <a:pt x="1983" y="15"/>
                    <a:pt x="1949" y="0"/>
                    <a:pt x="1914" y="0"/>
                  </a:cubicBezTo>
                  <a:lnTo>
                    <a:pt x="994" y="0"/>
                  </a:lnTo>
                  <a:close/>
                  <a:moveTo>
                    <a:pt x="578" y="2393"/>
                  </a:moveTo>
                  <a:cubicBezTo>
                    <a:pt x="432" y="2393"/>
                    <a:pt x="342" y="2255"/>
                    <a:pt x="418" y="2147"/>
                  </a:cubicBezTo>
                  <a:cubicBezTo>
                    <a:pt x="1198" y="1024"/>
                    <a:pt x="1198" y="1024"/>
                    <a:pt x="1198" y="1024"/>
                  </a:cubicBezTo>
                  <a:cubicBezTo>
                    <a:pt x="1710" y="1024"/>
                    <a:pt x="1710" y="1024"/>
                    <a:pt x="1710" y="1024"/>
                  </a:cubicBezTo>
                  <a:cubicBezTo>
                    <a:pt x="2490" y="2147"/>
                    <a:pt x="2490" y="2147"/>
                    <a:pt x="2490" y="2147"/>
                  </a:cubicBezTo>
                  <a:cubicBezTo>
                    <a:pt x="2566" y="2255"/>
                    <a:pt x="2476" y="2393"/>
                    <a:pt x="2330" y="2393"/>
                  </a:cubicBezTo>
                  <a:lnTo>
                    <a:pt x="578" y="23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Oval 19">
              <a:extLst>
                <a:ext uri="{FF2B5EF4-FFF2-40B4-BE49-F238E27FC236}">
                  <a16:creationId xmlns:a16="http://schemas.microsoft.com/office/drawing/2014/main" id="{56B0A0D9-23C7-4220-9A1E-5DFA7778A8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9938" y="182562"/>
              <a:ext cx="200025" cy="1984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Oval 20">
              <a:extLst>
                <a:ext uri="{FF2B5EF4-FFF2-40B4-BE49-F238E27FC236}">
                  <a16:creationId xmlns:a16="http://schemas.microsoft.com/office/drawing/2014/main" id="{F78066EB-BA57-4486-8AB8-0011388483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81813" y="-55563"/>
              <a:ext cx="119063" cy="1190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Oval 21">
              <a:extLst>
                <a:ext uri="{FF2B5EF4-FFF2-40B4-BE49-F238E27FC236}">
                  <a16:creationId xmlns:a16="http://schemas.microsoft.com/office/drawing/2014/main" id="{4E93A20B-1E02-4AAF-B145-BA56BF0FAA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81788" y="103187"/>
              <a:ext cx="158750" cy="1587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Oval 22">
              <a:extLst>
                <a:ext uri="{FF2B5EF4-FFF2-40B4-BE49-F238E27FC236}">
                  <a16:creationId xmlns:a16="http://schemas.microsoft.com/office/drawing/2014/main" id="{38D6B67D-7B73-4DD1-9CD7-CC9A796676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1163" y="-174625"/>
              <a:ext cx="79375" cy="793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Oval 23">
              <a:extLst>
                <a:ext uri="{FF2B5EF4-FFF2-40B4-BE49-F238E27FC236}">
                  <a16:creationId xmlns:a16="http://schemas.microsoft.com/office/drawing/2014/main" id="{FFC2DF35-8713-486A-A63A-FDC9B70376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2388" y="261937"/>
              <a:ext cx="200025" cy="1984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8D37772-4D2D-4EA1-84DC-03833E0494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3040" y="-121920"/>
            <a:ext cx="12567920" cy="7051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089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">
            <a:extLst>
              <a:ext uri="{FF2B5EF4-FFF2-40B4-BE49-F238E27FC236}">
                <a16:creationId xmlns:a16="http://schemas.microsoft.com/office/drawing/2014/main" id="{99605486-1CC1-4854-A4A7-D315D39AD60D}"/>
              </a:ext>
            </a:extLst>
          </p:cNvPr>
          <p:cNvSpPr>
            <a:spLocks/>
          </p:cNvSpPr>
          <p:nvPr/>
        </p:nvSpPr>
        <p:spPr bwMode="auto">
          <a:xfrm rot="10800000">
            <a:off x="735894" y="1764102"/>
            <a:ext cx="4747012" cy="4096997"/>
          </a:xfrm>
          <a:custGeom>
            <a:avLst/>
            <a:gdLst>
              <a:gd name="T0" fmla="*/ 179 w 484"/>
              <a:gd name="T1" fmla="*/ 48 h 419"/>
              <a:gd name="T2" fmla="*/ 28 w 484"/>
              <a:gd name="T3" fmla="*/ 311 h 419"/>
              <a:gd name="T4" fmla="*/ 91 w 484"/>
              <a:gd name="T5" fmla="*/ 419 h 419"/>
              <a:gd name="T6" fmla="*/ 394 w 484"/>
              <a:gd name="T7" fmla="*/ 419 h 419"/>
              <a:gd name="T8" fmla="*/ 456 w 484"/>
              <a:gd name="T9" fmla="*/ 311 h 419"/>
              <a:gd name="T10" fmla="*/ 305 w 484"/>
              <a:gd name="T11" fmla="*/ 48 h 419"/>
              <a:gd name="T12" fmla="*/ 179 w 484"/>
              <a:gd name="T13" fmla="*/ 48 h 4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84" h="419">
                <a:moveTo>
                  <a:pt x="179" y="48"/>
                </a:moveTo>
                <a:cubicBezTo>
                  <a:pt x="28" y="311"/>
                  <a:pt x="28" y="311"/>
                  <a:pt x="28" y="311"/>
                </a:cubicBezTo>
                <a:cubicBezTo>
                  <a:pt x="0" y="359"/>
                  <a:pt x="35" y="419"/>
                  <a:pt x="91" y="419"/>
                </a:cubicBezTo>
                <a:cubicBezTo>
                  <a:pt x="394" y="419"/>
                  <a:pt x="394" y="419"/>
                  <a:pt x="394" y="419"/>
                </a:cubicBezTo>
                <a:cubicBezTo>
                  <a:pt x="450" y="419"/>
                  <a:pt x="484" y="359"/>
                  <a:pt x="456" y="311"/>
                </a:cubicBezTo>
                <a:cubicBezTo>
                  <a:pt x="305" y="48"/>
                  <a:pt x="305" y="48"/>
                  <a:pt x="305" y="48"/>
                </a:cubicBezTo>
                <a:cubicBezTo>
                  <a:pt x="277" y="0"/>
                  <a:pt x="207" y="0"/>
                  <a:pt x="179" y="48"/>
                </a:cubicBezTo>
                <a:close/>
              </a:path>
            </a:pathLst>
          </a:custGeom>
          <a:noFill/>
          <a:ln w="38100"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3C4DD81-A378-4F7C-BD26-647CA86125CE}"/>
              </a:ext>
            </a:extLst>
          </p:cNvPr>
          <p:cNvGrpSpPr/>
          <p:nvPr/>
        </p:nvGrpSpPr>
        <p:grpSpPr>
          <a:xfrm>
            <a:off x="2736335" y="4353415"/>
            <a:ext cx="746127" cy="604837"/>
            <a:chOff x="6456412" y="1658115"/>
            <a:chExt cx="746126" cy="604837"/>
          </a:xfrm>
          <a:solidFill>
            <a:schemeClr val="bg1"/>
          </a:solidFill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0384B59E-779B-4A7A-8CBF-EDBFBFCA64A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412" y="1658115"/>
              <a:ext cx="465138" cy="604837"/>
            </a:xfrm>
            <a:custGeom>
              <a:avLst/>
              <a:gdLst>
                <a:gd name="T0" fmla="*/ 1917 w 1917"/>
                <a:gd name="T1" fmla="*/ 1262 h 2496"/>
                <a:gd name="T2" fmla="*/ 1661 w 1917"/>
                <a:gd name="T3" fmla="*/ 1390 h 2496"/>
                <a:gd name="T4" fmla="*/ 1595 w 1917"/>
                <a:gd name="T5" fmla="*/ 1560 h 2496"/>
                <a:gd name="T6" fmla="*/ 1469 w 1917"/>
                <a:gd name="T7" fmla="*/ 1710 h 2496"/>
                <a:gd name="T8" fmla="*/ 1154 w 1917"/>
                <a:gd name="T9" fmla="*/ 1639 h 2496"/>
                <a:gd name="T10" fmla="*/ 1250 w 1917"/>
                <a:gd name="T11" fmla="*/ 2161 h 2496"/>
                <a:gd name="T12" fmla="*/ 1310 w 1917"/>
                <a:gd name="T13" fmla="*/ 2496 h 2496"/>
                <a:gd name="T14" fmla="*/ 1086 w 1917"/>
                <a:gd name="T15" fmla="*/ 2366 h 2496"/>
                <a:gd name="T16" fmla="*/ 696 w 1917"/>
                <a:gd name="T17" fmla="*/ 2137 h 2496"/>
                <a:gd name="T18" fmla="*/ 375 w 1917"/>
                <a:gd name="T19" fmla="*/ 1950 h 2496"/>
                <a:gd name="T20" fmla="*/ 453 w 1917"/>
                <a:gd name="T21" fmla="*/ 1560 h 2496"/>
                <a:gd name="T22" fmla="*/ 62 w 1917"/>
                <a:gd name="T23" fmla="*/ 936 h 2496"/>
                <a:gd name="T24" fmla="*/ 921 w 1917"/>
                <a:gd name="T25" fmla="*/ 0 h 2496"/>
                <a:gd name="T26" fmla="*/ 1195 w 1917"/>
                <a:gd name="T27" fmla="*/ 22 h 2496"/>
                <a:gd name="T28" fmla="*/ 1522 w 1917"/>
                <a:gd name="T29" fmla="*/ 147 h 2496"/>
                <a:gd name="T30" fmla="*/ 1664 w 1917"/>
                <a:gd name="T31" fmla="*/ 296 h 2496"/>
                <a:gd name="T32" fmla="*/ 1730 w 1917"/>
                <a:gd name="T33" fmla="*/ 471 h 2496"/>
                <a:gd name="T34" fmla="*/ 1701 w 1917"/>
                <a:gd name="T35" fmla="*/ 858 h 2496"/>
                <a:gd name="T36" fmla="*/ 1917 w 1917"/>
                <a:gd name="T37" fmla="*/ 1262 h 2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17" h="2496">
                  <a:moveTo>
                    <a:pt x="1917" y="1262"/>
                  </a:moveTo>
                  <a:cubicBezTo>
                    <a:pt x="1661" y="1390"/>
                    <a:pt x="1661" y="1390"/>
                    <a:pt x="1661" y="1390"/>
                  </a:cubicBezTo>
                  <a:cubicBezTo>
                    <a:pt x="1661" y="1390"/>
                    <a:pt x="1636" y="1476"/>
                    <a:pt x="1595" y="1560"/>
                  </a:cubicBezTo>
                  <a:cubicBezTo>
                    <a:pt x="1562" y="1626"/>
                    <a:pt x="1518" y="1691"/>
                    <a:pt x="1469" y="1710"/>
                  </a:cubicBezTo>
                  <a:cubicBezTo>
                    <a:pt x="1365" y="1750"/>
                    <a:pt x="1154" y="1639"/>
                    <a:pt x="1154" y="1639"/>
                  </a:cubicBezTo>
                  <a:cubicBezTo>
                    <a:pt x="1250" y="2161"/>
                    <a:pt x="1250" y="2161"/>
                    <a:pt x="1250" y="2161"/>
                  </a:cubicBezTo>
                  <a:cubicBezTo>
                    <a:pt x="1310" y="2496"/>
                    <a:pt x="1310" y="2496"/>
                    <a:pt x="1310" y="2496"/>
                  </a:cubicBezTo>
                  <a:cubicBezTo>
                    <a:pt x="1086" y="2366"/>
                    <a:pt x="1086" y="2366"/>
                    <a:pt x="1086" y="2366"/>
                  </a:cubicBezTo>
                  <a:cubicBezTo>
                    <a:pt x="696" y="2137"/>
                    <a:pt x="696" y="2137"/>
                    <a:pt x="696" y="2137"/>
                  </a:cubicBezTo>
                  <a:cubicBezTo>
                    <a:pt x="375" y="1950"/>
                    <a:pt x="375" y="1950"/>
                    <a:pt x="375" y="1950"/>
                  </a:cubicBezTo>
                  <a:cubicBezTo>
                    <a:pt x="453" y="1560"/>
                    <a:pt x="453" y="1560"/>
                    <a:pt x="453" y="1560"/>
                  </a:cubicBezTo>
                  <a:cubicBezTo>
                    <a:pt x="453" y="1560"/>
                    <a:pt x="181" y="1572"/>
                    <a:pt x="62" y="936"/>
                  </a:cubicBezTo>
                  <a:cubicBezTo>
                    <a:pt x="41" y="819"/>
                    <a:pt x="0" y="0"/>
                    <a:pt x="921" y="0"/>
                  </a:cubicBezTo>
                  <a:cubicBezTo>
                    <a:pt x="1024" y="0"/>
                    <a:pt x="1115" y="8"/>
                    <a:pt x="1195" y="22"/>
                  </a:cubicBezTo>
                  <a:cubicBezTo>
                    <a:pt x="1336" y="47"/>
                    <a:pt x="1442" y="91"/>
                    <a:pt x="1522" y="147"/>
                  </a:cubicBezTo>
                  <a:cubicBezTo>
                    <a:pt x="1584" y="191"/>
                    <a:pt x="1630" y="242"/>
                    <a:pt x="1664" y="296"/>
                  </a:cubicBezTo>
                  <a:cubicBezTo>
                    <a:pt x="1698" y="353"/>
                    <a:pt x="1719" y="413"/>
                    <a:pt x="1730" y="471"/>
                  </a:cubicBezTo>
                  <a:cubicBezTo>
                    <a:pt x="1769" y="671"/>
                    <a:pt x="1701" y="858"/>
                    <a:pt x="1701" y="858"/>
                  </a:cubicBezTo>
                  <a:lnTo>
                    <a:pt x="1917" y="12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4">
              <a:extLst>
                <a:ext uri="{FF2B5EF4-FFF2-40B4-BE49-F238E27FC236}">
                  <a16:creationId xmlns:a16="http://schemas.microsoft.com/office/drawing/2014/main" id="{7F7AADF5-BF96-420F-A915-69CAD1D7521F}"/>
                </a:ext>
              </a:extLst>
            </p:cNvPr>
            <p:cNvSpPr>
              <a:spLocks/>
            </p:cNvSpPr>
            <p:nvPr/>
          </p:nvSpPr>
          <p:spPr bwMode="auto">
            <a:xfrm>
              <a:off x="6861225" y="1658115"/>
              <a:ext cx="341313" cy="604837"/>
            </a:xfrm>
            <a:custGeom>
              <a:avLst/>
              <a:gdLst>
                <a:gd name="T0" fmla="*/ 1403 w 1403"/>
                <a:gd name="T1" fmla="*/ 1262 h 2496"/>
                <a:gd name="T2" fmla="*/ 1147 w 1403"/>
                <a:gd name="T3" fmla="*/ 1390 h 2496"/>
                <a:gd name="T4" fmla="*/ 955 w 1403"/>
                <a:gd name="T5" fmla="*/ 1710 h 2496"/>
                <a:gd name="T6" fmla="*/ 640 w 1403"/>
                <a:gd name="T7" fmla="*/ 1639 h 2496"/>
                <a:gd name="T8" fmla="*/ 796 w 1403"/>
                <a:gd name="T9" fmla="*/ 2496 h 2496"/>
                <a:gd name="T10" fmla="*/ 572 w 1403"/>
                <a:gd name="T11" fmla="*/ 2366 h 2496"/>
                <a:gd name="T12" fmla="*/ 182 w 1403"/>
                <a:gd name="T13" fmla="*/ 2137 h 2496"/>
                <a:gd name="T14" fmla="*/ 80 w 1403"/>
                <a:gd name="T15" fmla="*/ 2078 h 2496"/>
                <a:gd name="T16" fmla="*/ 0 w 1403"/>
                <a:gd name="T17" fmla="*/ 1639 h 2496"/>
                <a:gd name="T18" fmla="*/ 315 w 1403"/>
                <a:gd name="T19" fmla="*/ 1710 h 2496"/>
                <a:gd name="T20" fmla="*/ 507 w 1403"/>
                <a:gd name="T21" fmla="*/ 1390 h 2496"/>
                <a:gd name="T22" fmla="*/ 763 w 1403"/>
                <a:gd name="T23" fmla="*/ 1262 h 2496"/>
                <a:gd name="T24" fmla="*/ 547 w 1403"/>
                <a:gd name="T25" fmla="*/ 858 h 2496"/>
                <a:gd name="T26" fmla="*/ 576 w 1403"/>
                <a:gd name="T27" fmla="*/ 471 h 2496"/>
                <a:gd name="T28" fmla="*/ 510 w 1403"/>
                <a:gd name="T29" fmla="*/ 296 h 2496"/>
                <a:gd name="T30" fmla="*/ 106 w 1403"/>
                <a:gd name="T31" fmla="*/ 35 h 2496"/>
                <a:gd name="T32" fmla="*/ 407 w 1403"/>
                <a:gd name="T33" fmla="*/ 0 h 2496"/>
                <a:gd name="T34" fmla="*/ 1150 w 1403"/>
                <a:gd name="T35" fmla="*/ 296 h 2496"/>
                <a:gd name="T36" fmla="*/ 1216 w 1403"/>
                <a:gd name="T37" fmla="*/ 471 h 2496"/>
                <a:gd name="T38" fmla="*/ 1187 w 1403"/>
                <a:gd name="T39" fmla="*/ 858 h 2496"/>
                <a:gd name="T40" fmla="*/ 1403 w 1403"/>
                <a:gd name="T41" fmla="*/ 1262 h 2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03" h="2496">
                  <a:moveTo>
                    <a:pt x="1403" y="1262"/>
                  </a:moveTo>
                  <a:cubicBezTo>
                    <a:pt x="1147" y="1390"/>
                    <a:pt x="1147" y="1390"/>
                    <a:pt x="1147" y="1390"/>
                  </a:cubicBezTo>
                  <a:cubicBezTo>
                    <a:pt x="1147" y="1390"/>
                    <a:pt x="1066" y="1667"/>
                    <a:pt x="955" y="1710"/>
                  </a:cubicBezTo>
                  <a:cubicBezTo>
                    <a:pt x="851" y="1750"/>
                    <a:pt x="640" y="1639"/>
                    <a:pt x="640" y="1639"/>
                  </a:cubicBezTo>
                  <a:cubicBezTo>
                    <a:pt x="796" y="2496"/>
                    <a:pt x="796" y="2496"/>
                    <a:pt x="796" y="2496"/>
                  </a:cubicBezTo>
                  <a:cubicBezTo>
                    <a:pt x="572" y="2366"/>
                    <a:pt x="572" y="2366"/>
                    <a:pt x="572" y="2366"/>
                  </a:cubicBezTo>
                  <a:cubicBezTo>
                    <a:pt x="182" y="2137"/>
                    <a:pt x="182" y="2137"/>
                    <a:pt x="182" y="2137"/>
                  </a:cubicBezTo>
                  <a:cubicBezTo>
                    <a:pt x="80" y="2078"/>
                    <a:pt x="80" y="2078"/>
                    <a:pt x="80" y="2078"/>
                  </a:cubicBezTo>
                  <a:cubicBezTo>
                    <a:pt x="0" y="1639"/>
                    <a:pt x="0" y="1639"/>
                    <a:pt x="0" y="1639"/>
                  </a:cubicBezTo>
                  <a:cubicBezTo>
                    <a:pt x="0" y="1639"/>
                    <a:pt x="211" y="1750"/>
                    <a:pt x="315" y="1710"/>
                  </a:cubicBezTo>
                  <a:cubicBezTo>
                    <a:pt x="426" y="1667"/>
                    <a:pt x="507" y="1390"/>
                    <a:pt x="507" y="1390"/>
                  </a:cubicBezTo>
                  <a:cubicBezTo>
                    <a:pt x="763" y="1262"/>
                    <a:pt x="763" y="1262"/>
                    <a:pt x="763" y="1262"/>
                  </a:cubicBezTo>
                  <a:cubicBezTo>
                    <a:pt x="547" y="858"/>
                    <a:pt x="547" y="858"/>
                    <a:pt x="547" y="858"/>
                  </a:cubicBezTo>
                  <a:cubicBezTo>
                    <a:pt x="547" y="858"/>
                    <a:pt x="615" y="671"/>
                    <a:pt x="576" y="471"/>
                  </a:cubicBezTo>
                  <a:cubicBezTo>
                    <a:pt x="565" y="413"/>
                    <a:pt x="544" y="353"/>
                    <a:pt x="510" y="296"/>
                  </a:cubicBezTo>
                  <a:cubicBezTo>
                    <a:pt x="441" y="184"/>
                    <a:pt x="318" y="85"/>
                    <a:pt x="106" y="35"/>
                  </a:cubicBezTo>
                  <a:cubicBezTo>
                    <a:pt x="192" y="13"/>
                    <a:pt x="292" y="0"/>
                    <a:pt x="407" y="0"/>
                  </a:cubicBezTo>
                  <a:cubicBezTo>
                    <a:pt x="838" y="0"/>
                    <a:pt x="1050" y="135"/>
                    <a:pt x="1150" y="296"/>
                  </a:cubicBezTo>
                  <a:cubicBezTo>
                    <a:pt x="1184" y="353"/>
                    <a:pt x="1205" y="413"/>
                    <a:pt x="1216" y="471"/>
                  </a:cubicBezTo>
                  <a:cubicBezTo>
                    <a:pt x="1255" y="671"/>
                    <a:pt x="1187" y="858"/>
                    <a:pt x="1187" y="858"/>
                  </a:cubicBezTo>
                  <a:lnTo>
                    <a:pt x="1403" y="126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" name="Subtitle 2">
            <a:extLst>
              <a:ext uri="{FF2B5EF4-FFF2-40B4-BE49-F238E27FC236}">
                <a16:creationId xmlns:a16="http://schemas.microsoft.com/office/drawing/2014/main" id="{B0C071A0-85BA-462B-8D01-D86583815925}"/>
              </a:ext>
            </a:extLst>
          </p:cNvPr>
          <p:cNvSpPr txBox="1">
            <a:spLocks/>
          </p:cNvSpPr>
          <p:nvPr/>
        </p:nvSpPr>
        <p:spPr>
          <a:xfrm>
            <a:off x="8216950" y="535296"/>
            <a:ext cx="3435252" cy="6614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TITLE HERE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740E6EE1-BD5E-451C-864B-4290A7681A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3520" y="-101600"/>
            <a:ext cx="12567920" cy="703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015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Placeholder 11">
            <a:extLst>
              <a:ext uri="{FF2B5EF4-FFF2-40B4-BE49-F238E27FC236}">
                <a16:creationId xmlns:a16="http://schemas.microsoft.com/office/drawing/2014/main" id="{50301299-1CEE-4FA5-9E30-DFE047EEEF3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" b="22"/>
          <a:stretch>
            <a:fillRect/>
          </a:stretch>
        </p:blipFill>
        <p:spPr>
          <a:xfrm>
            <a:off x="2" y="1725083"/>
            <a:ext cx="12191999" cy="2477948"/>
          </a:xfrm>
        </p:spPr>
      </p:pic>
      <p:sp>
        <p:nvSpPr>
          <p:cNvPr id="37" name="Rectangle 12">
            <a:extLst>
              <a:ext uri="{FF2B5EF4-FFF2-40B4-BE49-F238E27FC236}">
                <a16:creationId xmlns:a16="http://schemas.microsoft.com/office/drawing/2014/main" id="{8885F7FC-086A-427B-90AA-4072A8FD9D88}"/>
              </a:ext>
            </a:extLst>
          </p:cNvPr>
          <p:cNvSpPr/>
          <p:nvPr/>
        </p:nvSpPr>
        <p:spPr>
          <a:xfrm>
            <a:off x="0" y="1725083"/>
            <a:ext cx="12192000" cy="2477949"/>
          </a:xfrm>
          <a:prstGeom prst="rect">
            <a:avLst/>
          </a:prstGeom>
          <a:gradFill>
            <a:gsLst>
              <a:gs pos="47000">
                <a:srgbClr val="586496">
                  <a:alpha val="68000"/>
                </a:srgbClr>
              </a:gs>
              <a:gs pos="4000">
                <a:srgbClr val="523089">
                  <a:alpha val="8000"/>
                </a:srgbClr>
              </a:gs>
              <a:gs pos="85000">
                <a:srgbClr val="65ADA8">
                  <a:alpha val="60000"/>
                </a:srgb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DB6D245-70D2-4C92-958A-F5644A91EB11}"/>
              </a:ext>
            </a:extLst>
          </p:cNvPr>
          <p:cNvSpPr txBox="1"/>
          <p:nvPr/>
        </p:nvSpPr>
        <p:spPr>
          <a:xfrm>
            <a:off x="1676400" y="0"/>
            <a:ext cx="89008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>
                <a:solidFill>
                  <a:srgbClr val="586496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Структура системы охранной сигнализации</a:t>
            </a:r>
            <a:endParaRPr lang="en-US" sz="4800" dirty="0">
              <a:solidFill>
                <a:srgbClr val="586496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C243615-8228-42F3-8763-453625CB025D}"/>
              </a:ext>
            </a:extLst>
          </p:cNvPr>
          <p:cNvCxnSpPr>
            <a:cxnSpLocks/>
          </p:cNvCxnSpPr>
          <p:nvPr/>
        </p:nvCxnSpPr>
        <p:spPr>
          <a:xfrm>
            <a:off x="3781954" y="1569660"/>
            <a:ext cx="4788039" cy="0"/>
          </a:xfrm>
          <a:prstGeom prst="line">
            <a:avLst/>
          </a:prstGeom>
          <a:ln w="38100">
            <a:solidFill>
              <a:srgbClr val="5864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4">
            <a:extLst>
              <a:ext uri="{FF2B5EF4-FFF2-40B4-BE49-F238E27FC236}">
                <a16:creationId xmlns:a16="http://schemas.microsoft.com/office/drawing/2014/main" id="{440F1584-8889-4C4D-B56D-1BE503D81233}"/>
              </a:ext>
            </a:extLst>
          </p:cNvPr>
          <p:cNvSpPr/>
          <p:nvPr/>
        </p:nvSpPr>
        <p:spPr>
          <a:xfrm>
            <a:off x="0" y="6206567"/>
            <a:ext cx="12192000" cy="651432"/>
          </a:xfrm>
          <a:prstGeom prst="rect">
            <a:avLst/>
          </a:prstGeom>
          <a:gradFill>
            <a:gsLst>
              <a:gs pos="22000">
                <a:srgbClr val="65ADA8"/>
              </a:gs>
              <a:gs pos="85000">
                <a:srgbClr val="523089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52">
            <a:extLst>
              <a:ext uri="{FF2B5EF4-FFF2-40B4-BE49-F238E27FC236}">
                <a16:creationId xmlns:a16="http://schemas.microsoft.com/office/drawing/2014/main" id="{FB4DA557-B969-434E-AD83-8F4209EA9BD6}"/>
              </a:ext>
            </a:extLst>
          </p:cNvPr>
          <p:cNvSpPr/>
          <p:nvPr/>
        </p:nvSpPr>
        <p:spPr>
          <a:xfrm>
            <a:off x="114399" y="4296859"/>
            <a:ext cx="119632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Система охранной сигнализации построена при помощи </a:t>
            </a:r>
          </a:p>
          <a:p>
            <a:pPr algn="ctr"/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адресно-аналогового прибор серии «А24», производимой ООО «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</a:rPr>
              <a:t>Ровалент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». </a:t>
            </a:r>
          </a:p>
          <a:p>
            <a:pPr algn="ctr"/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Данная система построена на основе приемно-контрольного прибора А24 и пульта приема и управления «А24\700»</a:t>
            </a:r>
          </a:p>
        </p:txBody>
      </p:sp>
    </p:spTree>
    <p:extLst>
      <p:ext uri="{BB962C8B-B14F-4D97-AF65-F5344CB8AC3E}">
        <p14:creationId xmlns:p14="http://schemas.microsoft.com/office/powerpoint/2010/main" val="3892862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743</TotalTime>
  <Words>393</Words>
  <Application>Microsoft Office PowerPoint</Application>
  <PresentationFormat>Широкоэкранный</PresentationFormat>
  <Paragraphs>84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Roboto</vt:lpstr>
      <vt:lpstr>Roboto Black</vt:lpstr>
      <vt:lpstr>Roboto Light</vt:lpstr>
      <vt:lpstr>Roboto Medium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Riadi .</dc:creator>
  <cp:lastModifiedBy>alexvikt.minsk@gmail.com</cp:lastModifiedBy>
  <cp:revision>81</cp:revision>
  <dcterms:created xsi:type="dcterms:W3CDTF">2017-12-23T21:53:23Z</dcterms:created>
  <dcterms:modified xsi:type="dcterms:W3CDTF">2023-12-24T14:02:20Z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898967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S10.0.0</vt:lpwstr>
  </property>
</Properties>
</file>