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5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B6264-786F-4E86-8745-A1E199ACE74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40AD4-F689-4F0E-8F36-D67B23A7F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071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Google Shape;406;p18:notes">
            <a:extLst>
              <a:ext uri="{FF2B5EF4-FFF2-40B4-BE49-F238E27FC236}">
                <a16:creationId xmlns:a16="http://schemas.microsoft.com/office/drawing/2014/main" id="{333DEFCA-1C53-4D55-8F10-2A12F82301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40963" name="Google Shape;407;p18:notes">
            <a:extLst>
              <a:ext uri="{FF2B5EF4-FFF2-40B4-BE49-F238E27FC236}">
                <a16:creationId xmlns:a16="http://schemas.microsoft.com/office/drawing/2014/main" id="{B4A286B2-3D3F-42D0-B9C9-8EF031B03DC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400"/>
            </a:pPr>
            <a:endParaRPr lang="ru-RU" altLang="ru-RU" sz="12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0964" name="Google Shape;408;p18:notes">
            <a:extLst>
              <a:ext uri="{FF2B5EF4-FFF2-40B4-BE49-F238E27FC236}">
                <a16:creationId xmlns:a16="http://schemas.microsoft.com/office/drawing/2014/main" id="{67F23D2B-7F0F-4059-9032-825848FBA7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8E84A08C-1437-4C2D-B638-A4263377A42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F562BB-EB00-47F7-B2DC-7B9B4F0F5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4A99B9-E126-478B-90E6-9F696BA8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DA118-876E-4FB4-A109-F2B65F8B5BD2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5F1DF1-B7A1-4562-8CA1-6072F763C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1EE0859-37DC-40F0-B6B2-39D8EF9BE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63D6B-575C-4356-BA16-1CA9279B4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7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Рисунок с подписью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12;p26">
            <a:extLst>
              <a:ext uri="{FF2B5EF4-FFF2-40B4-BE49-F238E27FC236}">
                <a16:creationId xmlns:a16="http://schemas.microsoft.com/office/drawing/2014/main" id="{8ADA52A6-8EE6-4E57-A8C9-55507FBA34F6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3;p26">
            <a:extLst>
              <a:ext uri="{FF2B5EF4-FFF2-40B4-BE49-F238E27FC236}">
                <a16:creationId xmlns:a16="http://schemas.microsoft.com/office/drawing/2014/main" id="{D8B88DF7-F00C-411B-A880-FD0D8B38305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Google Shape;14;p26">
            <a:extLst>
              <a:ext uri="{FF2B5EF4-FFF2-40B4-BE49-F238E27FC236}">
                <a16:creationId xmlns:a16="http://schemas.microsoft.com/office/drawing/2014/main" id="{7503D661-0F32-4DC3-9BEA-33FAF8A8D535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A12E1-2F66-4452-ACE6-091D7D29DD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2659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Заголовок и вертикальный текст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26">
            <a:extLst>
              <a:ext uri="{FF2B5EF4-FFF2-40B4-BE49-F238E27FC236}">
                <a16:creationId xmlns:a16="http://schemas.microsoft.com/office/drawing/2014/main" id="{F797D741-7F82-41EB-A069-06AA37AB2176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3;p26">
            <a:extLst>
              <a:ext uri="{FF2B5EF4-FFF2-40B4-BE49-F238E27FC236}">
                <a16:creationId xmlns:a16="http://schemas.microsoft.com/office/drawing/2014/main" id="{1FD22749-89BF-4288-859C-779F37D57039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4;p26">
            <a:extLst>
              <a:ext uri="{FF2B5EF4-FFF2-40B4-BE49-F238E27FC236}">
                <a16:creationId xmlns:a16="http://schemas.microsoft.com/office/drawing/2014/main" id="{C765F943-AB35-4DA4-B086-DF6772AC87E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0612A-D4A1-40DE-95D3-AF0067EB4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3482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Вертикальный заголовок и текст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26">
            <a:extLst>
              <a:ext uri="{FF2B5EF4-FFF2-40B4-BE49-F238E27FC236}">
                <a16:creationId xmlns:a16="http://schemas.microsoft.com/office/drawing/2014/main" id="{D92A5179-3B35-44D0-A3BD-598C4902F3A6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3;p26">
            <a:extLst>
              <a:ext uri="{FF2B5EF4-FFF2-40B4-BE49-F238E27FC236}">
                <a16:creationId xmlns:a16="http://schemas.microsoft.com/office/drawing/2014/main" id="{13903BEF-DCA6-449D-8477-9DAA3ED3DD1A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4;p26">
            <a:extLst>
              <a:ext uri="{FF2B5EF4-FFF2-40B4-BE49-F238E27FC236}">
                <a16:creationId xmlns:a16="http://schemas.microsoft.com/office/drawing/2014/main" id="{24881A96-650E-4BD6-B2CA-9E92231DBBD9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0F31A-F1B9-4703-8583-CEBF1B16E9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1031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12;p26">
            <a:extLst>
              <a:ext uri="{FF2B5EF4-FFF2-40B4-BE49-F238E27FC236}">
                <a16:creationId xmlns:a16="http://schemas.microsoft.com/office/drawing/2014/main" id="{5FC11821-E07A-4E29-AD05-0F505CE1BA30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3;p26">
            <a:extLst>
              <a:ext uri="{FF2B5EF4-FFF2-40B4-BE49-F238E27FC236}">
                <a16:creationId xmlns:a16="http://schemas.microsoft.com/office/drawing/2014/main" id="{3B7371F4-81F1-4CEA-B74E-89B21A4F853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4;p26">
            <a:extLst>
              <a:ext uri="{FF2B5EF4-FFF2-40B4-BE49-F238E27FC236}">
                <a16:creationId xmlns:a16="http://schemas.microsoft.com/office/drawing/2014/main" id="{A86521C4-CCC2-49F1-AFFC-38C69D56ED43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C14DA-3082-4FEF-9E52-EAE90115EF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056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Заголовок и объект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26">
            <a:extLst>
              <a:ext uri="{FF2B5EF4-FFF2-40B4-BE49-F238E27FC236}">
                <a16:creationId xmlns:a16="http://schemas.microsoft.com/office/drawing/2014/main" id="{48ABC766-3023-40E9-A183-68DEA2284D2A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3;p26">
            <a:extLst>
              <a:ext uri="{FF2B5EF4-FFF2-40B4-BE49-F238E27FC236}">
                <a16:creationId xmlns:a16="http://schemas.microsoft.com/office/drawing/2014/main" id="{A5BD00FF-A6C2-4C4C-9F30-074EE2614EA9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4;p26">
            <a:extLst>
              <a:ext uri="{FF2B5EF4-FFF2-40B4-BE49-F238E27FC236}">
                <a16:creationId xmlns:a16="http://schemas.microsoft.com/office/drawing/2014/main" id="{2A5390AF-2B1D-4F0C-BDE8-450CD4589D46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7E699-079B-443F-9370-BFDB130E5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65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Заголовок раздела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Google Shape;12;p26">
            <a:extLst>
              <a:ext uri="{FF2B5EF4-FFF2-40B4-BE49-F238E27FC236}">
                <a16:creationId xmlns:a16="http://schemas.microsoft.com/office/drawing/2014/main" id="{C032A81E-0B12-4D70-8377-A01F4D91560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3;p26">
            <a:extLst>
              <a:ext uri="{FF2B5EF4-FFF2-40B4-BE49-F238E27FC236}">
                <a16:creationId xmlns:a16="http://schemas.microsoft.com/office/drawing/2014/main" id="{51F8232E-2352-40E3-AF7C-0D20758978C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4;p26">
            <a:extLst>
              <a:ext uri="{FF2B5EF4-FFF2-40B4-BE49-F238E27FC236}">
                <a16:creationId xmlns:a16="http://schemas.microsoft.com/office/drawing/2014/main" id="{20D8CE4A-1CF0-4B9A-9484-3AC4C8B03A4D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7EA3E-B7E5-473E-AC38-7ABA14FB86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34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12;p26">
            <a:extLst>
              <a:ext uri="{FF2B5EF4-FFF2-40B4-BE49-F238E27FC236}">
                <a16:creationId xmlns:a16="http://schemas.microsoft.com/office/drawing/2014/main" id="{7132AB88-09D2-4C28-A480-7C5A34054EC2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3;p26">
            <a:extLst>
              <a:ext uri="{FF2B5EF4-FFF2-40B4-BE49-F238E27FC236}">
                <a16:creationId xmlns:a16="http://schemas.microsoft.com/office/drawing/2014/main" id="{EFE0A130-8176-4463-8C8C-115A85A7C9E9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Google Shape;14;p26">
            <a:extLst>
              <a:ext uri="{FF2B5EF4-FFF2-40B4-BE49-F238E27FC236}">
                <a16:creationId xmlns:a16="http://schemas.microsoft.com/office/drawing/2014/main" id="{53DE35A0-89F8-47EE-8931-5F41F11E1C0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8CEDC-CD44-4ABE-A88B-31EFD5D0EB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3756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Сравнение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12;p26">
            <a:extLst>
              <a:ext uri="{FF2B5EF4-FFF2-40B4-BE49-F238E27FC236}">
                <a16:creationId xmlns:a16="http://schemas.microsoft.com/office/drawing/2014/main" id="{13106EC5-E10C-4F92-8917-6E941763B4C4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Google Shape;13;p26">
            <a:extLst>
              <a:ext uri="{FF2B5EF4-FFF2-40B4-BE49-F238E27FC236}">
                <a16:creationId xmlns:a16="http://schemas.microsoft.com/office/drawing/2014/main" id="{928BF6DE-EBFE-4994-AFB5-B37B87BB79EF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Google Shape;14;p26">
            <a:extLst>
              <a:ext uri="{FF2B5EF4-FFF2-40B4-BE49-F238E27FC236}">
                <a16:creationId xmlns:a16="http://schemas.microsoft.com/office/drawing/2014/main" id="{97675C9C-18F6-4AFB-A6DA-2E0EE50412C2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D0AAC-0A43-46EE-A219-60CB3725AD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0792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Только заголовок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12;p26">
            <a:extLst>
              <a:ext uri="{FF2B5EF4-FFF2-40B4-BE49-F238E27FC236}">
                <a16:creationId xmlns:a16="http://schemas.microsoft.com/office/drawing/2014/main" id="{FFFFCC4A-C85F-402D-8B01-BF50EFE04E8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Google Shape;13;p26">
            <a:extLst>
              <a:ext uri="{FF2B5EF4-FFF2-40B4-BE49-F238E27FC236}">
                <a16:creationId xmlns:a16="http://schemas.microsoft.com/office/drawing/2014/main" id="{F8EA0827-9B39-44FC-8579-6B87137E1E8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Google Shape;14;p26">
            <a:extLst>
              <a:ext uri="{FF2B5EF4-FFF2-40B4-BE49-F238E27FC236}">
                <a16:creationId xmlns:a16="http://schemas.microsoft.com/office/drawing/2014/main" id="{598417A3-1BD7-47A4-9537-42F36327FD5B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024FA-812A-4ED6-980E-9730346D36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79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Пустой слайд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6">
            <a:extLst>
              <a:ext uri="{FF2B5EF4-FFF2-40B4-BE49-F238E27FC236}">
                <a16:creationId xmlns:a16="http://schemas.microsoft.com/office/drawing/2014/main" id="{43E9409A-7B49-4C30-919D-C4DC60F64464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Google Shape;13;p26">
            <a:extLst>
              <a:ext uri="{FF2B5EF4-FFF2-40B4-BE49-F238E27FC236}">
                <a16:creationId xmlns:a16="http://schemas.microsoft.com/office/drawing/2014/main" id="{86AF86FD-2B0C-4DAE-9032-F52C7CD42945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Google Shape;14;p26">
            <a:extLst>
              <a:ext uri="{FF2B5EF4-FFF2-40B4-BE49-F238E27FC236}">
                <a16:creationId xmlns:a16="http://schemas.microsoft.com/office/drawing/2014/main" id="{77C871F8-D036-45DC-B5F4-A52D5EC712C7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4CB5C-4124-45B6-BEFB-FA48A1D48E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483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Объект с подписью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12;p26">
            <a:extLst>
              <a:ext uri="{FF2B5EF4-FFF2-40B4-BE49-F238E27FC236}">
                <a16:creationId xmlns:a16="http://schemas.microsoft.com/office/drawing/2014/main" id="{E2C4206D-EAB5-4469-B88E-BBEE446B9CD3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Google Shape;13;p26">
            <a:extLst>
              <a:ext uri="{FF2B5EF4-FFF2-40B4-BE49-F238E27FC236}">
                <a16:creationId xmlns:a16="http://schemas.microsoft.com/office/drawing/2014/main" id="{5DDC6A0B-00D2-4C2F-9A7D-42B54DBAD83C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Google Shape;14;p26">
            <a:extLst>
              <a:ext uri="{FF2B5EF4-FFF2-40B4-BE49-F238E27FC236}">
                <a16:creationId xmlns:a16="http://schemas.microsoft.com/office/drawing/2014/main" id="{61D8A37D-C0DC-4FB6-A9B0-2EE80DE95DE1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9F9BC-3C2C-4E02-AE07-24D9C22C4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8338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3268D-73E8-4C6C-8538-AD482B812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8E4A09-C5F9-49C2-A98E-5004FFDBE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900897-D24F-472A-ABE8-736D24979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DA118-876E-4FB4-A109-F2B65F8B5BD2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7446F9-85F7-4A9E-BC31-2861D1A34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B94CDF-09E4-4429-825C-E2C396D99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63D6B-575C-4356-BA16-1CA9279B4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38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;p26">
            <a:extLst>
              <a:ext uri="{FF2B5EF4-FFF2-40B4-BE49-F238E27FC236}">
                <a16:creationId xmlns:a16="http://schemas.microsoft.com/office/drawing/2014/main" id="{3468806F-3C6C-49A1-A478-AE2817DA96A6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>
              <a:sym typeface="Arial" panose="020B0604020202020204" pitchFamily="34" charset="0"/>
            </a:endParaRPr>
          </a:p>
        </p:txBody>
      </p:sp>
      <p:sp>
        <p:nvSpPr>
          <p:cNvPr id="1027" name="Google Shape;11;p26">
            <a:extLst>
              <a:ext uri="{FF2B5EF4-FFF2-40B4-BE49-F238E27FC236}">
                <a16:creationId xmlns:a16="http://schemas.microsoft.com/office/drawing/2014/main" id="{5222035B-FCCB-48B4-AB06-07A59EDD6F4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>
              <a:sym typeface="Arial" panose="020B0604020202020204" pitchFamily="34" charset="0"/>
            </a:endParaRPr>
          </a:p>
        </p:txBody>
      </p:sp>
      <p:sp>
        <p:nvSpPr>
          <p:cNvPr id="1028" name="Google Shape;12;p26">
            <a:extLst>
              <a:ext uri="{FF2B5EF4-FFF2-40B4-BE49-F238E27FC236}">
                <a16:creationId xmlns:a16="http://schemas.microsoft.com/office/drawing/2014/main" id="{6E91A7E6-A97D-45E1-8E4E-E5D15544FFC6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Google Shape;13;p26">
            <a:extLst>
              <a:ext uri="{FF2B5EF4-FFF2-40B4-BE49-F238E27FC236}">
                <a16:creationId xmlns:a16="http://schemas.microsoft.com/office/drawing/2014/main" id="{A70730F8-9275-40CD-A9E3-D05B83B16393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Google Shape;14;p26">
            <a:extLst>
              <a:ext uri="{FF2B5EF4-FFF2-40B4-BE49-F238E27FC236}">
                <a16:creationId xmlns:a16="http://schemas.microsoft.com/office/drawing/2014/main" id="{93395823-4D50-4601-888A-ED04877C08FE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E8943024-5A38-4656-A7BF-A9E78F0E5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79198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C029E13-1053-4920-BB5B-FEEB3D8E8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76D370-8749-4B54-A7FA-4818EE9CE06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78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989BABF-B5E4-422E-A442-CBD73264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0A1C0A-2F52-45A4-A1A7-73AA4715ED7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41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A7202C2-BB80-488D-9ECC-BD428546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662DD0-D5C3-46D5-8F21-4906CF0731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38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4498254-9F2D-4949-92F8-777F71D18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B2959A-631D-4477-9A2B-0452987A9A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78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FA58389-A01B-4C0A-903D-D0E362D82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0328AC-9A7C-45BB-BA93-F9A1117463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6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F668EB5-D399-431A-A1B5-DEFABE807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30A827-B735-4AF6-A939-C8BF37CB86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36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8EB4D84-81DA-4C3C-9760-73F3FF0AE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E5B79C-0768-42EB-B0C6-F1F3E171F10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324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C402866-C54D-42EF-9249-BAB264FFB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92ED07-A17F-49B1-9437-F2CFCAA3C03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97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A744747-472D-4DD2-B5B3-07EA77777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00A51F-4658-480C-9F08-D9E318966C5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84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94A7C95-72BE-4729-B67F-94961D05A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E0ECCD-B0E3-489F-9B86-5E062AB7A60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84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07A62C0-8668-447B-862E-0605AB16C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9022BF-607A-4D7C-A31E-B88360B3D05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65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2EB3DAC-939B-4965-BB6B-2E6039248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B72507-8CB2-4523-8239-28355F5AE3E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06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76A417F-DB09-4CD2-8A92-37E7F866C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0D0620-0760-49CD-8786-0EDA74BA4FF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6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FE81066-AEC8-417B-BB4E-3C454ACA2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61A419-8537-46BE-82D8-46F405FB783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9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9">
            <a:extLst>
              <a:ext uri="{FF2B5EF4-FFF2-40B4-BE49-F238E27FC236}">
                <a16:creationId xmlns:a16="http://schemas.microsoft.com/office/drawing/2014/main" id="{EE2EC5C6-973E-4E41-9358-33F1ED68C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775" y="0"/>
            <a:ext cx="669925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Google Shape;411;p18">
            <a:extLst>
              <a:ext uri="{FF2B5EF4-FFF2-40B4-BE49-F238E27FC236}">
                <a16:creationId xmlns:a16="http://schemas.microsoft.com/office/drawing/2014/main" id="{8F0F372A-6660-4F74-810D-B9FA7CFC8AE7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>
          <a:xfrm>
            <a:off x="11652250" y="6492875"/>
            <a:ext cx="5397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BC1CCC89-7C58-47AE-BAB0-19854D8003F2}" type="slidenum">
              <a:rPr kumimoji="0" lang="ru-RU" alt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ru-RU" altLang="ru-RU" sz="20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940" name="Google Shape;412;p18">
            <a:extLst>
              <a:ext uri="{FF2B5EF4-FFF2-40B4-BE49-F238E27FC236}">
                <a16:creationId xmlns:a16="http://schemas.microsoft.com/office/drawing/2014/main" id="{655F114B-AB67-4138-852A-EEA6D0992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7475"/>
            <a:ext cx="115220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Calibri" panose="020F0502020204030204" pitchFamily="34" charset="0"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>
                <a:ln>
                  <a:noFill/>
                </a:ln>
                <a:solidFill>
                  <a:srgbClr val="2F549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rPr>
              <a:t>ВИДЕОДЕМОНСТРАЦИЯ РАБОТЫ ПРОГРАММНОГО СРЕДСТВА</a:t>
            </a: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pic>
        <p:nvPicPr>
          <p:cNvPr id="39941" name="Google Shape;415;p18">
            <a:extLst>
              <a:ext uri="{FF2B5EF4-FFF2-40B4-BE49-F238E27FC236}">
                <a16:creationId xmlns:a16="http://schemas.microsoft.com/office/drawing/2014/main" id="{3F1ED30B-5912-4DA6-98E8-8A6BB02C975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038"/>
            <a:ext cx="6096000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Google Shape;416;p18">
            <a:extLst>
              <a:ext uri="{FF2B5EF4-FFF2-40B4-BE49-F238E27FC236}">
                <a16:creationId xmlns:a16="http://schemas.microsoft.com/office/drawing/2014/main" id="{2E8CD5F7-A87D-4131-BF76-1024ED952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6488113"/>
            <a:ext cx="5421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rPr>
              <a:t>Разработка и тестирование программного средства</a:t>
            </a: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pic>
        <p:nvPicPr>
          <p:cNvPr id="2" name="Видео_Программа ИСиТвБМ">
            <a:hlinkClick r:id="" action="ppaction://media"/>
            <a:extLst>
              <a:ext uri="{FF2B5EF4-FFF2-40B4-BE49-F238E27FC236}">
                <a16:creationId xmlns:a16="http://schemas.microsoft.com/office/drawing/2014/main" id="{84683E47-8893-4A06-9C9C-6AFB1A112F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3396" y="682625"/>
            <a:ext cx="10735931" cy="5770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EE22668-8AB4-48D5-9346-7A84188F0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103AC6-A7E0-4AFC-86D6-790ABC0BD2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15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E5C0849-42E5-4E97-8DC4-5BCDBCBAA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6C53A3-974E-4A2A-B771-5D094A992F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61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F692382-2EDD-43C1-A8F4-18F424403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F2FEBC-3F19-4333-83ED-BB0834C46AD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64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CBBC7E6-0D32-44F3-9B2E-1FC46E693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07BF70-3155-40E1-9E1B-9870BB03C14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03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E173FB1-9015-4BBA-86FD-495B91051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760430-A181-4A2E-8F97-4C901898ACF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16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627846B-389A-4F79-8CBA-1680EB963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0E9AE5-A43A-4571-83AB-364988630E8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143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8F72D28-E888-4477-88F3-C6A94301A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EEB935-BBFF-44FF-B550-3BB484E06D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58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8392317-6515-4C4C-A273-98E1D3FF5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1A6141-7F2E-4217-A37B-AD784A7DFBF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340F1B1-7A32-4084-B2F3-DC380BD41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B76323-311C-4CFF-9759-A501E753D14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64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95EF7BF-36ED-4DCC-BCE3-7ED5FF3DE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DDABF8-FDEE-4F13-8AE6-D3B97A884E6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62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574A922-A6EC-48BB-90F2-1C75492B5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4D362F-525E-493D-876A-FA337610339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66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6442585-A267-4FA0-9E41-0CD11690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C6D322-E273-45D6-834F-547CF781BB7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67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FEE7857-5820-4BEB-88F5-1AECD7484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BD31D5-0BB6-4CFD-804A-57AB9B7FEB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60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D655E7D-9BE9-4D72-B7DD-B3119AF43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B9DE59-B79D-4404-B6BC-8B44F5F974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861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</Words>
  <Application>Microsoft Office PowerPoint</Application>
  <PresentationFormat>Широкоэкранный</PresentationFormat>
  <Paragraphs>4</Paragraphs>
  <Slides>29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Тонкович</dc:creator>
  <cp:lastModifiedBy>АЛЕКСЕЕВ Виктор Федорович</cp:lastModifiedBy>
  <cp:revision>4</cp:revision>
  <dcterms:created xsi:type="dcterms:W3CDTF">2022-12-29T07:31:46Z</dcterms:created>
  <dcterms:modified xsi:type="dcterms:W3CDTF">2022-12-30T02:45:14Z</dcterms:modified>
</cp:coreProperties>
</file>