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Лукьянович" initials="АЛ" lastIdx="1" clrIdx="0">
    <p:extLst>
      <p:ext uri="{19B8F6BF-5375-455C-9EA6-DF929625EA0E}">
        <p15:presenceInfo xmlns:p15="http://schemas.microsoft.com/office/powerpoint/2012/main" userId="5fc98853b3f7a7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Лукьянович" userId="5fc98853b3f7a703" providerId="LiveId" clId="{FE8A9FE9-9876-455A-9F84-9D1A62500C6C}"/>
    <pc:docChg chg="undo custSel addSld delSld modSld">
      <pc:chgData name="Анастасия Лукьянович" userId="5fc98853b3f7a703" providerId="LiveId" clId="{FE8A9FE9-9876-455A-9F84-9D1A62500C6C}" dt="2022-12-02T09:40:35.146" v="1358" actId="1592"/>
      <pc:docMkLst>
        <pc:docMk/>
      </pc:docMkLst>
      <pc:sldChg chg="modSp new mod modTransition">
        <pc:chgData name="Анастасия Лукьянович" userId="5fc98853b3f7a703" providerId="LiveId" clId="{FE8A9FE9-9876-455A-9F84-9D1A62500C6C}" dt="2022-12-01T17:47:18.768" v="1339" actId="2711"/>
        <pc:sldMkLst>
          <pc:docMk/>
          <pc:sldMk cId="1474298530" sldId="256"/>
        </pc:sldMkLst>
        <pc:spChg chg="mod">
          <ac:chgData name="Анастасия Лукьянович" userId="5fc98853b3f7a703" providerId="LiveId" clId="{FE8A9FE9-9876-455A-9F84-9D1A62500C6C}" dt="2022-12-01T12:11:39.048" v="1111"/>
          <ac:spMkLst>
            <pc:docMk/>
            <pc:sldMk cId="1474298530" sldId="256"/>
            <ac:spMk id="2" creationId="{63F11D07-DB3E-481A-BD6B-E7F2EB7D146A}"/>
          </ac:spMkLst>
        </pc:spChg>
        <pc:spChg chg="mod">
          <ac:chgData name="Анастасия Лукьянович" userId="5fc98853b3f7a703" providerId="LiveId" clId="{FE8A9FE9-9876-455A-9F84-9D1A62500C6C}" dt="2022-12-01T17:47:18.768" v="1339" actId="2711"/>
          <ac:spMkLst>
            <pc:docMk/>
            <pc:sldMk cId="1474298530" sldId="256"/>
            <ac:spMk id="3" creationId="{54AFD61A-AAEB-46E3-8A5A-8BE1BA8AB5CC}"/>
          </ac:spMkLst>
        </pc:spChg>
      </pc:sldChg>
      <pc:sldChg chg="addSp modSp new mod modTransition">
        <pc:chgData name="Анастасия Лукьянович" userId="5fc98853b3f7a703" providerId="LiveId" clId="{FE8A9FE9-9876-455A-9F84-9D1A62500C6C}" dt="2022-12-01T17:45:24.114" v="1338" actId="14861"/>
        <pc:sldMkLst>
          <pc:docMk/>
          <pc:sldMk cId="2889074846" sldId="257"/>
        </pc:sldMkLst>
        <pc:spChg chg="mod">
          <ac:chgData name="Анастасия Лукьянович" userId="5fc98853b3f7a703" providerId="LiveId" clId="{FE8A9FE9-9876-455A-9F84-9D1A62500C6C}" dt="2022-12-01T12:11:39.048" v="1111"/>
          <ac:spMkLst>
            <pc:docMk/>
            <pc:sldMk cId="2889074846" sldId="257"/>
            <ac:spMk id="2" creationId="{C7A6DB1A-BC7C-4F7E-9971-F0F7791F71B3}"/>
          </ac:spMkLst>
        </pc:spChg>
        <pc:spChg chg="mod">
          <ac:chgData name="Анастасия Лукьянович" userId="5fc98853b3f7a703" providerId="LiveId" clId="{FE8A9FE9-9876-455A-9F84-9D1A62500C6C}" dt="2022-12-01T10:58:14.797" v="937" actId="255"/>
          <ac:spMkLst>
            <pc:docMk/>
            <pc:sldMk cId="2889074846" sldId="257"/>
            <ac:spMk id="3" creationId="{5DBE956B-36F0-46A3-8A96-A26702101362}"/>
          </ac:spMkLst>
        </pc:spChg>
        <pc:picChg chg="add mod">
          <ac:chgData name="Анастасия Лукьянович" userId="5fc98853b3f7a703" providerId="LiveId" clId="{FE8A9FE9-9876-455A-9F84-9D1A62500C6C}" dt="2022-12-01T17:45:24.114" v="1338" actId="14861"/>
          <ac:picMkLst>
            <pc:docMk/>
            <pc:sldMk cId="2889074846" sldId="257"/>
            <ac:picMk id="4" creationId="{02D72307-5048-48A5-8857-8020F2607B0A}"/>
          </ac:picMkLst>
        </pc:picChg>
      </pc:sldChg>
      <pc:sldChg chg="modSp new mod modTransition">
        <pc:chgData name="Анастасия Лукьянович" userId="5fc98853b3f7a703" providerId="LiveId" clId="{FE8A9FE9-9876-455A-9F84-9D1A62500C6C}" dt="2022-12-01T17:45:23.570" v="1337" actId="1076"/>
        <pc:sldMkLst>
          <pc:docMk/>
          <pc:sldMk cId="2244212893" sldId="258"/>
        </pc:sldMkLst>
        <pc:spChg chg="mod">
          <ac:chgData name="Анастасия Лукьянович" userId="5fc98853b3f7a703" providerId="LiveId" clId="{FE8A9FE9-9876-455A-9F84-9D1A62500C6C}" dt="2022-12-01T12:11:39.048" v="1111"/>
          <ac:spMkLst>
            <pc:docMk/>
            <pc:sldMk cId="2244212893" sldId="258"/>
            <ac:spMk id="2" creationId="{6C90C91E-8C39-489D-9CB4-19A12522487B}"/>
          </ac:spMkLst>
        </pc:spChg>
        <pc:spChg chg="mod">
          <ac:chgData name="Анастасия Лукьянович" userId="5fc98853b3f7a703" providerId="LiveId" clId="{FE8A9FE9-9876-455A-9F84-9D1A62500C6C}" dt="2022-12-01T17:45:23.570" v="1337" actId="1076"/>
          <ac:spMkLst>
            <pc:docMk/>
            <pc:sldMk cId="2244212893" sldId="258"/>
            <ac:spMk id="3" creationId="{BF419E0D-7B81-45B3-8734-AD27D5805E65}"/>
          </ac:spMkLst>
        </pc:spChg>
      </pc:sldChg>
      <pc:sldChg chg="addSp delSp modSp new mod modTransition addCm delCm">
        <pc:chgData name="Анастасия Лукьянович" userId="5fc98853b3f7a703" providerId="LiveId" clId="{FE8A9FE9-9876-455A-9F84-9D1A62500C6C}" dt="2022-12-02T09:40:35.146" v="1358" actId="1592"/>
        <pc:sldMkLst>
          <pc:docMk/>
          <pc:sldMk cId="2679714297" sldId="259"/>
        </pc:sldMkLst>
        <pc:spChg chg="mod">
          <ac:chgData name="Анастасия Лукьянович" userId="5fc98853b3f7a703" providerId="LiveId" clId="{FE8A9FE9-9876-455A-9F84-9D1A62500C6C}" dt="2022-12-01T17:34:40.193" v="1301" actId="1076"/>
          <ac:spMkLst>
            <pc:docMk/>
            <pc:sldMk cId="2679714297" sldId="259"/>
            <ac:spMk id="2" creationId="{99E1F47D-DB93-4EB6-9B4A-CD71BC6BFE2D}"/>
          </ac:spMkLst>
        </pc:spChg>
        <pc:spChg chg="mod">
          <ac:chgData name="Анастасия Лукьянович" userId="5fc98853b3f7a703" providerId="LiveId" clId="{FE8A9FE9-9876-455A-9F84-9D1A62500C6C}" dt="2022-12-01T17:48:46.543" v="1341" actId="1076"/>
          <ac:spMkLst>
            <pc:docMk/>
            <pc:sldMk cId="2679714297" sldId="259"/>
            <ac:spMk id="3" creationId="{1C2E5906-9FFF-4767-9B35-D5124A94C377}"/>
          </ac:spMkLst>
        </pc:spChg>
        <pc:spChg chg="add mod">
          <ac:chgData name="Анастасия Лукьянович" userId="5fc98853b3f7a703" providerId="LiveId" clId="{FE8A9FE9-9876-455A-9F84-9D1A62500C6C}" dt="2022-12-01T17:42:44.514" v="1331" actId="1076"/>
          <ac:spMkLst>
            <pc:docMk/>
            <pc:sldMk cId="2679714297" sldId="259"/>
            <ac:spMk id="8" creationId="{F86636B9-4DDB-482A-90B5-AF9C05A40FFA}"/>
          </ac:spMkLst>
        </pc:spChg>
        <pc:spChg chg="add mod">
          <ac:chgData name="Анастасия Лукьянович" userId="5fc98853b3f7a703" providerId="LiveId" clId="{FE8A9FE9-9876-455A-9F84-9D1A62500C6C}" dt="2022-12-01T17:42:06.238" v="1328" actId="1076"/>
          <ac:spMkLst>
            <pc:docMk/>
            <pc:sldMk cId="2679714297" sldId="259"/>
            <ac:spMk id="10" creationId="{882FFD87-2E03-40CC-A08E-04CA360F9187}"/>
          </ac:spMkLst>
        </pc:spChg>
        <pc:spChg chg="add mod">
          <ac:chgData name="Анастасия Лукьянович" userId="5fc98853b3f7a703" providerId="LiveId" clId="{FE8A9FE9-9876-455A-9F84-9D1A62500C6C}" dt="2022-12-01T17:43:08.329" v="1332" actId="1076"/>
          <ac:spMkLst>
            <pc:docMk/>
            <pc:sldMk cId="2679714297" sldId="259"/>
            <ac:spMk id="12" creationId="{615BC9A0-B778-472C-B236-A59047D40A7D}"/>
          </ac:spMkLst>
        </pc:spChg>
        <pc:spChg chg="add mod">
          <ac:chgData name="Анастасия Лукьянович" userId="5fc98853b3f7a703" providerId="LiveId" clId="{FE8A9FE9-9876-455A-9F84-9D1A62500C6C}" dt="2022-12-01T17:41:27.326" v="1324" actId="1076"/>
          <ac:spMkLst>
            <pc:docMk/>
            <pc:sldMk cId="2679714297" sldId="259"/>
            <ac:spMk id="14" creationId="{6B9E2BE8-27EC-41D9-986E-4E8873CB31F1}"/>
          </ac:spMkLst>
        </pc:spChg>
        <pc:graphicFrameChg chg="add del mod">
          <ac:chgData name="Анастасия Лукьянович" userId="5fc98853b3f7a703" providerId="LiveId" clId="{FE8A9FE9-9876-455A-9F84-9D1A62500C6C}" dt="2022-12-01T17:30:07.778" v="1256"/>
          <ac:graphicFrameMkLst>
            <pc:docMk/>
            <pc:sldMk cId="2679714297" sldId="259"/>
            <ac:graphicFrameMk id="9" creationId="{D0066098-5688-4CFA-A7ED-15F7F29B672D}"/>
          </ac:graphicFrameMkLst>
        </pc:graphicFrameChg>
        <pc:graphicFrameChg chg="add del mod">
          <ac:chgData name="Анастасия Лукьянович" userId="5fc98853b3f7a703" providerId="LiveId" clId="{FE8A9FE9-9876-455A-9F84-9D1A62500C6C}" dt="2022-12-01T17:30:43.883" v="1265"/>
          <ac:graphicFrameMkLst>
            <pc:docMk/>
            <pc:sldMk cId="2679714297" sldId="259"/>
            <ac:graphicFrameMk id="11" creationId="{A8F2F5AE-5490-4F9D-99DD-13C6A1900112}"/>
          </ac:graphicFrameMkLst>
        </pc:graphicFrameChg>
        <pc:graphicFrameChg chg="add del mod">
          <ac:chgData name="Анастасия Лукьянович" userId="5fc98853b3f7a703" providerId="LiveId" clId="{FE8A9FE9-9876-455A-9F84-9D1A62500C6C}" dt="2022-12-01T17:31:21.235" v="1276"/>
          <ac:graphicFrameMkLst>
            <pc:docMk/>
            <pc:sldMk cId="2679714297" sldId="259"/>
            <ac:graphicFrameMk id="13" creationId="{7B33D828-3C9E-4D50-8C37-D2F43ABD59CE}"/>
          </ac:graphicFrameMkLst>
        </pc:graphicFrameChg>
        <pc:graphicFrameChg chg="add del mod">
          <ac:chgData name="Анастасия Лукьянович" userId="5fc98853b3f7a703" providerId="LiveId" clId="{FE8A9FE9-9876-455A-9F84-9D1A62500C6C}" dt="2022-12-01T17:31:56.186" v="1286"/>
          <ac:graphicFrameMkLst>
            <pc:docMk/>
            <pc:sldMk cId="2679714297" sldId="259"/>
            <ac:graphicFrameMk id="15" creationId="{DFB0976C-45C4-414E-BD31-B2BBD1F4C88D}"/>
          </ac:graphicFrameMkLst>
        </pc:graphicFrameChg>
        <pc:picChg chg="add mod">
          <ac:chgData name="Анастасия Лукьянович" userId="5fc98853b3f7a703" providerId="LiveId" clId="{FE8A9FE9-9876-455A-9F84-9D1A62500C6C}" dt="2022-12-01T17:39:21.466" v="1310" actId="14861"/>
          <ac:picMkLst>
            <pc:docMk/>
            <pc:sldMk cId="2679714297" sldId="259"/>
            <ac:picMk id="4" creationId="{202F596B-38D5-4287-BF77-8E14CF1A9C2E}"/>
          </ac:picMkLst>
        </pc:picChg>
        <pc:picChg chg="add mod">
          <ac:chgData name="Анастасия Лукьянович" userId="5fc98853b3f7a703" providerId="LiveId" clId="{FE8A9FE9-9876-455A-9F84-9D1A62500C6C}" dt="2022-12-01T17:41:17.423" v="1322" actId="14861"/>
          <ac:picMkLst>
            <pc:docMk/>
            <pc:sldMk cId="2679714297" sldId="259"/>
            <ac:picMk id="5" creationId="{538236ED-E2A6-412E-AFC9-18985E0E6643}"/>
          </ac:picMkLst>
        </pc:picChg>
        <pc:picChg chg="add mod">
          <ac:chgData name="Анастасия Лукьянович" userId="5fc98853b3f7a703" providerId="LiveId" clId="{FE8A9FE9-9876-455A-9F84-9D1A62500C6C}" dt="2022-12-01T17:40:37.440" v="1316" actId="14861"/>
          <ac:picMkLst>
            <pc:docMk/>
            <pc:sldMk cId="2679714297" sldId="259"/>
            <ac:picMk id="6" creationId="{6E14A1A0-5EFA-4DEB-B942-21620C3998DC}"/>
          </ac:picMkLst>
        </pc:picChg>
        <pc:picChg chg="add mod">
          <ac:chgData name="Анастасия Лукьянович" userId="5fc98853b3f7a703" providerId="LiveId" clId="{FE8A9FE9-9876-455A-9F84-9D1A62500C6C}" dt="2022-12-01T17:40:44.520" v="1317" actId="14861"/>
          <ac:picMkLst>
            <pc:docMk/>
            <pc:sldMk cId="2679714297" sldId="259"/>
            <ac:picMk id="7" creationId="{DC378601-0994-4BCC-9EFD-AE8000A71E03}"/>
          </ac:picMkLst>
        </pc:picChg>
      </pc:sldChg>
      <pc:sldChg chg="modSp new mod modTransition">
        <pc:chgData name="Анастасия Лукьянович" userId="5fc98853b3f7a703" providerId="LiveId" clId="{FE8A9FE9-9876-455A-9F84-9D1A62500C6C}" dt="2022-12-01T17:49:57.787" v="1357" actId="20577"/>
        <pc:sldMkLst>
          <pc:docMk/>
          <pc:sldMk cId="1390165243" sldId="260"/>
        </pc:sldMkLst>
        <pc:spChg chg="mod">
          <ac:chgData name="Анастасия Лукьянович" userId="5fc98853b3f7a703" providerId="LiveId" clId="{FE8A9FE9-9876-455A-9F84-9D1A62500C6C}" dt="2022-12-01T17:49:57.787" v="1357" actId="20577"/>
          <ac:spMkLst>
            <pc:docMk/>
            <pc:sldMk cId="1390165243" sldId="260"/>
            <ac:spMk id="2" creationId="{1BBFA2AB-E08D-48FE-8F23-F71CC1DCEB96}"/>
          </ac:spMkLst>
        </pc:spChg>
        <pc:spChg chg="mod">
          <ac:chgData name="Анастасия Лукьянович" userId="5fc98853b3f7a703" providerId="LiveId" clId="{FE8A9FE9-9876-455A-9F84-9D1A62500C6C}" dt="2022-12-01T17:37:18.587" v="1309" actId="14100"/>
          <ac:spMkLst>
            <pc:docMk/>
            <pc:sldMk cId="1390165243" sldId="260"/>
            <ac:spMk id="3" creationId="{077D0255-343D-41F5-BA0C-3984224FDBE0}"/>
          </ac:spMkLst>
        </pc:spChg>
      </pc:sldChg>
      <pc:sldChg chg="modSp new del mod">
        <pc:chgData name="Анастасия Лукьянович" userId="5fc98853b3f7a703" providerId="LiveId" clId="{FE8A9FE9-9876-455A-9F84-9D1A62500C6C}" dt="2022-12-01T11:58:31.395" v="1083" actId="2696"/>
        <pc:sldMkLst>
          <pc:docMk/>
          <pc:sldMk cId="3677994856" sldId="261"/>
        </pc:sldMkLst>
        <pc:spChg chg="mod">
          <ac:chgData name="Анастасия Лукьянович" userId="5fc98853b3f7a703" providerId="LiveId" clId="{FE8A9FE9-9876-455A-9F84-9D1A62500C6C}" dt="2022-12-01T11:57:34.296" v="1081" actId="1076"/>
          <ac:spMkLst>
            <pc:docMk/>
            <pc:sldMk cId="3677994856" sldId="261"/>
            <ac:spMk id="2" creationId="{024C6A85-3146-4549-8ADA-8B7AB35F2969}"/>
          </ac:spMkLst>
        </pc:spChg>
        <pc:spChg chg="mod">
          <ac:chgData name="Анастасия Лукьянович" userId="5fc98853b3f7a703" providerId="LiveId" clId="{FE8A9FE9-9876-455A-9F84-9D1A62500C6C}" dt="2022-12-01T11:58:16.709" v="1082" actId="1076"/>
          <ac:spMkLst>
            <pc:docMk/>
            <pc:sldMk cId="3677994856" sldId="261"/>
            <ac:spMk id="3" creationId="{15CCE400-DE78-4905-9C60-800475F5935B}"/>
          </ac:spMkLst>
        </pc:spChg>
      </pc:sldChg>
      <pc:sldMasterChg chg="addSldLayout">
        <pc:chgData name="Анастасия Лукьянович" userId="5fc98853b3f7a703" providerId="LiveId" clId="{FE8A9FE9-9876-455A-9F84-9D1A62500C6C}" dt="2022-12-01T09:57:36.738" v="0" actId="680"/>
        <pc:sldMasterMkLst>
          <pc:docMk/>
          <pc:sldMasterMk cId="2613997292" sldId="2147483648"/>
        </pc:sldMasterMkLst>
        <pc:sldLayoutChg chg="add">
          <pc:chgData name="Анастасия Лукьянович" userId="5fc98853b3f7a703" providerId="LiveId" clId="{FE8A9FE9-9876-455A-9F84-9D1A62500C6C}" dt="2022-12-01T09:57:36.738" v="0" actId="680"/>
          <pc:sldLayoutMkLst>
            <pc:docMk/>
            <pc:sldMasterMk cId="2613997292" sldId="2147483648"/>
            <pc:sldLayoutMk cId="1510510481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03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3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0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5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7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2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5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8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0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6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suir.by/ru/proekt-sokhranyaya-pamyat-o-proshlom-stroim-budusche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suir.by/ru/skulptury-v-zankovich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11D07-DB3E-481A-BD6B-E7F2EB7D1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патриотизме через призму скульптур Валентина Павловича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AFD61A-AAEB-46E3-8A5A-8BE1BA8A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823053"/>
            <a:ext cx="7197726" cy="140546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Данейко Татьяна Михайловна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Лукьянович Анастасия Ивановна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Кацко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Олеговна </a:t>
            </a:r>
          </a:p>
        </p:txBody>
      </p:sp>
    </p:spTree>
    <p:extLst>
      <p:ext uri="{BB962C8B-B14F-4D97-AF65-F5344CB8AC3E}">
        <p14:creationId xmlns:p14="http://schemas.microsoft.com/office/powerpoint/2010/main" val="14742985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6DB1A-BC7C-4F7E-9971-F0F7791F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E956B-36F0-46A3-8A96-A2670210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86" y="1501044"/>
            <a:ext cx="5410199" cy="364913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совместного проекта студентов факультета информационной безопасности и архитектора и скульптора Валентина Павловича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«Сохраняя память о прошлом, строим будущее!»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72307-5048-48A5-8857-8020F260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312" y="761433"/>
            <a:ext cx="3872914" cy="5128354"/>
          </a:xfrm>
          <a:prstGeom prst="rect">
            <a:avLst/>
          </a:prstGeom>
          <a:effectLst>
            <a:outerShdw blurRad="330200" dist="38100" dir="5400000" sx="99000" sy="99000" algn="ctr" rotWithShape="0">
              <a:srgbClr val="000000">
                <a:alpha val="77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890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0C91E-8C39-489D-9CB4-19A12522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19E0D-7B81-45B3-8734-AD27D580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3155"/>
            <a:ext cx="8618456" cy="3649133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https://www.bsuir.by/ru/proekt-sokhranyaya-pamyat-o-proshlom-stroim-buduschee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с 2018 года;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 велопробеги, проведение встреч в мастерской В.П.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Занковича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пробежки к знаковым событиям, выставки творческих работ, посещение мемориалов.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2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1F47D-DB93-4EB6-9B4A-CD71BC6B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2101"/>
            <a:ext cx="10131425" cy="14562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Галерея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E5906-9FFF-4767-9B35-D5124A94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77" y="-101080"/>
            <a:ext cx="10131425" cy="364913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https://www.bsuir.by/ru/skulptury-v-zankovicha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2F596B-38D5-4287-BF77-8E14CF1A9C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801" y="3054892"/>
            <a:ext cx="2130348" cy="33790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236ED-E2A6-412E-AFC9-18985E0E66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08088" y="1413951"/>
            <a:ext cx="2385751" cy="50199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4A1A0-5EFA-4DEB-B942-21620C3998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63013" y="2656243"/>
            <a:ext cx="2573777" cy="37946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78601-0994-4BCC-9EFD-AE8000A71E0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84602" y="1901220"/>
            <a:ext cx="2272736" cy="45326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636B9-4DDB-482A-90B5-AF9C05A40FFA}"/>
              </a:ext>
            </a:extLst>
          </p:cNvPr>
          <p:cNvSpPr txBox="1"/>
          <p:nvPr/>
        </p:nvSpPr>
        <p:spPr>
          <a:xfrm>
            <a:off x="1135845" y="2713941"/>
            <a:ext cx="12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Скрипачка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FFD87-2E03-40CC-A08E-04CA360F9187}"/>
              </a:ext>
            </a:extLst>
          </p:cNvPr>
          <p:cNvSpPr txBox="1"/>
          <p:nvPr/>
        </p:nvSpPr>
        <p:spPr>
          <a:xfrm>
            <a:off x="3118423" y="2300775"/>
            <a:ext cx="2662955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тысячелетию г. Бреста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BC9A0-B778-472C-B236-A59047D40A7D}"/>
              </a:ext>
            </a:extLst>
          </p:cNvPr>
          <p:cNvSpPr txBox="1"/>
          <p:nvPr/>
        </p:nvSpPr>
        <p:spPr>
          <a:xfrm>
            <a:off x="6725819" y="1567126"/>
            <a:ext cx="99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Фемида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E2BE8-27EC-41D9-986E-4E8873CB31F1}"/>
              </a:ext>
            </a:extLst>
          </p:cNvPr>
          <p:cNvSpPr txBox="1"/>
          <p:nvPr/>
        </p:nvSpPr>
        <p:spPr>
          <a:xfrm>
            <a:off x="8290357" y="807679"/>
            <a:ext cx="322121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Статуя человека, сражающегося за свою Родину</a:t>
            </a:r>
          </a:p>
        </p:txBody>
      </p:sp>
    </p:spTree>
    <p:extLst>
      <p:ext uri="{BB962C8B-B14F-4D97-AF65-F5344CB8AC3E}">
        <p14:creationId xmlns:p14="http://schemas.microsoft.com/office/powerpoint/2010/main" val="26797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FA2AB-E08D-48FE-8F23-F71CC1DC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D0255-343D-41F5-BA0C-3984224F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8" y="1754441"/>
            <a:ext cx="10131425" cy="3649133"/>
          </a:xfrm>
        </p:spPr>
        <p:txBody>
          <a:bodyPr>
            <a:norm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материал для продвижения виртуальной галереи работ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В.П.Занковича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 БГУИР;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средние учреждения образования Советского района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пиар-компанией проекта;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 помощью ИКТ интерактивные викторины, квесты и т.п. для вовлечения учащейся молодёжи в проект.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473</TotalTime>
  <Words>170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Небесная</vt:lpstr>
      <vt:lpstr>О патриотизме через призму скульптур Валентина Павловича Занковича </vt:lpstr>
      <vt:lpstr>Цель проекта: </vt:lpstr>
      <vt:lpstr>О Проекте</vt:lpstr>
      <vt:lpstr>Виртуальная Галерея </vt:lpstr>
      <vt:lpstr>Наши задачи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Лукьянович</dc:creator>
  <cp:lastModifiedBy>Анастасия Лукьянович</cp:lastModifiedBy>
  <cp:revision>10</cp:revision>
  <dcterms:created xsi:type="dcterms:W3CDTF">2022-12-01T09:57:20Z</dcterms:created>
  <dcterms:modified xsi:type="dcterms:W3CDTF">2022-12-02T09:40:45Z</dcterms:modified>
</cp:coreProperties>
</file>