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5248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509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3500823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6601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defTabSz="457200"/>
            <a:r>
              <a:rPr lang="en-US" sz="8000" dirty="0">
                <a:ln w="3175" cmpd="sng">
                  <a:noFill/>
                </a:ln>
                <a:solidFill>
                  <a:srgbClr val="4F81BD">
                    <a:lumMod val="60000"/>
                    <a:lumOff val="40000"/>
                  </a:srgbClr>
                </a:solidFill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79796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061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24541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983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901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4843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171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110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650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56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5668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>
                <a:solidFill>
                  <a:srgbClr val="4F81BD"/>
                </a:solidFill>
              </a:rPr>
              <a:pPr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3933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B61BEF0D-F0BB-DE4B-95CE-6DB70DBA9567}" type="datetimeFigureOut">
              <a:rPr lang="en-US" dirty="0">
                <a:solidFill>
                  <a:prstClr val="black">
                    <a:tint val="75000"/>
                  </a:prstClr>
                </a:solidFill>
              </a:rPr>
              <a:pPr defTabSz="457200"/>
              <a:t>12/2/2022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 defTabSz="457200"/>
            <a:fld id="{D57F1E4F-1CFF-5643-939E-217C01CDF565}" type="slidenum">
              <a:rPr lang="en-US" dirty="0">
                <a:solidFill>
                  <a:srgbClr val="4F81BD"/>
                </a:solidFill>
              </a:rPr>
              <a:pPr defTabSz="457200"/>
              <a:t>‹#›</a:t>
            </a:fld>
            <a:endParaRPr lang="en-U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699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suir.by/ru/sektor-studencheskoy-nauki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suir.by/ru/sprotivnyy-klub" TargetMode="External"/><Relationship Id="rId2" Type="http://schemas.openxmlformats.org/officeDocument/2006/relationships/hyperlink" Target="https://www.bsuir.by/sportclub/ru/sportivnyy-klub-bguir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suir.by/ru/programmy-mobilnosti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suir.by/ru/stipendii-bgui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suir.by/m/12_100229_1_82603.docx" TargetMode="External"/><Relationship Id="rId2" Type="http://schemas.openxmlformats.org/officeDocument/2006/relationships/hyperlink" Target="https://www.bsuir.by/m/12_100229_1_16415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bsuir.by/ru/uchebni-otdel/normativnye-dokumenty" TargetMode="External"/><Relationship Id="rId4" Type="http://schemas.openxmlformats.org/officeDocument/2006/relationships/hyperlink" Target="https://www.bsuir.by/m/12_100229_1_154599.docx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suir.by/ru/molodezhnye-obedineniya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pattFill prst="pct20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40787" y="1208554"/>
            <a:ext cx="9558545" cy="4728167"/>
          </a:xfrm>
        </p:spPr>
        <p:txBody>
          <a:bodyPr anchor="ctr"/>
          <a:lstStyle/>
          <a:p>
            <a:pPr algn="ctr"/>
            <a:r>
              <a:rPr lang="ru-RU" sz="7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Диалоговая площадка</a:t>
            </a:r>
            <a:br>
              <a:rPr lang="ru-RU" sz="7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72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«Молодёжь – будущее Беларуси!»</a:t>
            </a:r>
            <a:endParaRPr lang="ru-RU" sz="72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0787" y="182881"/>
            <a:ext cx="9572235" cy="1096899"/>
          </a:xfrm>
        </p:spPr>
        <p:txBody>
          <a:bodyPr anchor="b"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Учреждение образования </a:t>
            </a: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Белорусский государственный университет информатики и радиоэлектроники</a:t>
            </a:r>
            <a:endParaRPr lang="en-US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endParaRPr lang="ru-RU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>
              <a:spcBef>
                <a:spcPts val="0"/>
              </a:spcBef>
            </a:pP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Факультет информационной безопасности 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0786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СЕКТОР СТУДЕНЧЕСКОЙ НАУКИ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www.bsuir.by/ru/sektor-studencheskoy-nauki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74257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hlinkClick r:id="rId2"/>
              </a:rPr>
              <a:t>Спортивный клуб БГУИР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3"/>
              </a:rPr>
              <a:t>https://</a:t>
            </a:r>
            <a:r>
              <a:rPr lang="en-US" dirty="0" smtClean="0">
                <a:hlinkClick r:id="rId3"/>
              </a:rPr>
              <a:t>www.bsuir.by/ru/sprotivnyy-klub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1372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Программы </a:t>
            </a:r>
            <a:r>
              <a:rPr lang="ru-RU" b="1" dirty="0" smtClean="0"/>
              <a:t>мобильности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www.bsuir.by/ru/programmy-mobilnosti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3333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Выплаты стипендий студентам университета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www.bsuir.by/ru/stipendii-bguir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22621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Скидки на обучение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hlinkClick r:id="rId2"/>
              </a:rPr>
              <a:t>Приказ </a:t>
            </a:r>
            <a:r>
              <a:rPr lang="ru-RU" dirty="0">
                <a:hlinkClick r:id="rId2"/>
              </a:rPr>
              <a:t>№310 от 24.06.2022 О создании комиссии по снижению оплаты за обучение</a:t>
            </a:r>
            <a:endParaRPr lang="ru-RU" dirty="0"/>
          </a:p>
          <a:p>
            <a:r>
              <a:rPr lang="ru-RU" dirty="0">
                <a:hlinkClick r:id="rId3"/>
              </a:rPr>
              <a:t>Положение о предоставлении скидок на обучение</a:t>
            </a:r>
            <a:endParaRPr lang="ru-RU" dirty="0"/>
          </a:p>
          <a:p>
            <a:r>
              <a:rPr lang="ru-RU" dirty="0">
                <a:hlinkClick r:id="rId4"/>
              </a:rPr>
              <a:t>Инструкция о предоставлении скидок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Подробнее: </a:t>
            </a:r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www.bsuir.by/ru/uchebni-otdel/normativnye-dokumenty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46555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Молодежные объединения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www.bsuir.by/ru/molodezhnye-obedineniya</a:t>
            </a: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60814"/>
      </p:ext>
    </p:extLst>
  </p:cSld>
  <p:clrMapOvr>
    <a:masterClrMapping/>
  </p:clrMapOvr>
</p:sld>
</file>

<file path=ppt/theme/theme1.xml><?xml version="1.0" encoding="utf-8"?>
<a:theme xmlns:a="http://schemas.openxmlformats.org/drawingml/2006/main" name="Грань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mbria">
      <a:maj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 panose="02040503050406030204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73</Words>
  <Application>Microsoft Office PowerPoint</Application>
  <PresentationFormat>Широкоэкранный</PresentationFormat>
  <Paragraphs>24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Cambria</vt:lpstr>
      <vt:lpstr>Wingdings 3</vt:lpstr>
      <vt:lpstr>Грань</vt:lpstr>
      <vt:lpstr>Диалоговая площадка «Молодёжь – будущее Беларуси!»</vt:lpstr>
      <vt:lpstr>СЕКТОР СТУДЕНЧЕСКОЙ НАУКИ</vt:lpstr>
      <vt:lpstr>Спортивный клуб БГУИР</vt:lpstr>
      <vt:lpstr>Программы мобильности</vt:lpstr>
      <vt:lpstr>Выплаты стипендий студентам университета</vt:lpstr>
      <vt:lpstr>Скидки на обучение </vt:lpstr>
      <vt:lpstr>Молодежные объединения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Диалоговая площадка «Молодёжь – будущее Беларуси!»</dc:title>
  <dc:creator>Печень Т.М.</dc:creator>
  <cp:lastModifiedBy>Печень Т.М.</cp:lastModifiedBy>
  <cp:revision>1</cp:revision>
  <dcterms:created xsi:type="dcterms:W3CDTF">2022-12-02T08:03:25Z</dcterms:created>
  <dcterms:modified xsi:type="dcterms:W3CDTF">2022-12-02T08:06:44Z</dcterms:modified>
</cp:coreProperties>
</file>