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1" r:id="rId7"/>
    <p:sldId id="260" r:id="rId8"/>
    <p:sldId id="263" r:id="rId9"/>
    <p:sldId id="267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4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6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0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4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62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0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6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67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4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0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3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2E815-02A7-41E0-9F0D-74E4A0844AB1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4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at@bsuir.b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suir.by/ru/kaf-ikt/daneiko-t-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1_&#1050;&#1072;&#1083;&#1077;&#1085;&#1076;&#1072;&#1088;&#1100;%20&#1060;&#1048;&#1050;_&#1074;&#1080;&#1076;&#1077;&#1086;%20by%20Ivan%20062101_2022.mov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hyperlink" Target="https://vk.com/sporters_bsuir?w=wall-168515225_144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87" b="1"/>
          <a:stretch/>
        </p:blipFill>
        <p:spPr>
          <a:xfrm>
            <a:off x="0" y="0"/>
            <a:ext cx="12257903" cy="686634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162683"/>
            <a:ext cx="12191999" cy="17445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виртуального музея работ </a:t>
            </a: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архитектора-скульптора Валентина</a:t>
            </a: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Павловича </a:t>
            </a:r>
            <a:r>
              <a:rPr lang="ru-RU" sz="28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Занковича</a:t>
            </a: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Сохраняя память о прошлом, строим будущее</a:t>
            </a:r>
            <a:r>
              <a:rPr lang="ru-RU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19" y="3235522"/>
            <a:ext cx="6252492" cy="33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376" y="3327401"/>
            <a:ext cx="1716279" cy="1251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8517" t="4153" r="7170" b="3559"/>
          <a:stretch/>
        </p:blipFill>
        <p:spPr>
          <a:xfrm>
            <a:off x="444843" y="3303373"/>
            <a:ext cx="1499287" cy="15075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045"/>
            <a:ext cx="930876" cy="1126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156" y="0"/>
            <a:ext cx="1083747" cy="10404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650056" y="4944637"/>
            <a:ext cx="334423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Данейко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Татьяна Михайловна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заместитель декана факультета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инфокоммуникаций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координатор волонтерской группы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Sporters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35985" y="64076"/>
            <a:ext cx="9889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 образования «Белорусский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университет информатики и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радиоэлектроники»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4710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2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1935" y="1578489"/>
            <a:ext cx="115144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Данейко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Татьяна Михайловна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замдекана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воспитательной работе факультета 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инфокоммуникаций</a:t>
            </a: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  <a:hlinkClick r:id="rId3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tat@bsuir.by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220013, Республика Беларусь, г. Минск ул. П. Бровки, 10, БГУИР, кабинет 116а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рабочий: +375 17 293 21 02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моб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+375 33 662 77 81 (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MTS,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viber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Telegram,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+375 29 342 41 96 (A1)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www.bsuir.by/ru/kaf-ikt/daneiko-t-m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8269" y="365125"/>
            <a:ext cx="5183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Контакты докладчика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4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1"/>
            <a:ext cx="12230100" cy="687943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6325" y="1625599"/>
            <a:ext cx="68675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студентов факультета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инфокоммуникаций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БГУИР с архитектором-скульптором, </a:t>
            </a: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лауреатом Ленинской премии, премии Ленинского комсомола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Беларуси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Валентином Павловичем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Занковичем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8100" y="44451"/>
            <a:ext cx="12230100" cy="111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«Сохраняя память о прошлом, строим будущее!» 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это </a:t>
            </a:r>
            <a:r>
              <a:rPr lang="ru-RU" sz="3600" dirty="0">
                <a:latin typeface="Arial"/>
              </a:rPr>
              <a:t>с</a:t>
            </a:r>
            <a:r>
              <a:rPr kumimoji="0" lang="ru-R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овместный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проект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49" y="1782761"/>
            <a:ext cx="3626827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1_Календарь ФИК_видео by Ivan 062101_20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9" y="2493104"/>
            <a:ext cx="5457825" cy="3421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03" y="1706404"/>
            <a:ext cx="6401116" cy="33446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80841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Arial"/>
              </a:rPr>
              <a:t>Создан календарь проекта на 2022 год</a:t>
            </a:r>
          </a:p>
        </p:txBody>
      </p:sp>
      <p:sp>
        <p:nvSpPr>
          <p:cNvPr id="9" name="TextBox 8">
            <a:hlinkClick r:id="rId8" action="ppaction://hlinkfile"/>
          </p:cNvPr>
          <p:cNvSpPr txBox="1"/>
          <p:nvPr/>
        </p:nvSpPr>
        <p:spPr>
          <a:xfrm>
            <a:off x="7430226" y="5585203"/>
            <a:ext cx="330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/>
                <a:hlinkClick r:id="rId9"/>
              </a:rPr>
              <a:t>Видео о создании календаря</a:t>
            </a:r>
            <a:endParaRPr lang="ru-RU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8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3" y="-1"/>
            <a:ext cx="8705843" cy="129246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81063" y="1373699"/>
            <a:ext cx="10515600" cy="16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сохранение культурного наследия нашей страны и передача его будущим поколениям в рамках работы волонтерской группы «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Sporters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» БГУИР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117567"/>
            <a:ext cx="5329237" cy="3520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086613"/>
            <a:ext cx="5300663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410945"/>
            <a:ext cx="111061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FF"/>
                </a:solidFill>
                <a:latin typeface="Arial"/>
              </a:rPr>
              <a:t>Реализуется с июля 2018 года </a:t>
            </a:r>
          </a:p>
          <a:p>
            <a:endParaRPr lang="ru-RU" sz="3200" dirty="0" smtClean="0">
              <a:solidFill>
                <a:srgbClr val="FFFFFF"/>
              </a:solidFill>
              <a:latin typeface="Arial"/>
            </a:endParaRPr>
          </a:p>
          <a:p>
            <a:r>
              <a:rPr lang="ru-RU" sz="3200" dirty="0" smtClean="0">
                <a:solidFill>
                  <a:srgbClr val="FFFFFF"/>
                </a:solidFill>
                <a:latin typeface="Arial"/>
              </a:rPr>
              <a:t>Основные </a:t>
            </a:r>
            <a:r>
              <a:rPr lang="ru-RU" sz="3200" dirty="0">
                <a:solidFill>
                  <a:srgbClr val="FFFFFF"/>
                </a:solidFill>
                <a:latin typeface="Arial"/>
              </a:rPr>
              <a:t>направления: </a:t>
            </a:r>
            <a:r>
              <a:rPr lang="ru-RU" sz="3200" dirty="0" err="1">
                <a:solidFill>
                  <a:srgbClr val="FFFFFF"/>
                </a:solidFill>
                <a:latin typeface="Arial"/>
              </a:rPr>
              <a:t>велоробеги</a:t>
            </a:r>
            <a:r>
              <a:rPr lang="ru-RU" sz="3200" dirty="0">
                <a:solidFill>
                  <a:srgbClr val="FFFFFF"/>
                </a:solidFill>
                <a:latin typeface="Arial"/>
              </a:rPr>
              <a:t>, проведение встреч в мастерской В.П. </a:t>
            </a:r>
            <a:r>
              <a:rPr lang="ru-RU" sz="3200" dirty="0" err="1">
                <a:solidFill>
                  <a:srgbClr val="FFFFFF"/>
                </a:solidFill>
                <a:latin typeface="Arial"/>
              </a:rPr>
              <a:t>Занковича</a:t>
            </a:r>
            <a:r>
              <a:rPr lang="ru-RU" sz="3200" dirty="0">
                <a:solidFill>
                  <a:srgbClr val="FFFFFF"/>
                </a:solidFill>
                <a:latin typeface="Arial"/>
              </a:rPr>
              <a:t>, пробежки к знаковым событиям, выставки творческих работ, посещение мемориалов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8" y="3535788"/>
            <a:ext cx="4762500" cy="317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3077851"/>
            <a:ext cx="5353050" cy="36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580045"/>
            <a:ext cx="7386637" cy="50588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7369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Arial"/>
              </a:rPr>
              <a:t>Студенты приняли участие на выставке конкурса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Белорусского республиканского союза молодежи 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городского этапа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«100 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идей для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Беларуси»</a:t>
            </a:r>
            <a:endParaRPr lang="ru-RU" sz="24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980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228" y="-1"/>
            <a:ext cx="12326228" cy="69335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32" y="316725"/>
            <a:ext cx="11628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latin typeface="Arial"/>
              </a:rPr>
              <a:t>Студенты в мастерской Валентина Павловича </a:t>
            </a:r>
            <a:r>
              <a:rPr lang="ru-RU" sz="3200" dirty="0" err="1" smtClean="0">
                <a:solidFill>
                  <a:srgbClr val="FFFFFF"/>
                </a:solidFill>
                <a:latin typeface="Arial"/>
              </a:rPr>
              <a:t>Занковича</a:t>
            </a:r>
            <a:endParaRPr lang="ru-RU" sz="3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2" y="1900238"/>
            <a:ext cx="5749786" cy="4312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29" y="1900238"/>
            <a:ext cx="5749786" cy="43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6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06514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FFFF"/>
                </a:solidFill>
                <a:latin typeface="Arial"/>
              </a:rPr>
              <a:t>Студэнты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be-BY" sz="2000" dirty="0" smtClean="0">
                <a:solidFill>
                  <a:srgbClr val="FFFFFF"/>
                </a:solidFill>
                <a:latin typeface="Arial"/>
              </a:rPr>
              <a:t>29.04.2021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арга</a:t>
            </a:r>
            <a:r>
              <a:rPr lang="be-BY" sz="2000" dirty="0" smtClean="0">
                <a:solidFill>
                  <a:srgbClr val="FFFFFF"/>
                </a:solidFill>
                <a:latin typeface="Arial"/>
              </a:rPr>
              <a:t>нізавалі 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ў 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БДУІР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выставу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 скульптур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Валянціна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Занковіча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«</a:t>
            </a:r>
            <a:r>
              <a:rPr lang="ru-RU" sz="2000" dirty="0" err="1" smtClean="0">
                <a:solidFill>
                  <a:srgbClr val="FFFFFF"/>
                </a:solidFill>
                <a:latin typeface="Arial"/>
              </a:rPr>
              <a:t>Зямля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мая, ты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кніга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 -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непрачытана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...», </a:t>
            </a:r>
            <a:r>
              <a:rPr lang="ru-RU" sz="2000" dirty="0" err="1" smtClean="0">
                <a:solidFill>
                  <a:srgbClr val="FFFFFF"/>
                </a:solidFill>
                <a:latin typeface="Arial"/>
              </a:rPr>
              <a:t>якую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dirty="0" err="1" smtClean="0">
                <a:solidFill>
                  <a:srgbClr val="FFFFFF"/>
                </a:solidFill>
                <a:latin typeface="Arial"/>
              </a:rPr>
              <a:t>прысвяцілі</a:t>
            </a:r>
            <a:r>
              <a:rPr lang="ru-RU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вясне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вёсцы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,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беларускай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Arial"/>
              </a:rPr>
              <a:t>мове</a:t>
            </a:r>
            <a:r>
              <a:rPr lang="ru-RU" sz="2000" dirty="0">
                <a:solidFill>
                  <a:srgbClr val="FFFFFF"/>
                </a:solidFill>
                <a:latin typeface="Arial"/>
              </a:rPr>
              <a:t> і </a:t>
            </a:r>
            <a:r>
              <a:rPr lang="ru-RU" sz="2000" dirty="0" err="1" smtClean="0">
                <a:solidFill>
                  <a:srgbClr val="FFFFFF"/>
                </a:solidFill>
                <a:latin typeface="Arial"/>
              </a:rPr>
              <a:t>паэзіі</a:t>
            </a:r>
            <a:endParaRPr lang="ru-RU" sz="20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457450"/>
            <a:ext cx="5781675" cy="3854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218" y="1463674"/>
            <a:ext cx="3890963" cy="2593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368" y="4192586"/>
            <a:ext cx="3869532" cy="25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80841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Подробнее о </a:t>
            </a:r>
            <a:r>
              <a:rPr lang="ru-RU" sz="4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проекте</a:t>
            </a:r>
          </a:p>
          <a:p>
            <a:pPr algn="ctr"/>
            <a:endParaRPr lang="ru-RU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«Сохраняя память о прошлом, строим будущее!»</a:t>
            </a:r>
            <a:endParaRPr lang="ru-RU" sz="39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663" y="2873650"/>
            <a:ext cx="3545350" cy="36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0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199</Words>
  <Application>Microsoft Office PowerPoint</Application>
  <PresentationFormat>Широкоэкранный</PresentationFormat>
  <Paragraphs>27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Batang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Печень Т.М.</dc:creator>
  <cp:lastModifiedBy>Печень Т.М.</cp:lastModifiedBy>
  <cp:revision>29</cp:revision>
  <dcterms:created xsi:type="dcterms:W3CDTF">2022-03-22T19:00:39Z</dcterms:created>
  <dcterms:modified xsi:type="dcterms:W3CDTF">2022-04-22T16:45:23Z</dcterms:modified>
</cp:coreProperties>
</file>