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6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0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41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629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0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06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7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49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07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0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34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2E815-02A7-41E0-9F0D-74E4A0844AB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162C4-1C6D-429A-A1EE-431AF2DEC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34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1_&#1050;&#1072;&#1083;&#1077;&#1085;&#1076;&#1072;&#1088;&#1100;%20&#1060;&#1048;&#1050;_&#1074;&#1080;&#1076;&#1077;&#1086;%20by%20Ivan%20062101_2022.mov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87" b="1"/>
          <a:stretch/>
        </p:blipFill>
        <p:spPr>
          <a:xfrm>
            <a:off x="0" y="28575"/>
            <a:ext cx="12192000" cy="682942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3" y="847726"/>
            <a:ext cx="11314881" cy="17445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«Сохраняя память о прошлом, строим будущее</a:t>
            </a:r>
            <a:r>
              <a:rPr lang="ru-RU" sz="123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086" y="3443287"/>
            <a:ext cx="4718704" cy="2526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7697" y="4300151"/>
            <a:ext cx="21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1470" y="6160861"/>
            <a:ext cx="47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Отчёт за период </a:t>
            </a:r>
          </a:p>
          <a:p>
            <a:pPr algn="ctr"/>
            <a:r>
              <a:rPr lang="be-BY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июля 2018 по март 2022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05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80841"/>
            <a:ext cx="12191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Подробнее о </a:t>
            </a:r>
            <a:r>
              <a:rPr lang="ru-RU" sz="4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проекте</a:t>
            </a:r>
          </a:p>
          <a:p>
            <a:pPr algn="ctr"/>
            <a:endParaRPr lang="ru-RU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«Сохраняя память о прошлом, строим будущее!»</a:t>
            </a:r>
            <a:endParaRPr lang="ru-RU" sz="39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663" y="2873650"/>
            <a:ext cx="3545350" cy="364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9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1"/>
            <a:ext cx="12192000" cy="6858001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86325" y="1625599"/>
            <a:ext cx="68675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студентов факультета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инфокоммуникаций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БГУИР с архитектором-скульптором, </a:t>
            </a:r>
            <a:r>
              <a:rPr kumimoji="0" lang="ru-RU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лауреатом Ленинской премии, премии Ленинского комсомола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Беларуси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Валентином Павловичем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Занковичем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38200" y="-92075"/>
            <a:ext cx="845820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Совместный проект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49" y="1782761"/>
            <a:ext cx="3626827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3" y="-1"/>
            <a:ext cx="8705843" cy="129246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81063" y="1373699"/>
            <a:ext cx="10515600" cy="160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сохранение культурного наследия нашей страны и передача его будущим поколениям в рамках работы волонтерской группы «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Sporters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» БГУИР</a:t>
            </a:r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117567"/>
            <a:ext cx="5329237" cy="3520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86613"/>
            <a:ext cx="5300663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410945"/>
            <a:ext cx="111061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FF"/>
                </a:solidFill>
                <a:latin typeface="Arial"/>
              </a:rPr>
              <a:t>Реализуется с июля 2018 года </a:t>
            </a:r>
          </a:p>
          <a:p>
            <a:endParaRPr lang="ru-RU" sz="3200" dirty="0" smtClean="0">
              <a:solidFill>
                <a:srgbClr val="FFFFFF"/>
              </a:solidFill>
              <a:latin typeface="Arial"/>
            </a:endParaRPr>
          </a:p>
          <a:p>
            <a:r>
              <a:rPr lang="ru-RU" sz="3200" dirty="0" smtClean="0">
                <a:solidFill>
                  <a:srgbClr val="FFFFFF"/>
                </a:solidFill>
                <a:latin typeface="Arial"/>
              </a:rPr>
              <a:t>Основные 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направления: </a:t>
            </a:r>
            <a:r>
              <a:rPr lang="ru-RU" sz="3200" dirty="0" err="1">
                <a:solidFill>
                  <a:srgbClr val="FFFFFF"/>
                </a:solidFill>
                <a:latin typeface="Arial"/>
              </a:rPr>
              <a:t>велоробеги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, проведение встреч в мастерской В.П. </a:t>
            </a:r>
            <a:r>
              <a:rPr lang="ru-RU" sz="3200" dirty="0" err="1">
                <a:solidFill>
                  <a:srgbClr val="FFFFFF"/>
                </a:solidFill>
                <a:latin typeface="Arial"/>
              </a:rPr>
              <a:t>Занковича</a:t>
            </a:r>
            <a:r>
              <a:rPr lang="ru-RU" sz="3200" dirty="0">
                <a:solidFill>
                  <a:srgbClr val="FFFFFF"/>
                </a:solidFill>
                <a:latin typeface="Arial"/>
              </a:rPr>
              <a:t>, пробежки к знаковым событиям, выставки творческих работ, посещение мемориалов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8" y="3535788"/>
            <a:ext cx="4762500" cy="317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3077851"/>
            <a:ext cx="5353050" cy="36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580045"/>
            <a:ext cx="7386637" cy="50588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67369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Arial"/>
              </a:rPr>
              <a:t>Студенты приняли участие на выставке конкурса БРСМ городского этапа "100 идей для Беларуси"</a:t>
            </a:r>
          </a:p>
        </p:txBody>
      </p:sp>
    </p:spTree>
    <p:extLst>
      <p:ext uri="{BB962C8B-B14F-4D97-AF65-F5344CB8AC3E}">
        <p14:creationId xmlns:p14="http://schemas.microsoft.com/office/powerpoint/2010/main" val="96980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28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2025" y="155575"/>
            <a:ext cx="10839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Arial"/>
              </a:rPr>
              <a:t>На выставке «Следуя за мечтой...» в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музее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мемориального комплекса «Хатынь», где среди экспонатов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был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макет музея зверств фашизма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01" y="1900238"/>
            <a:ext cx="6743595" cy="44910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831" t="23249" r="4530"/>
          <a:stretch/>
        </p:blipFill>
        <p:spPr>
          <a:xfrm>
            <a:off x="7591425" y="3687730"/>
            <a:ext cx="4010025" cy="2867513"/>
          </a:xfrm>
          <a:prstGeom prst="rect">
            <a:avLst/>
          </a:prstGeom>
        </p:spPr>
      </p:pic>
      <p:pic>
        <p:nvPicPr>
          <p:cNvPr id="11" name="Picture 2" descr="https://sun9-47.userapi.com/c857224/v857224805/6368e/xj---CUvAH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r="14429"/>
          <a:stretch/>
        </p:blipFill>
        <p:spPr bwMode="auto">
          <a:xfrm>
            <a:off x="9761207" y="1854214"/>
            <a:ext cx="2131795" cy="16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6" descr="https://sun9-21.userapi.com/c856124/v856124805/17f1e7/6Av1wT9ZLs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1559" r="16738" b="791"/>
          <a:stretch/>
        </p:blipFill>
        <p:spPr bwMode="auto">
          <a:xfrm>
            <a:off x="7501565" y="1860535"/>
            <a:ext cx="2094872" cy="1663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206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9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44" y="1478468"/>
            <a:ext cx="3880961" cy="2590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83" y="4060812"/>
            <a:ext cx="3922954" cy="2650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749" y="4124802"/>
            <a:ext cx="3786752" cy="2522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1783" y="1414464"/>
            <a:ext cx="3859439" cy="25769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1370" y="79198"/>
            <a:ext cx="1196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latin typeface="Arial"/>
              </a:rPr>
              <a:t>На торжественном открытии выставки 17 апреля 2019 года с участием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Карпенко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Игоря Васильевича, ректора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Богуша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Вадима Анатольевича и проректора по воспитательной работе БГУИР Кузнецова Дмитрия Фёдоровича </a:t>
            </a:r>
          </a:p>
        </p:txBody>
      </p:sp>
    </p:spTree>
    <p:extLst>
      <p:ext uri="{BB962C8B-B14F-4D97-AF65-F5344CB8AC3E}">
        <p14:creationId xmlns:p14="http://schemas.microsoft.com/office/powerpoint/2010/main" val="1394501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11877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FFFFFF"/>
                </a:solidFill>
                <a:latin typeface="Arial"/>
              </a:rPr>
              <a:t>Студэнты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be-BY" sz="2400" dirty="0" smtClean="0">
                <a:solidFill>
                  <a:srgbClr val="FFFFFF"/>
                </a:solidFill>
                <a:latin typeface="Arial"/>
              </a:rPr>
              <a:t>29.04.2021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арга</a:t>
            </a:r>
            <a:r>
              <a:rPr lang="be-BY" sz="2400" dirty="0" smtClean="0">
                <a:solidFill>
                  <a:srgbClr val="FFFFFF"/>
                </a:solidFill>
                <a:latin typeface="Arial"/>
              </a:rPr>
              <a:t>нізавалі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ў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БДУІР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выставу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скульптур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Валянціна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Занковіча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«</a:t>
            </a:r>
            <a:r>
              <a:rPr lang="ru-RU" sz="2400" dirty="0" err="1" smtClean="0">
                <a:solidFill>
                  <a:srgbClr val="FFFFFF"/>
                </a:solidFill>
                <a:latin typeface="Arial"/>
              </a:rPr>
              <a:t>Зямля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мая, ты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кніга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-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непрачытана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...</a:t>
            </a:r>
            <a:r>
              <a:rPr lang="be-BY" sz="2400" dirty="0" smtClean="0">
                <a:solidFill>
                  <a:srgbClr val="FFFFFF"/>
                </a:solidFill>
                <a:latin typeface="Arial"/>
              </a:rPr>
              <a:t>»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400" dirty="0" err="1" smtClean="0">
                <a:solidFill>
                  <a:srgbClr val="FFFFFF"/>
                </a:solidFill>
                <a:latin typeface="Arial"/>
              </a:rPr>
              <a:t>якую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err="1" smtClean="0">
                <a:solidFill>
                  <a:srgbClr val="FFFFFF"/>
                </a:solidFill>
                <a:latin typeface="Arial"/>
              </a:rPr>
              <a:t>прысвяцілі</a:t>
            </a:r>
            <a:r>
              <a:rPr lang="ru-RU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вясне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вёсцы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,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беларускай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2400" dirty="0" err="1">
                <a:solidFill>
                  <a:srgbClr val="FFFFFF"/>
                </a:solidFill>
                <a:latin typeface="Arial"/>
              </a:rPr>
              <a:t>мове</a:t>
            </a:r>
            <a:r>
              <a:rPr lang="ru-RU" sz="2400" dirty="0">
                <a:solidFill>
                  <a:srgbClr val="FFFFFF"/>
                </a:solidFill>
                <a:latin typeface="Arial"/>
              </a:rPr>
              <a:t> і </a:t>
            </a:r>
            <a:r>
              <a:rPr lang="ru-RU" sz="2400" dirty="0" err="1" smtClean="0">
                <a:solidFill>
                  <a:srgbClr val="FFFFFF"/>
                </a:solidFill>
                <a:latin typeface="Arial"/>
              </a:rPr>
              <a:t>паэзіі</a:t>
            </a:r>
            <a:endParaRPr lang="ru-RU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457450"/>
            <a:ext cx="5781675" cy="385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218" y="1463674"/>
            <a:ext cx="3890963" cy="2593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368" y="4192586"/>
            <a:ext cx="3869532" cy="25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09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1_Календарь ФИК_видео by Ivan 062101_20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9" y="2493104"/>
            <a:ext cx="5457825" cy="3421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1603" y="1706404"/>
            <a:ext cx="6401116" cy="33446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80841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Arial"/>
              </a:rPr>
              <a:t>Создан календарь проекта на 2022 год</a:t>
            </a:r>
          </a:p>
        </p:txBody>
      </p:sp>
      <p:sp>
        <p:nvSpPr>
          <p:cNvPr id="9" name="TextBox 8">
            <a:hlinkClick r:id="rId8" action="ppaction://hlinkfile"/>
          </p:cNvPr>
          <p:cNvSpPr txBox="1"/>
          <p:nvPr/>
        </p:nvSpPr>
        <p:spPr>
          <a:xfrm>
            <a:off x="7430226" y="5585203"/>
            <a:ext cx="330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Arial"/>
                <a:hlinkClick r:id="rId8" action="ppaction://hlinkfile"/>
              </a:rPr>
              <a:t>Видео о создании календаря</a:t>
            </a:r>
            <a:endParaRPr lang="ru-RU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8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5000">
        <p15:prstTrans prst="peelOff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204</Words>
  <Application>Microsoft Office PowerPoint</Application>
  <PresentationFormat>Широкоэкранный</PresentationFormat>
  <Paragraphs>18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Печень Т.М.</dc:creator>
  <cp:lastModifiedBy>Печень Т.М.</cp:lastModifiedBy>
  <cp:revision>19</cp:revision>
  <dcterms:created xsi:type="dcterms:W3CDTF">2022-03-22T19:00:39Z</dcterms:created>
  <dcterms:modified xsi:type="dcterms:W3CDTF">2022-03-25T13:23:53Z</dcterms:modified>
</cp:coreProperties>
</file>