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257" r:id="rId5"/>
    <p:sldId id="260" r:id="rId6"/>
    <p:sldId id="273" r:id="rId7"/>
    <p:sldId id="275" r:id="rId8"/>
    <p:sldId id="277" r:id="rId9"/>
    <p:sldId id="278" r:id="rId10"/>
    <p:sldId id="279" r:id="rId11"/>
    <p:sldId id="282" r:id="rId12"/>
    <p:sldId id="274" r:id="rId13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2DE63D5-997A-4646-A377-4702673A728D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332" autoAdjust="0"/>
    <p:restoredTop sz="95736" autoAdjust="0"/>
  </p:normalViewPr>
  <p:slideViewPr>
    <p:cSldViewPr snapToGrid="0">
      <p:cViewPr varScale="1">
        <p:scale>
          <a:sx n="78" d="100"/>
          <a:sy n="78" d="100"/>
        </p:scale>
        <p:origin x="132" y="7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4" d="100"/>
          <a:sy n="74" d="100"/>
        </p:scale>
        <p:origin x="3324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42A70936-F116-402D-B40E-FA07F69C81A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357DC11-F831-449C-ADEB-077CA724624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E0070C-37B4-449D-86BF-E4931F16635D}" type="datetime1">
              <a:rPr lang="ru-RU" smtClean="0"/>
              <a:t>31.05.2021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955BB2D-59EC-48D8-AE8C-86817B8A9CE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2E6234F-8955-40F7-A434-EED4ABD6D5A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E59A75-79D7-4EDD-82CB-5414B3B1D6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11858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54AC323-B726-4D2A-939E-BBCDB67E5B76}" type="datetime1">
              <a:rPr lang="ru-RU" noProof="0" smtClean="0"/>
              <a:t>31.05.2021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60C6D3C-9EB0-4F2C-9026-3887D1CDB44E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377631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649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48723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5983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3181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020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6976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7223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82815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873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>
            <a:extLst>
              <a:ext uri="{FF2B5EF4-FFF2-40B4-BE49-F238E27FC236}">
                <a16:creationId xmlns:a16="http://schemas.microsoft.com/office/drawing/2014/main" id="{48D39141-3E8E-4545-90DB-291A0E5F139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tx1">
              <a:lumMod val="75000"/>
              <a:lumOff val="25000"/>
            </a:schemeClr>
          </a:solidFill>
        </p:spPr>
        <p:txBody>
          <a:bodyPr lIns="612000" tIns="0" rtlCol="0" anchor="ctr"/>
          <a:lstStyle>
            <a:lvl1pPr marL="0" indent="0" algn="l">
              <a:lnSpc>
                <a:spcPct val="100000"/>
              </a:lnSpc>
              <a:buNone/>
              <a:defRPr sz="1200"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rtl="0"/>
            <a:r>
              <a:rPr lang="ru-RU" noProof="0"/>
              <a:t>Перетащите сюда </a:t>
            </a:r>
            <a:br>
              <a:rPr lang="ru-RU" noProof="0"/>
            </a:br>
            <a:r>
              <a:rPr lang="ru-RU" noProof="0"/>
              <a:t>свою фоновую фотографию</a:t>
            </a:r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AD90A062-54B3-47F2-9D6A-5BC9575208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0" y="0"/>
            <a:ext cx="9672000" cy="6857999"/>
          </a:xfrm>
          <a:solidFill>
            <a:schemeClr val="tx2">
              <a:alpha val="70000"/>
            </a:schemeClr>
          </a:solidFill>
        </p:spPr>
        <p:txBody>
          <a:bodyPr lIns="1116000" rIns="180000" rtlCol="0" anchor="ctr"/>
          <a:lstStyle>
            <a:lvl1pPr algn="l">
              <a:defRPr sz="50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 2">
            <a:extLst>
              <a:ext uri="{FF2B5EF4-FFF2-40B4-BE49-F238E27FC236}">
                <a16:creationId xmlns:a16="http://schemas.microsoft.com/office/drawing/2014/main" id="{35C97F3D-57FA-4E82-9EEC-E93088055A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00000" y="4276447"/>
            <a:ext cx="5161550" cy="620016"/>
          </a:xfr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14400000" scaled="0"/>
          </a:gradFill>
        </p:spPr>
        <p:txBody>
          <a:bodyPr lIns="144000" rtlCol="0" anchor="ctr"/>
          <a:lstStyle>
            <a:lvl1pPr marL="0" indent="0" algn="l">
              <a:buNone/>
              <a:defRPr sz="2400" b="1" i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E31775C8-C7F0-4EC5-A9C0-53AE3A0C5F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600000" y="6262080"/>
            <a:ext cx="7560000" cy="360000"/>
          </a:xfrm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9E8B0AE2-DA19-49E2-AC81-5272385D30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14234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3">
            <a:extLst>
              <a:ext uri="{FF2B5EF4-FFF2-40B4-BE49-F238E27FC236}">
                <a16:creationId xmlns:a16="http://schemas.microsoft.com/office/drawing/2014/main" id="{6A395197-9758-40F0-B747-F8B134C175EB}"/>
              </a:ext>
            </a:extLst>
          </p:cNvPr>
          <p:cNvSpPr txBox="1">
            <a:spLocks/>
          </p:cNvSpPr>
          <p:nvPr userDrawn="1"/>
        </p:nvSpPr>
        <p:spPr>
          <a:xfrm>
            <a:off x="0" y="-436"/>
            <a:ext cx="12192000" cy="6858436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14400000" scaled="0"/>
          </a:gradFill>
        </p:spPr>
        <p:txBody>
          <a:bodyPr rtlCol="0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7675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Tx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75000"/>
                  <a:lumOff val="25000"/>
                </a:schemeClr>
              </a:buClr>
              <a:buSzPct val="80000"/>
              <a:buFont typeface="Courier New" panose="02070309020205020404" pitchFamily="49" charset="0"/>
              <a:buChar char="o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9060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endParaRPr lang="ru-RU" noProof="0"/>
          </a:p>
        </p:txBody>
      </p:sp>
      <p:sp>
        <p:nvSpPr>
          <p:cNvPr id="19" name="Полилиния: Фигура 18">
            <a:extLst>
              <a:ext uri="{FF2B5EF4-FFF2-40B4-BE49-F238E27FC236}">
                <a16:creationId xmlns:a16="http://schemas.microsoft.com/office/drawing/2014/main" id="{78907576-77BD-4FD0-A9FE-48D249CB435B}"/>
              </a:ext>
            </a:extLst>
          </p:cNvPr>
          <p:cNvSpPr/>
          <p:nvPr userDrawn="1"/>
        </p:nvSpPr>
        <p:spPr>
          <a:xfrm rot="5400000">
            <a:off x="6963000" y="1629000"/>
            <a:ext cx="6858000" cy="3600000"/>
          </a:xfrm>
          <a:custGeom>
            <a:avLst/>
            <a:gdLst>
              <a:gd name="connsiteX0" fmla="*/ 0 w 6858000"/>
              <a:gd name="connsiteY0" fmla="*/ 3600000 h 3600000"/>
              <a:gd name="connsiteX1" fmla="*/ 0 w 6858000"/>
              <a:gd name="connsiteY1" fmla="*/ 0 h 3600000"/>
              <a:gd name="connsiteX2" fmla="*/ 0 w 6858000"/>
              <a:gd name="connsiteY2" fmla="*/ 0 h 3600000"/>
              <a:gd name="connsiteX3" fmla="*/ 180000 w 6858000"/>
              <a:gd name="connsiteY3" fmla="*/ 0 h 3600000"/>
              <a:gd name="connsiteX4" fmla="*/ 6678000 w 6858000"/>
              <a:gd name="connsiteY4" fmla="*/ 0 h 3600000"/>
              <a:gd name="connsiteX5" fmla="*/ 6858000 w 6858000"/>
              <a:gd name="connsiteY5" fmla="*/ 0 h 3600000"/>
              <a:gd name="connsiteX6" fmla="*/ 6858000 w 6858000"/>
              <a:gd name="connsiteY6" fmla="*/ 180000 h 3600000"/>
              <a:gd name="connsiteX7" fmla="*/ 6858000 w 6858000"/>
              <a:gd name="connsiteY7" fmla="*/ 3600000 h 3600000"/>
              <a:gd name="connsiteX8" fmla="*/ 6678000 w 6858000"/>
              <a:gd name="connsiteY8" fmla="*/ 3600000 h 3600000"/>
              <a:gd name="connsiteX9" fmla="*/ 6678000 w 6858000"/>
              <a:gd name="connsiteY9" fmla="*/ 180000 h 3600000"/>
              <a:gd name="connsiteX10" fmla="*/ 180000 w 6858000"/>
              <a:gd name="connsiteY10" fmla="*/ 180000 h 3600000"/>
              <a:gd name="connsiteX11" fmla="*/ 180000 w 6858000"/>
              <a:gd name="connsiteY11" fmla="*/ 3600000 h 36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3600000">
                <a:moveTo>
                  <a:pt x="0" y="3600000"/>
                </a:moveTo>
                <a:lnTo>
                  <a:pt x="0" y="0"/>
                </a:lnTo>
                <a:lnTo>
                  <a:pt x="0" y="0"/>
                </a:lnTo>
                <a:lnTo>
                  <a:pt x="180000" y="0"/>
                </a:lnTo>
                <a:lnTo>
                  <a:pt x="6678000" y="0"/>
                </a:lnTo>
                <a:lnTo>
                  <a:pt x="6858000" y="0"/>
                </a:lnTo>
                <a:lnTo>
                  <a:pt x="6858000" y="180000"/>
                </a:lnTo>
                <a:lnTo>
                  <a:pt x="6858000" y="3600000"/>
                </a:lnTo>
                <a:lnTo>
                  <a:pt x="6678000" y="3600000"/>
                </a:lnTo>
                <a:lnTo>
                  <a:pt x="6678000" y="180000"/>
                </a:lnTo>
                <a:lnTo>
                  <a:pt x="180000" y="180000"/>
                </a:lnTo>
                <a:lnTo>
                  <a:pt x="180000" y="3600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A557D1A2-E2DD-4CD8-B7DB-2864D4A97E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8" name="Номер слайда 7">
            <a:extLst>
              <a:ext uri="{FF2B5EF4-FFF2-40B4-BE49-F238E27FC236}">
                <a16:creationId xmlns:a16="http://schemas.microsoft.com/office/drawing/2014/main" id="{86B08B7A-4219-4973-8C9B-BF5BCC6448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430C70C-09F9-40EE-9A89-ED9A5DCFD9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03794" y="3407563"/>
            <a:ext cx="2034138" cy="245885"/>
          </a:xfrm>
        </p:spPr>
        <p:txBody>
          <a:bodyPr lIns="0" rtlCol="0" anchor="ctr"/>
          <a:lstStyle>
            <a:lvl1pPr marL="0" indent="0" algn="ctr">
              <a:buClr>
                <a:schemeClr val="accent2"/>
              </a:buClr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Роль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278D9ACA-AB64-4D04-A5E0-23AC8B81EC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03794" y="3005055"/>
            <a:ext cx="2034138" cy="360445"/>
          </a:xfrm>
          <a:solidFill>
            <a:schemeClr val="tx2"/>
          </a:solidFill>
        </p:spPr>
        <p:txBody>
          <a:bodyPr lIns="0" rtlCol="0" anchor="ctr"/>
          <a:lstStyle>
            <a:lvl1pPr marL="0" indent="0" algn="ctr">
              <a:buNone/>
              <a:defRPr sz="1800" b="0" cap="none" baseline="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Полное имя</a:t>
            </a:r>
          </a:p>
        </p:txBody>
      </p:sp>
      <p:sp>
        <p:nvSpPr>
          <p:cNvPr id="15" name="Текст 4">
            <a:extLst>
              <a:ext uri="{FF2B5EF4-FFF2-40B4-BE49-F238E27FC236}">
                <a16:creationId xmlns:a16="http://schemas.microsoft.com/office/drawing/2014/main" id="{F3B4EB62-0A18-46F9-98F0-E8FC5EBAF3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66363" y="3407563"/>
            <a:ext cx="2034138" cy="245885"/>
          </a:xfrm>
        </p:spPr>
        <p:txBody>
          <a:bodyPr lIns="0" rtlCol="0" anchor="ctr"/>
          <a:lstStyle>
            <a:lvl1pPr marL="0" indent="0" algn="ctr">
              <a:buClr>
                <a:schemeClr val="accent2"/>
              </a:buClr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Роль</a:t>
            </a:r>
          </a:p>
        </p:txBody>
      </p:sp>
      <p:sp>
        <p:nvSpPr>
          <p:cNvPr id="16" name="Текст 12">
            <a:extLst>
              <a:ext uri="{FF2B5EF4-FFF2-40B4-BE49-F238E27FC236}">
                <a16:creationId xmlns:a16="http://schemas.microsoft.com/office/drawing/2014/main" id="{A3B2D4DF-9952-49C7-B850-559AD0DF27D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66363" y="3005055"/>
            <a:ext cx="2034138" cy="360445"/>
          </a:xfrm>
          <a:solidFill>
            <a:schemeClr val="tx2"/>
          </a:solidFill>
        </p:spPr>
        <p:txBody>
          <a:bodyPr lIns="0" rtlCol="0" anchor="ctr"/>
          <a:lstStyle>
            <a:lvl1pPr marL="0" indent="0" algn="ctr">
              <a:buNone/>
              <a:defRPr sz="1800" b="0" cap="none" baseline="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Полное имя</a:t>
            </a:r>
          </a:p>
        </p:txBody>
      </p:sp>
      <p:sp>
        <p:nvSpPr>
          <p:cNvPr id="17" name="Текст 4">
            <a:extLst>
              <a:ext uri="{FF2B5EF4-FFF2-40B4-BE49-F238E27FC236}">
                <a16:creationId xmlns:a16="http://schemas.microsoft.com/office/drawing/2014/main" id="{BCE373B8-7ADE-4DC4-9900-59147BFA16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28931" y="3407563"/>
            <a:ext cx="2034138" cy="245885"/>
          </a:xfrm>
        </p:spPr>
        <p:txBody>
          <a:bodyPr lIns="0" rtlCol="0" anchor="ctr"/>
          <a:lstStyle>
            <a:lvl1pPr marL="0" indent="0" algn="ctr">
              <a:buClr>
                <a:schemeClr val="accent2"/>
              </a:buClr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Роль</a:t>
            </a:r>
          </a:p>
        </p:txBody>
      </p:sp>
      <p:sp>
        <p:nvSpPr>
          <p:cNvPr id="18" name="Текст 12">
            <a:extLst>
              <a:ext uri="{FF2B5EF4-FFF2-40B4-BE49-F238E27FC236}">
                <a16:creationId xmlns:a16="http://schemas.microsoft.com/office/drawing/2014/main" id="{28F027FF-E9AF-4E49-AC44-48D21AD761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28931" y="3005055"/>
            <a:ext cx="2034138" cy="360445"/>
          </a:xfrm>
          <a:solidFill>
            <a:schemeClr val="tx2"/>
          </a:solidFill>
        </p:spPr>
        <p:txBody>
          <a:bodyPr lIns="0" rtlCol="0" anchor="ctr"/>
          <a:lstStyle>
            <a:lvl1pPr marL="0" indent="0" algn="ctr">
              <a:buNone/>
              <a:defRPr sz="1800" b="0" cap="none" baseline="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Полное имя</a:t>
            </a:r>
          </a:p>
        </p:txBody>
      </p:sp>
      <p:sp>
        <p:nvSpPr>
          <p:cNvPr id="29" name="Рисунок 25">
            <a:extLst>
              <a:ext uri="{FF2B5EF4-FFF2-40B4-BE49-F238E27FC236}">
                <a16:creationId xmlns:a16="http://schemas.microsoft.com/office/drawing/2014/main" id="{8989EC4C-4E3F-457F-8CF6-8A88DE68A93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867711" y="1648853"/>
            <a:ext cx="906304" cy="1206290"/>
          </a:xfrm>
        </p:spPr>
        <p:txBody>
          <a:bodyPr rtlCol="0" anchor="ctr"/>
          <a:lstStyle>
            <a:lvl1pPr marL="0" indent="0" algn="ctr">
              <a:buNone/>
              <a:defRPr sz="1050" i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30" name="Рисунок 25">
            <a:extLst>
              <a:ext uri="{FF2B5EF4-FFF2-40B4-BE49-F238E27FC236}">
                <a16:creationId xmlns:a16="http://schemas.microsoft.com/office/drawing/2014/main" id="{67FB2730-3D12-4D72-AE64-AC3955C5CD9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280" y="1648853"/>
            <a:ext cx="906304" cy="1206290"/>
          </a:xfrm>
        </p:spPr>
        <p:txBody>
          <a:bodyPr rtlCol="0" anchor="ctr"/>
          <a:lstStyle>
            <a:lvl1pPr marL="0" indent="0" algn="ctr">
              <a:buNone/>
              <a:defRPr sz="1050" i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31" name="Рисунок 25">
            <a:extLst>
              <a:ext uri="{FF2B5EF4-FFF2-40B4-BE49-F238E27FC236}">
                <a16:creationId xmlns:a16="http://schemas.microsoft.com/office/drawing/2014/main" id="{4F2BB90C-4866-4DB3-B05C-0BB7DBFF8EA3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392848" y="1648853"/>
            <a:ext cx="906304" cy="1206290"/>
          </a:xfrm>
        </p:spPr>
        <p:txBody>
          <a:bodyPr rtlCol="0" anchor="ctr"/>
          <a:lstStyle>
            <a:lvl1pPr marL="0" indent="0" algn="ctr">
              <a:buNone/>
              <a:defRPr sz="1050" i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22" name="Текст 4">
            <a:extLst>
              <a:ext uri="{FF2B5EF4-FFF2-40B4-BE49-F238E27FC236}">
                <a16:creationId xmlns:a16="http://schemas.microsoft.com/office/drawing/2014/main" id="{FE407FE5-15DF-40F7-B14C-0A04CC30CD6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03794" y="5736658"/>
            <a:ext cx="2034138" cy="245885"/>
          </a:xfrm>
        </p:spPr>
        <p:txBody>
          <a:bodyPr lIns="0" rtlCol="0" anchor="ctr"/>
          <a:lstStyle>
            <a:lvl1pPr marL="0" indent="0" algn="ctr">
              <a:buClr>
                <a:schemeClr val="accent2"/>
              </a:buClr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Роль</a:t>
            </a:r>
          </a:p>
        </p:txBody>
      </p:sp>
      <p:sp>
        <p:nvSpPr>
          <p:cNvPr id="23" name="Текст 12">
            <a:extLst>
              <a:ext uri="{FF2B5EF4-FFF2-40B4-BE49-F238E27FC236}">
                <a16:creationId xmlns:a16="http://schemas.microsoft.com/office/drawing/2014/main" id="{7DD73F77-2E6A-450D-B4AF-8643D8AE1EC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03794" y="5334150"/>
            <a:ext cx="2034138" cy="360445"/>
          </a:xfrm>
          <a:solidFill>
            <a:schemeClr val="tx2"/>
          </a:solidFill>
        </p:spPr>
        <p:txBody>
          <a:bodyPr lIns="0" rtlCol="0" anchor="ctr"/>
          <a:lstStyle>
            <a:lvl1pPr marL="0" indent="0" algn="ctr">
              <a:buNone/>
              <a:defRPr sz="1800" b="0" cap="none" baseline="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Полное имя</a:t>
            </a:r>
          </a:p>
        </p:txBody>
      </p:sp>
      <p:sp>
        <p:nvSpPr>
          <p:cNvPr id="24" name="Текст 4">
            <a:extLst>
              <a:ext uri="{FF2B5EF4-FFF2-40B4-BE49-F238E27FC236}">
                <a16:creationId xmlns:a16="http://schemas.microsoft.com/office/drawing/2014/main" id="{7F1CAED2-2A78-4780-A303-060C24C5652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066363" y="5736658"/>
            <a:ext cx="2034138" cy="245885"/>
          </a:xfrm>
        </p:spPr>
        <p:txBody>
          <a:bodyPr lIns="0" rtlCol="0" anchor="ctr"/>
          <a:lstStyle>
            <a:lvl1pPr marL="0" indent="0" algn="ctr">
              <a:buClr>
                <a:schemeClr val="accent2"/>
              </a:buClr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Роль</a:t>
            </a:r>
          </a:p>
        </p:txBody>
      </p:sp>
      <p:sp>
        <p:nvSpPr>
          <p:cNvPr id="27" name="Текст 12">
            <a:extLst>
              <a:ext uri="{FF2B5EF4-FFF2-40B4-BE49-F238E27FC236}">
                <a16:creationId xmlns:a16="http://schemas.microsoft.com/office/drawing/2014/main" id="{4E77CA0B-49F8-4EE9-84A7-AB28FD1CC1E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066363" y="5334150"/>
            <a:ext cx="2034138" cy="360445"/>
          </a:xfrm>
          <a:solidFill>
            <a:schemeClr val="tx2"/>
          </a:solidFill>
        </p:spPr>
        <p:txBody>
          <a:bodyPr lIns="0" rtlCol="0" anchor="ctr"/>
          <a:lstStyle>
            <a:lvl1pPr marL="0" indent="0" algn="ctr">
              <a:buNone/>
              <a:defRPr sz="1800" b="0" cap="none" baseline="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Полное имя</a:t>
            </a:r>
          </a:p>
        </p:txBody>
      </p:sp>
      <p:sp>
        <p:nvSpPr>
          <p:cNvPr id="28" name="Текст 4">
            <a:extLst>
              <a:ext uri="{FF2B5EF4-FFF2-40B4-BE49-F238E27FC236}">
                <a16:creationId xmlns:a16="http://schemas.microsoft.com/office/drawing/2014/main" id="{5D4F2294-CE3A-4705-BCB3-C5DAFA373C2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828931" y="5736658"/>
            <a:ext cx="2034138" cy="245885"/>
          </a:xfrm>
        </p:spPr>
        <p:txBody>
          <a:bodyPr lIns="0" rtlCol="0" anchor="ctr"/>
          <a:lstStyle>
            <a:lvl1pPr marL="0" indent="0" algn="ctr">
              <a:buClr>
                <a:schemeClr val="accent2"/>
              </a:buClr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Роль</a:t>
            </a:r>
          </a:p>
        </p:txBody>
      </p:sp>
      <p:sp>
        <p:nvSpPr>
          <p:cNvPr id="32" name="Текст 12">
            <a:extLst>
              <a:ext uri="{FF2B5EF4-FFF2-40B4-BE49-F238E27FC236}">
                <a16:creationId xmlns:a16="http://schemas.microsoft.com/office/drawing/2014/main" id="{7B49F9AF-7698-444D-8D12-FA0B6A713E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28931" y="5334150"/>
            <a:ext cx="2034138" cy="360445"/>
          </a:xfrm>
          <a:solidFill>
            <a:schemeClr val="tx2"/>
          </a:solidFill>
        </p:spPr>
        <p:txBody>
          <a:bodyPr lIns="0" rtlCol="0" anchor="ctr"/>
          <a:lstStyle>
            <a:lvl1pPr marL="0" indent="0" algn="ctr">
              <a:buNone/>
              <a:defRPr sz="1800" b="0" cap="none" baseline="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Полное имя</a:t>
            </a:r>
          </a:p>
        </p:txBody>
      </p:sp>
      <p:sp>
        <p:nvSpPr>
          <p:cNvPr id="33" name="Рисунок 25">
            <a:extLst>
              <a:ext uri="{FF2B5EF4-FFF2-40B4-BE49-F238E27FC236}">
                <a16:creationId xmlns:a16="http://schemas.microsoft.com/office/drawing/2014/main" id="{6057C2E9-1501-4819-B77D-23A0268DB0F1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1867711" y="3977948"/>
            <a:ext cx="906304" cy="1206290"/>
          </a:xfrm>
        </p:spPr>
        <p:txBody>
          <a:bodyPr rtlCol="0" anchor="ctr"/>
          <a:lstStyle>
            <a:lvl1pPr marL="0" indent="0" algn="ctr">
              <a:buNone/>
              <a:defRPr sz="1050" i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34" name="Рисунок 25">
            <a:extLst>
              <a:ext uri="{FF2B5EF4-FFF2-40B4-BE49-F238E27FC236}">
                <a16:creationId xmlns:a16="http://schemas.microsoft.com/office/drawing/2014/main" id="{C77B8544-1CEE-4ED4-89E8-ED042673804D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5630280" y="3977948"/>
            <a:ext cx="906304" cy="1206290"/>
          </a:xfrm>
        </p:spPr>
        <p:txBody>
          <a:bodyPr rtlCol="0" anchor="ctr"/>
          <a:lstStyle>
            <a:lvl1pPr marL="0" indent="0" algn="ctr">
              <a:buNone/>
              <a:defRPr sz="1050" i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35" name="Рисунок 25">
            <a:extLst>
              <a:ext uri="{FF2B5EF4-FFF2-40B4-BE49-F238E27FC236}">
                <a16:creationId xmlns:a16="http://schemas.microsoft.com/office/drawing/2014/main" id="{E1131D92-0382-469E-A358-A2EC5FDCCF32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9392848" y="3977948"/>
            <a:ext cx="906304" cy="1206290"/>
          </a:xfrm>
        </p:spPr>
        <p:txBody>
          <a:bodyPr rtlCol="0" anchor="ctr"/>
          <a:lstStyle>
            <a:lvl1pPr marL="0" indent="0" algn="ctr">
              <a:buNone/>
              <a:defRPr sz="1050" i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C0EBF36-B9CA-4962-B198-27B56B54E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392197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ечисленные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74D42A7-FF15-4C9E-9657-33DD5BC539DA}"/>
              </a:ext>
            </a:extLst>
          </p:cNvPr>
          <p:cNvSpPr/>
          <p:nvPr userDrawn="1"/>
        </p:nvSpPr>
        <p:spPr>
          <a:xfrm>
            <a:off x="180000" y="179109"/>
            <a:ext cx="11832000" cy="65139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4FA555C0-B108-4047-8AFF-82E05F0734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4213" y="1405643"/>
            <a:ext cx="7559675" cy="360000"/>
          </a:xfrm>
        </p:spPr>
        <p:txBody>
          <a:bodyPr rtlCol="0"/>
          <a:lstStyle>
            <a:lvl1pPr marL="0" indent="0"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DF797B74-E645-46F4-8F77-49AF7F0D4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5EAA7C-AE70-48A8-B582-013424EB9C4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095500" y="1992933"/>
            <a:ext cx="9388499" cy="10953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A557D1A2-E2DD-4CD8-B7DB-2864D4A97E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8" name="Номер слайда 7">
            <a:extLst>
              <a:ext uri="{FF2B5EF4-FFF2-40B4-BE49-F238E27FC236}">
                <a16:creationId xmlns:a16="http://schemas.microsoft.com/office/drawing/2014/main" id="{86B08B7A-4219-4973-8C9B-BF5BCC6448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A98EA298-DD21-4B69-8125-094245EDF71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84213" y="1992934"/>
            <a:ext cx="1095375" cy="1095375"/>
          </a:xfrm>
        </p:spPr>
        <p:txBody>
          <a:bodyPr rtlCol="0" anchor="ctr"/>
          <a:lstStyle>
            <a:lvl1pPr marL="0" indent="0" algn="ctr">
              <a:buNone/>
              <a:defRPr sz="1050" i="1"/>
            </a:lvl1pPr>
          </a:lstStyle>
          <a:p>
            <a:pPr rtl="0"/>
            <a:r>
              <a:rPr lang="ru-RU" noProof="0"/>
              <a:t>Разместите</a:t>
            </a:r>
            <a:br>
              <a:rPr lang="ru-RU" noProof="0"/>
            </a:br>
            <a:r>
              <a:rPr lang="ru-RU" noProof="0"/>
              <a:t>здесь изображение или логотип</a:t>
            </a:r>
          </a:p>
        </p:txBody>
      </p:sp>
      <p:sp>
        <p:nvSpPr>
          <p:cNvPr id="12" name="Рисунок 10">
            <a:extLst>
              <a:ext uri="{FF2B5EF4-FFF2-40B4-BE49-F238E27FC236}">
                <a16:creationId xmlns:a16="http://schemas.microsoft.com/office/drawing/2014/main" id="{4C93EFCC-1E62-4200-9E96-2476EE2581B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4213" y="3431134"/>
            <a:ext cx="1095375" cy="1095375"/>
          </a:xfrm>
        </p:spPr>
        <p:txBody>
          <a:bodyPr rtlCol="0" anchor="ctr"/>
          <a:lstStyle>
            <a:lvl1pPr marL="0" indent="0" algn="ctr">
              <a:buNone/>
              <a:defRPr sz="1050" i="1"/>
            </a:lvl1pPr>
          </a:lstStyle>
          <a:p>
            <a:pPr rtl="0"/>
            <a:r>
              <a:rPr lang="ru-RU" noProof="0"/>
              <a:t>Разместите</a:t>
            </a:r>
            <a:br>
              <a:rPr lang="ru-RU" noProof="0"/>
            </a:br>
            <a:r>
              <a:rPr lang="ru-RU" noProof="0"/>
              <a:t>здесь изображение или логотип</a:t>
            </a:r>
          </a:p>
        </p:txBody>
      </p:sp>
      <p:sp>
        <p:nvSpPr>
          <p:cNvPr id="13" name="Рисунок 10">
            <a:extLst>
              <a:ext uri="{FF2B5EF4-FFF2-40B4-BE49-F238E27FC236}">
                <a16:creationId xmlns:a16="http://schemas.microsoft.com/office/drawing/2014/main" id="{8741D874-BD81-4469-AA1C-32517FD7C37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84213" y="4869334"/>
            <a:ext cx="1095375" cy="1095375"/>
          </a:xfrm>
        </p:spPr>
        <p:txBody>
          <a:bodyPr rtlCol="0" anchor="ctr"/>
          <a:lstStyle>
            <a:lvl1pPr marL="0" indent="0" algn="ctr">
              <a:buNone/>
              <a:defRPr sz="1050" i="1"/>
            </a:lvl1pPr>
          </a:lstStyle>
          <a:p>
            <a:pPr rtl="0"/>
            <a:r>
              <a:rPr lang="ru-RU" noProof="0"/>
              <a:t>Разместите</a:t>
            </a:r>
            <a:br>
              <a:rPr lang="ru-RU" noProof="0"/>
            </a:br>
            <a:r>
              <a:rPr lang="ru-RU" noProof="0"/>
              <a:t>здесь изображение или логотип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CFB0B599-DDEF-43E9-A07F-FC328C595BCE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2095500" y="3422739"/>
            <a:ext cx="9388499" cy="10953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63FF0857-6431-48DC-BE82-9A93C55CEFB4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2095500" y="4867850"/>
            <a:ext cx="9388499" cy="10953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21194719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74D42A7-FF15-4C9E-9657-33DD5BC539DA}"/>
              </a:ext>
            </a:extLst>
          </p:cNvPr>
          <p:cNvSpPr/>
          <p:nvPr userDrawn="1"/>
        </p:nvSpPr>
        <p:spPr>
          <a:xfrm>
            <a:off x="180000" y="179109"/>
            <a:ext cx="11832000" cy="65139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4FA555C0-B108-4047-8AFF-82E05F0734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4213" y="1405643"/>
            <a:ext cx="7559675" cy="360000"/>
          </a:xfrm>
        </p:spPr>
        <p:txBody>
          <a:bodyPr rtlCol="0"/>
          <a:lstStyle>
            <a:lvl1pPr marL="0" indent="0"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797B74-E645-46F4-8F77-49AF7F0D4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 2">
            <a:extLst>
              <a:ext uri="{FF2B5EF4-FFF2-40B4-BE49-F238E27FC236}">
                <a16:creationId xmlns:a16="http://schemas.microsoft.com/office/drawing/2014/main" id="{2E5EAA7C-AE70-48A8-B582-013424EB9C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A557D1A2-E2DD-4CD8-B7DB-2864D4A97E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8" name="Номер слайда 7">
            <a:extLst>
              <a:ext uri="{FF2B5EF4-FFF2-40B4-BE49-F238E27FC236}">
                <a16:creationId xmlns:a16="http://schemas.microsoft.com/office/drawing/2014/main" id="{86B08B7A-4219-4973-8C9B-BF5BCC6448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041740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 за внимание!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>
            <a:extLst>
              <a:ext uri="{FF2B5EF4-FFF2-40B4-BE49-F238E27FC236}">
                <a16:creationId xmlns:a16="http://schemas.microsoft.com/office/drawing/2014/main" id="{48D39141-3E8E-4545-90DB-291A0E5F139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tx1">
              <a:lumMod val="75000"/>
              <a:lumOff val="25000"/>
            </a:schemeClr>
          </a:solidFill>
        </p:spPr>
        <p:txBody>
          <a:bodyPr lIns="0" tIns="0" rIns="612000" rtlCol="0" anchor="ctr"/>
          <a:lstStyle>
            <a:lvl1pPr marL="0" indent="0" algn="r">
              <a:lnSpc>
                <a:spcPct val="100000"/>
              </a:lnSpc>
              <a:buNone/>
              <a:defRPr sz="1200"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rtl="0"/>
            <a:r>
              <a:rPr lang="ru-RU" noProof="0"/>
              <a:t>Перетащите сюда </a:t>
            </a:r>
            <a:br>
              <a:rPr lang="ru-RU" noProof="0"/>
            </a:br>
            <a:r>
              <a:rPr lang="ru-RU" noProof="0"/>
              <a:t>свою фоновую фотографию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90A062-54B3-47F2-9D6A-5BC9575208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0"/>
            <a:ext cx="9672000" cy="6857999"/>
          </a:xfrm>
          <a:solidFill>
            <a:schemeClr val="tx2">
              <a:alpha val="70000"/>
            </a:schemeClr>
          </a:solidFill>
        </p:spPr>
        <p:txBody>
          <a:bodyPr lIns="1116000" rIns="180000" bIns="756000" rtlCol="0" anchor="ctr"/>
          <a:lstStyle>
            <a:lvl1pPr algn="l">
              <a:lnSpc>
                <a:spcPct val="65000"/>
              </a:lnSpc>
              <a:defRPr sz="88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Спасибо </a:t>
            </a:r>
            <a:br>
              <a:rPr lang="ru-RU" noProof="0"/>
            </a:br>
            <a:r>
              <a:rPr lang="ru-RU" noProof="0"/>
              <a:t>за внимание!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D49FD1A9-E34B-4888-90DE-493861AD75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17700" y="4508500"/>
            <a:ext cx="3314700" cy="330200"/>
          </a:xfrm>
        </p:spPr>
        <p:txBody>
          <a:bodyPr rtlCol="0" anchor="t"/>
          <a:lstStyle>
            <a:lvl1pPr marL="0" indent="0"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>
                <a:solidFill>
                  <a:schemeClr val="accent1"/>
                </a:solidFill>
              </a:defRPr>
            </a:lvl2pPr>
            <a:lvl3pPr marL="447675" indent="0">
              <a:buNone/>
              <a:defRPr>
                <a:solidFill>
                  <a:schemeClr val="accent1"/>
                </a:solidFill>
              </a:defRPr>
            </a:lvl3pPr>
            <a:lvl4pPr marL="628650" indent="0">
              <a:buNone/>
              <a:defRPr>
                <a:solidFill>
                  <a:schemeClr val="accent1"/>
                </a:solidFill>
              </a:defRPr>
            </a:lvl4pPr>
            <a:lvl5pPr marL="809625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ru-RU" noProof="0"/>
              <a:t>Полное имя</a:t>
            </a:r>
          </a:p>
        </p:txBody>
      </p:sp>
      <p:sp>
        <p:nvSpPr>
          <p:cNvPr id="9" name="Текст 5">
            <a:extLst>
              <a:ext uri="{FF2B5EF4-FFF2-40B4-BE49-F238E27FC236}">
                <a16:creationId xmlns:a16="http://schemas.microsoft.com/office/drawing/2014/main" id="{3452AC72-D893-4C1A-83BD-9930164D89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17700" y="5180023"/>
            <a:ext cx="3314700" cy="205029"/>
          </a:xfrm>
          <a:ln>
            <a:noFill/>
          </a:ln>
        </p:spPr>
        <p:txBody>
          <a:bodyPr rtlCol="0" anchor="t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>
                <a:solidFill>
                  <a:schemeClr val="accent1"/>
                </a:solidFill>
              </a:defRPr>
            </a:lvl2pPr>
            <a:lvl3pPr marL="447675" indent="0">
              <a:buNone/>
              <a:defRPr>
                <a:solidFill>
                  <a:schemeClr val="accent1"/>
                </a:solidFill>
              </a:defRPr>
            </a:lvl3pPr>
            <a:lvl4pPr marL="628650" indent="0">
              <a:buNone/>
              <a:defRPr>
                <a:solidFill>
                  <a:schemeClr val="accent1"/>
                </a:solidFill>
              </a:defRPr>
            </a:lvl4pPr>
            <a:lvl5pPr marL="809625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ru-RU" noProof="0"/>
              <a:t>Электронная почта</a:t>
            </a:r>
          </a:p>
        </p:txBody>
      </p:sp>
      <p:sp>
        <p:nvSpPr>
          <p:cNvPr id="10" name="Текст 5">
            <a:extLst>
              <a:ext uri="{FF2B5EF4-FFF2-40B4-BE49-F238E27FC236}">
                <a16:creationId xmlns:a16="http://schemas.microsoft.com/office/drawing/2014/main" id="{D2EEC149-F1BE-4C36-A789-5BF73B40A2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17700" y="5683561"/>
            <a:ext cx="3314700" cy="205029"/>
          </a:xfrm>
          <a:ln>
            <a:noFill/>
          </a:ln>
        </p:spPr>
        <p:txBody>
          <a:bodyPr rtlCol="0" anchor="t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>
                <a:solidFill>
                  <a:schemeClr val="accent1"/>
                </a:solidFill>
              </a:defRPr>
            </a:lvl2pPr>
            <a:lvl3pPr marL="447675" indent="0">
              <a:buNone/>
              <a:defRPr>
                <a:solidFill>
                  <a:schemeClr val="accent1"/>
                </a:solidFill>
              </a:defRPr>
            </a:lvl3pPr>
            <a:lvl4pPr marL="628650" indent="0">
              <a:buNone/>
              <a:defRPr>
                <a:solidFill>
                  <a:schemeClr val="accent1"/>
                </a:solidFill>
              </a:defRPr>
            </a:lvl4pPr>
            <a:lvl5pPr marL="809625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ru-RU" noProof="0"/>
              <a:t>Телефон</a:t>
            </a:r>
          </a:p>
        </p:txBody>
      </p:sp>
      <p:sp>
        <p:nvSpPr>
          <p:cNvPr id="11" name="Текст 5">
            <a:extLst>
              <a:ext uri="{FF2B5EF4-FFF2-40B4-BE49-F238E27FC236}">
                <a16:creationId xmlns:a16="http://schemas.microsoft.com/office/drawing/2014/main" id="{ECC256E6-6AE8-4950-838C-BE638FB4796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17700" y="4821910"/>
            <a:ext cx="3314700" cy="205029"/>
          </a:xfrm>
        </p:spPr>
        <p:txBody>
          <a:bodyPr rtlCol="0" anchor="t"/>
          <a:lstStyle>
            <a:lvl1pPr marL="0" indent="0">
              <a:buNone/>
              <a:defRPr sz="1000" i="0">
                <a:solidFill>
                  <a:schemeClr val="bg1"/>
                </a:solidFill>
              </a:defRPr>
            </a:lvl1pPr>
            <a:lvl2pPr marL="266700" indent="0">
              <a:buNone/>
              <a:defRPr>
                <a:solidFill>
                  <a:schemeClr val="accent1"/>
                </a:solidFill>
              </a:defRPr>
            </a:lvl2pPr>
            <a:lvl3pPr marL="447675" indent="0">
              <a:buNone/>
              <a:defRPr>
                <a:solidFill>
                  <a:schemeClr val="accent1"/>
                </a:solidFill>
              </a:defRPr>
            </a:lvl3pPr>
            <a:lvl4pPr marL="628650" indent="0">
              <a:buNone/>
              <a:defRPr>
                <a:solidFill>
                  <a:schemeClr val="accent1"/>
                </a:solidFill>
              </a:defRPr>
            </a:lvl4pPr>
            <a:lvl5pPr marL="809625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ru-RU" noProof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3185791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DA75689F-8B6B-4484-8064-90B4D8FB7C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7343" y="2731933"/>
            <a:ext cx="6903253" cy="3350673"/>
          </a:xfr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14400000" scaled="0"/>
          </a:gradFill>
        </p:spPr>
        <p:txBody>
          <a:bodyPr lIns="576000" tIns="1872000" rIns="576000" rtlCol="0"/>
          <a:lstStyle>
            <a:lvl1pPr marL="0" indent="0">
              <a:lnSpc>
                <a:spcPts val="2000"/>
              </a:lnSpc>
              <a:buNone/>
              <a:defRPr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Опишите свою главную идею</a:t>
            </a:r>
          </a:p>
        </p:txBody>
      </p:sp>
      <p:sp>
        <p:nvSpPr>
          <p:cNvPr id="21" name="Рисунок 20">
            <a:extLst>
              <a:ext uri="{FF2B5EF4-FFF2-40B4-BE49-F238E27FC236}">
                <a16:creationId xmlns:a16="http://schemas.microsoft.com/office/drawing/2014/main" id="{C57B9832-0120-4094-8C27-082E3533C5D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012000" cy="6858000"/>
          </a:xfrm>
          <a:custGeom>
            <a:avLst/>
            <a:gdLst>
              <a:gd name="connsiteX0" fmla="*/ 0 w 12012000"/>
              <a:gd name="connsiteY0" fmla="*/ 0 h 6858000"/>
              <a:gd name="connsiteX1" fmla="*/ 8592000 w 12012000"/>
              <a:gd name="connsiteY1" fmla="*/ 0 h 6858000"/>
              <a:gd name="connsiteX2" fmla="*/ 8592000 w 12012000"/>
              <a:gd name="connsiteY2" fmla="*/ 180000 h 6858000"/>
              <a:gd name="connsiteX3" fmla="*/ 12012000 w 12012000"/>
              <a:gd name="connsiteY3" fmla="*/ 180000 h 6858000"/>
              <a:gd name="connsiteX4" fmla="*/ 12012000 w 12012000"/>
              <a:gd name="connsiteY4" fmla="*/ 6678000 h 6858000"/>
              <a:gd name="connsiteX5" fmla="*/ 8592000 w 12012000"/>
              <a:gd name="connsiteY5" fmla="*/ 6678000 h 6858000"/>
              <a:gd name="connsiteX6" fmla="*/ 8592000 w 12012000"/>
              <a:gd name="connsiteY6" fmla="*/ 6858000 h 6858000"/>
              <a:gd name="connsiteX7" fmla="*/ 0 w 1201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012000" h="6858000">
                <a:moveTo>
                  <a:pt x="0" y="0"/>
                </a:moveTo>
                <a:lnTo>
                  <a:pt x="8592000" y="0"/>
                </a:lnTo>
                <a:lnTo>
                  <a:pt x="8592000" y="180000"/>
                </a:lnTo>
                <a:lnTo>
                  <a:pt x="12012000" y="180000"/>
                </a:lnTo>
                <a:lnTo>
                  <a:pt x="12012000" y="6678000"/>
                </a:lnTo>
                <a:lnTo>
                  <a:pt x="8592000" y="6678000"/>
                </a:lnTo>
                <a:lnTo>
                  <a:pt x="85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0" tIns="0" rIns="612000" rtlCol="0" anchor="ctr">
            <a:noAutofit/>
          </a:bodyPr>
          <a:lstStyle>
            <a:lvl1pPr marL="0" indent="0" algn="r">
              <a:lnSpc>
                <a:spcPct val="100000"/>
              </a:lnSpc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Перетащите сюда </a:t>
            </a:r>
            <a:br>
              <a:rPr lang="ru-RU" noProof="0"/>
            </a:br>
            <a:r>
              <a:rPr lang="ru-RU" noProof="0"/>
              <a:t>свою фоновую фотографию</a:t>
            </a: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A557D1A2-E2DD-4CD8-B7DB-2864D4A97E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83999" y="6262080"/>
            <a:ext cx="6190934" cy="360000"/>
          </a:xfrm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6B08B7A-4219-4973-8C9B-BF5BCC6448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solidFill>
            <a:schemeClr val="tx2"/>
          </a:solidFill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ECC7194-A4D0-457B-9D3E-53681723AFF7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EAF90A48-1BFB-4A19-9A1C-2851879F9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9778" y="3096087"/>
            <a:ext cx="5455750" cy="1008000"/>
          </a:xfrm>
        </p:spPr>
        <p:txBody>
          <a:bodyPr rtlCol="0"/>
          <a:lstStyle>
            <a:lvl1pPr>
              <a:defRPr sz="40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9" name="Полилиния: Фигура 18">
            <a:extLst>
              <a:ext uri="{FF2B5EF4-FFF2-40B4-BE49-F238E27FC236}">
                <a16:creationId xmlns:a16="http://schemas.microsoft.com/office/drawing/2014/main" id="{C9E79024-4B2E-43B0-8607-196181AB731F}"/>
              </a:ext>
            </a:extLst>
          </p:cNvPr>
          <p:cNvSpPr/>
          <p:nvPr userDrawn="1"/>
        </p:nvSpPr>
        <p:spPr>
          <a:xfrm rot="5400000">
            <a:off x="6963000" y="1629000"/>
            <a:ext cx="6858000" cy="3600000"/>
          </a:xfrm>
          <a:custGeom>
            <a:avLst/>
            <a:gdLst>
              <a:gd name="connsiteX0" fmla="*/ 0 w 6858000"/>
              <a:gd name="connsiteY0" fmla="*/ 3600000 h 3600000"/>
              <a:gd name="connsiteX1" fmla="*/ 0 w 6858000"/>
              <a:gd name="connsiteY1" fmla="*/ 0 h 3600000"/>
              <a:gd name="connsiteX2" fmla="*/ 0 w 6858000"/>
              <a:gd name="connsiteY2" fmla="*/ 0 h 3600000"/>
              <a:gd name="connsiteX3" fmla="*/ 180000 w 6858000"/>
              <a:gd name="connsiteY3" fmla="*/ 0 h 3600000"/>
              <a:gd name="connsiteX4" fmla="*/ 6678000 w 6858000"/>
              <a:gd name="connsiteY4" fmla="*/ 0 h 3600000"/>
              <a:gd name="connsiteX5" fmla="*/ 6858000 w 6858000"/>
              <a:gd name="connsiteY5" fmla="*/ 0 h 3600000"/>
              <a:gd name="connsiteX6" fmla="*/ 6858000 w 6858000"/>
              <a:gd name="connsiteY6" fmla="*/ 180000 h 3600000"/>
              <a:gd name="connsiteX7" fmla="*/ 6858000 w 6858000"/>
              <a:gd name="connsiteY7" fmla="*/ 3600000 h 3600000"/>
              <a:gd name="connsiteX8" fmla="*/ 6678000 w 6858000"/>
              <a:gd name="connsiteY8" fmla="*/ 3600000 h 3600000"/>
              <a:gd name="connsiteX9" fmla="*/ 6678000 w 6858000"/>
              <a:gd name="connsiteY9" fmla="*/ 180000 h 3600000"/>
              <a:gd name="connsiteX10" fmla="*/ 180000 w 6858000"/>
              <a:gd name="connsiteY10" fmla="*/ 180000 h 3600000"/>
              <a:gd name="connsiteX11" fmla="*/ 180000 w 6858000"/>
              <a:gd name="connsiteY11" fmla="*/ 3600000 h 36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3600000">
                <a:moveTo>
                  <a:pt x="0" y="3600000"/>
                </a:moveTo>
                <a:lnTo>
                  <a:pt x="0" y="0"/>
                </a:lnTo>
                <a:lnTo>
                  <a:pt x="0" y="0"/>
                </a:lnTo>
                <a:lnTo>
                  <a:pt x="180000" y="0"/>
                </a:lnTo>
                <a:lnTo>
                  <a:pt x="6678000" y="0"/>
                </a:lnTo>
                <a:lnTo>
                  <a:pt x="6858000" y="0"/>
                </a:lnTo>
                <a:lnTo>
                  <a:pt x="6858000" y="180000"/>
                </a:lnTo>
                <a:lnTo>
                  <a:pt x="6858000" y="3600000"/>
                </a:lnTo>
                <a:lnTo>
                  <a:pt x="6678000" y="3600000"/>
                </a:lnTo>
                <a:lnTo>
                  <a:pt x="6678000" y="180000"/>
                </a:lnTo>
                <a:lnTo>
                  <a:pt x="180000" y="180000"/>
                </a:lnTo>
                <a:lnTo>
                  <a:pt x="180000" y="3600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236593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чисел со значком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Рисунок 23">
            <a:extLst>
              <a:ext uri="{FF2B5EF4-FFF2-40B4-BE49-F238E27FC236}">
                <a16:creationId xmlns:a16="http://schemas.microsoft.com/office/drawing/2014/main" id="{767CE6DD-011B-4E2D-9E8A-EFF414E39EE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80000" y="179109"/>
            <a:ext cx="11832000" cy="6513922"/>
          </a:xfrm>
          <a:custGeom>
            <a:avLst/>
            <a:gdLst>
              <a:gd name="connsiteX0" fmla="*/ 0 w 11832000"/>
              <a:gd name="connsiteY0" fmla="*/ 0 h 6513922"/>
              <a:gd name="connsiteX1" fmla="*/ 8412000 w 11832000"/>
              <a:gd name="connsiteY1" fmla="*/ 0 h 6513922"/>
              <a:gd name="connsiteX2" fmla="*/ 8412000 w 11832000"/>
              <a:gd name="connsiteY2" fmla="*/ 891 h 6513922"/>
              <a:gd name="connsiteX3" fmla="*/ 11832000 w 11832000"/>
              <a:gd name="connsiteY3" fmla="*/ 891 h 6513922"/>
              <a:gd name="connsiteX4" fmla="*/ 11832000 w 11832000"/>
              <a:gd name="connsiteY4" fmla="*/ 6498891 h 6513922"/>
              <a:gd name="connsiteX5" fmla="*/ 8412000 w 11832000"/>
              <a:gd name="connsiteY5" fmla="*/ 6498891 h 6513922"/>
              <a:gd name="connsiteX6" fmla="*/ 8412000 w 11832000"/>
              <a:gd name="connsiteY6" fmla="*/ 6513922 h 6513922"/>
              <a:gd name="connsiteX7" fmla="*/ 0 w 11832000"/>
              <a:gd name="connsiteY7" fmla="*/ 6513922 h 651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32000" h="6513922">
                <a:moveTo>
                  <a:pt x="0" y="0"/>
                </a:moveTo>
                <a:lnTo>
                  <a:pt x="8412000" y="0"/>
                </a:lnTo>
                <a:lnTo>
                  <a:pt x="8412000" y="891"/>
                </a:lnTo>
                <a:lnTo>
                  <a:pt x="11832000" y="891"/>
                </a:lnTo>
                <a:lnTo>
                  <a:pt x="11832000" y="6498891"/>
                </a:lnTo>
                <a:lnTo>
                  <a:pt x="8412000" y="6498891"/>
                </a:lnTo>
                <a:lnTo>
                  <a:pt x="8412000" y="6513922"/>
                </a:lnTo>
                <a:lnTo>
                  <a:pt x="0" y="6513922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txBody>
          <a:bodyPr wrap="square" lIns="0" tIns="1764000" rIns="0" rtlCol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Перетащите сюда </a:t>
            </a:r>
            <a:br>
              <a:rPr lang="ru-RU" noProof="0"/>
            </a:br>
            <a:r>
              <a:rPr lang="ru-RU" noProof="0"/>
              <a:t>свою фоновую фотографию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797B74-E645-46F4-8F77-49AF7F0D4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808185"/>
            <a:ext cx="7560000" cy="360000"/>
          </a:xfrm>
        </p:spPr>
        <p:txBody>
          <a:bodyPr rtlCol="0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A557D1A2-E2DD-4CD8-B7DB-2864D4A97E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8" name="Номер слайда 7">
            <a:extLst>
              <a:ext uri="{FF2B5EF4-FFF2-40B4-BE49-F238E27FC236}">
                <a16:creationId xmlns:a16="http://schemas.microsoft.com/office/drawing/2014/main" id="{86B08B7A-4219-4973-8C9B-BF5BCC6448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9" name="Полилиния: фигура 8">
            <a:extLst>
              <a:ext uri="{FF2B5EF4-FFF2-40B4-BE49-F238E27FC236}">
                <a16:creationId xmlns:a16="http://schemas.microsoft.com/office/drawing/2014/main" id="{C6E75A4B-2655-4B0E-8D3B-0068F57D3D9B}"/>
              </a:ext>
            </a:extLst>
          </p:cNvPr>
          <p:cNvSpPr/>
          <p:nvPr userDrawn="1"/>
        </p:nvSpPr>
        <p:spPr>
          <a:xfrm rot="5400000">
            <a:off x="6963000" y="1629000"/>
            <a:ext cx="6858000" cy="3600000"/>
          </a:xfrm>
          <a:custGeom>
            <a:avLst/>
            <a:gdLst>
              <a:gd name="connsiteX0" fmla="*/ 0 w 6858000"/>
              <a:gd name="connsiteY0" fmla="*/ 3600000 h 3600000"/>
              <a:gd name="connsiteX1" fmla="*/ 0 w 6858000"/>
              <a:gd name="connsiteY1" fmla="*/ 0 h 3600000"/>
              <a:gd name="connsiteX2" fmla="*/ 0 w 6858000"/>
              <a:gd name="connsiteY2" fmla="*/ 0 h 3600000"/>
              <a:gd name="connsiteX3" fmla="*/ 180000 w 6858000"/>
              <a:gd name="connsiteY3" fmla="*/ 0 h 3600000"/>
              <a:gd name="connsiteX4" fmla="*/ 6678000 w 6858000"/>
              <a:gd name="connsiteY4" fmla="*/ 0 h 3600000"/>
              <a:gd name="connsiteX5" fmla="*/ 6858000 w 6858000"/>
              <a:gd name="connsiteY5" fmla="*/ 0 h 3600000"/>
              <a:gd name="connsiteX6" fmla="*/ 6858000 w 6858000"/>
              <a:gd name="connsiteY6" fmla="*/ 180000 h 3600000"/>
              <a:gd name="connsiteX7" fmla="*/ 6858000 w 6858000"/>
              <a:gd name="connsiteY7" fmla="*/ 3600000 h 3600000"/>
              <a:gd name="connsiteX8" fmla="*/ 6678000 w 6858000"/>
              <a:gd name="connsiteY8" fmla="*/ 3600000 h 3600000"/>
              <a:gd name="connsiteX9" fmla="*/ 6678000 w 6858000"/>
              <a:gd name="connsiteY9" fmla="*/ 180000 h 3600000"/>
              <a:gd name="connsiteX10" fmla="*/ 180000 w 6858000"/>
              <a:gd name="connsiteY10" fmla="*/ 180000 h 3600000"/>
              <a:gd name="connsiteX11" fmla="*/ 180000 w 6858000"/>
              <a:gd name="connsiteY11" fmla="*/ 3600000 h 36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3600000">
                <a:moveTo>
                  <a:pt x="0" y="3600000"/>
                </a:moveTo>
                <a:lnTo>
                  <a:pt x="0" y="0"/>
                </a:lnTo>
                <a:lnTo>
                  <a:pt x="0" y="0"/>
                </a:lnTo>
                <a:lnTo>
                  <a:pt x="180000" y="0"/>
                </a:lnTo>
                <a:lnTo>
                  <a:pt x="6678000" y="0"/>
                </a:lnTo>
                <a:lnTo>
                  <a:pt x="6858000" y="0"/>
                </a:lnTo>
                <a:lnTo>
                  <a:pt x="6858000" y="180000"/>
                </a:lnTo>
                <a:lnTo>
                  <a:pt x="6858000" y="3600000"/>
                </a:lnTo>
                <a:lnTo>
                  <a:pt x="6678000" y="3600000"/>
                </a:lnTo>
                <a:lnTo>
                  <a:pt x="6678000" y="180000"/>
                </a:lnTo>
                <a:lnTo>
                  <a:pt x="180000" y="180000"/>
                </a:lnTo>
                <a:lnTo>
                  <a:pt x="180000" y="36000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9F266E5-40A6-4643-B9AC-B38F272563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4213" y="3079573"/>
            <a:ext cx="1652587" cy="435600"/>
          </a:xfrm>
          <a:solidFill>
            <a:schemeClr val="tx2">
              <a:alpha val="70000"/>
            </a:schemeClr>
          </a:solidFill>
        </p:spPr>
        <p:txBody>
          <a:bodyPr rtlCol="0" anchor="ctr"/>
          <a:lstStyle>
            <a:lvl1pPr marL="0" indent="0" algn="ctr">
              <a:buNone/>
              <a:defRPr sz="2400" b="1" cap="all" baseline="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ЧИСЛО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1CB790CB-E4F5-4B61-A03E-1CA0C32E3F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0455" y="3799847"/>
            <a:ext cx="1999889" cy="846137"/>
          </a:xfrm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12" name="Текст 4">
            <a:extLst>
              <a:ext uri="{FF2B5EF4-FFF2-40B4-BE49-F238E27FC236}">
                <a16:creationId xmlns:a16="http://schemas.microsoft.com/office/drawing/2014/main" id="{B570684C-B743-402E-8778-A651995771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71013" y="3079573"/>
            <a:ext cx="1652587" cy="435600"/>
          </a:xfrm>
          <a:solidFill>
            <a:schemeClr val="tx2">
              <a:alpha val="70000"/>
            </a:schemeClr>
          </a:solidFill>
        </p:spPr>
        <p:txBody>
          <a:bodyPr rtlCol="0" anchor="ctr"/>
          <a:lstStyle>
            <a:lvl1pPr marL="0" indent="0" algn="ctr">
              <a:buNone/>
              <a:defRPr sz="2400" b="1" cap="all" baseline="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ЧИСЛО</a:t>
            </a:r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id="{FCEC7149-9A00-4CA4-B800-1BFD6EBEB8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97255" y="3799847"/>
            <a:ext cx="1999889" cy="846137"/>
          </a:xfrm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14" name="Текст 4">
            <a:extLst>
              <a:ext uri="{FF2B5EF4-FFF2-40B4-BE49-F238E27FC236}">
                <a16:creationId xmlns:a16="http://schemas.microsoft.com/office/drawing/2014/main" id="{0374F0E2-36BA-43B5-8799-77AA3367DF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69707" y="3079573"/>
            <a:ext cx="1652587" cy="435600"/>
          </a:xfrm>
          <a:solidFill>
            <a:schemeClr val="tx2">
              <a:alpha val="70000"/>
            </a:schemeClr>
          </a:solidFill>
        </p:spPr>
        <p:txBody>
          <a:bodyPr rtlCol="0" anchor="ctr"/>
          <a:lstStyle>
            <a:lvl1pPr marL="0" indent="0" algn="ctr">
              <a:buNone/>
              <a:defRPr sz="2400" b="1" cap="all" baseline="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ЧИСЛО</a:t>
            </a:r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1BA12174-6A24-4E61-8D58-B3B42C31BE1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96056" y="3799847"/>
            <a:ext cx="1999889" cy="846137"/>
          </a:xfrm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16" name="Текст 4">
            <a:extLst>
              <a:ext uri="{FF2B5EF4-FFF2-40B4-BE49-F238E27FC236}">
                <a16:creationId xmlns:a16="http://schemas.microsoft.com/office/drawing/2014/main" id="{D3A67B21-0E8B-4922-94F9-20492309C4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4613" y="3079573"/>
            <a:ext cx="1652587" cy="435600"/>
          </a:xfrm>
          <a:solidFill>
            <a:schemeClr val="tx2">
              <a:alpha val="70000"/>
            </a:schemeClr>
          </a:solidFill>
        </p:spPr>
        <p:txBody>
          <a:bodyPr rtlCol="0" anchor="ctr"/>
          <a:lstStyle>
            <a:lvl1pPr marL="0" indent="0" algn="ctr">
              <a:buNone/>
              <a:defRPr sz="2400" b="1" cap="all" baseline="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ЧИСЛО</a:t>
            </a:r>
          </a:p>
        </p:txBody>
      </p:sp>
      <p:sp>
        <p:nvSpPr>
          <p:cNvPr id="17" name="Текст 10">
            <a:extLst>
              <a:ext uri="{FF2B5EF4-FFF2-40B4-BE49-F238E27FC236}">
                <a16:creationId xmlns:a16="http://schemas.microsoft.com/office/drawing/2014/main" id="{D801C20C-82D2-465E-8D45-DF1A57E045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70855" y="3799847"/>
            <a:ext cx="1999889" cy="846137"/>
          </a:xfrm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18" name="Текст 4">
            <a:extLst>
              <a:ext uri="{FF2B5EF4-FFF2-40B4-BE49-F238E27FC236}">
                <a16:creationId xmlns:a16="http://schemas.microsoft.com/office/drawing/2014/main" id="{62BAD45E-2039-4F8D-9CFC-42BFA3756AD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831412" y="3079573"/>
            <a:ext cx="1652587" cy="435600"/>
          </a:xfrm>
          <a:solidFill>
            <a:schemeClr val="tx2">
              <a:alpha val="70000"/>
            </a:schemeClr>
          </a:solidFill>
        </p:spPr>
        <p:txBody>
          <a:bodyPr rtlCol="0" anchor="ctr"/>
          <a:lstStyle>
            <a:lvl1pPr marL="0" indent="0" algn="ctr">
              <a:buNone/>
              <a:defRPr sz="2400" b="1" cap="all" baseline="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ЧИСЛО</a:t>
            </a:r>
          </a:p>
        </p:txBody>
      </p:sp>
      <p:sp>
        <p:nvSpPr>
          <p:cNvPr id="19" name="Текст 10">
            <a:extLst>
              <a:ext uri="{FF2B5EF4-FFF2-40B4-BE49-F238E27FC236}">
                <a16:creationId xmlns:a16="http://schemas.microsoft.com/office/drawing/2014/main" id="{64A78879-6338-4F3B-864E-8FF4E08C006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657654" y="3799847"/>
            <a:ext cx="1999889" cy="846137"/>
          </a:xfrm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22" name="Подзаголовок 2">
            <a:extLst>
              <a:ext uri="{FF2B5EF4-FFF2-40B4-BE49-F238E27FC236}">
                <a16:creationId xmlns:a16="http://schemas.microsoft.com/office/drawing/2014/main" id="{80118439-B306-4F20-9200-1C429EADC7E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01000" y="5271502"/>
            <a:ext cx="1990001" cy="620016"/>
          </a:xfr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14400000" scaled="0"/>
          </a:gradFill>
        </p:spPr>
        <p:txBody>
          <a:bodyPr lIns="0" rtlCol="0" anchor="ctr"/>
          <a:lstStyle>
            <a:lvl1pPr marL="0" indent="0" algn="ctr">
              <a:buNone/>
              <a:defRPr sz="2400" b="1" i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Результат</a:t>
            </a:r>
          </a:p>
        </p:txBody>
      </p:sp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99B7E7F2-DF6B-4441-B0B1-7E87E29BA3A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098550" y="2217585"/>
            <a:ext cx="823913" cy="823913"/>
          </a:xfrm>
        </p:spPr>
        <p:txBody>
          <a:bodyPr rtlCol="0" anchor="ctr"/>
          <a:lstStyle>
            <a:lvl1pPr marL="0" indent="0" algn="ctr">
              <a:buNone/>
              <a:defRPr sz="1050" i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27" name="Рисунок 25">
            <a:extLst>
              <a:ext uri="{FF2B5EF4-FFF2-40B4-BE49-F238E27FC236}">
                <a16:creationId xmlns:a16="http://schemas.microsoft.com/office/drawing/2014/main" id="{ED41522A-FBAF-4E5D-B592-F13855964E8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3385350" y="2217585"/>
            <a:ext cx="823913" cy="823913"/>
          </a:xfrm>
        </p:spPr>
        <p:txBody>
          <a:bodyPr rtlCol="0" anchor="ctr"/>
          <a:lstStyle>
            <a:lvl1pPr marL="0" indent="0" algn="ctr">
              <a:buNone/>
              <a:defRPr sz="1050" i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28" name="Рисунок 25">
            <a:extLst>
              <a:ext uri="{FF2B5EF4-FFF2-40B4-BE49-F238E27FC236}">
                <a16:creationId xmlns:a16="http://schemas.microsoft.com/office/drawing/2014/main" id="{AA51069C-E1DC-44A0-A6A0-2A4AB0DD4D70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84044" y="2217585"/>
            <a:ext cx="823913" cy="823913"/>
          </a:xfrm>
        </p:spPr>
        <p:txBody>
          <a:bodyPr rtlCol="0" anchor="ctr"/>
          <a:lstStyle>
            <a:lvl1pPr marL="0" indent="0" algn="ctr">
              <a:buNone/>
              <a:defRPr sz="1050" i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29" name="Рисунок 25">
            <a:extLst>
              <a:ext uri="{FF2B5EF4-FFF2-40B4-BE49-F238E27FC236}">
                <a16:creationId xmlns:a16="http://schemas.microsoft.com/office/drawing/2014/main" id="{42F6437E-5478-451F-9BE3-E8160EA43516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958950" y="2217585"/>
            <a:ext cx="823913" cy="823913"/>
          </a:xfrm>
        </p:spPr>
        <p:txBody>
          <a:bodyPr rtlCol="0" anchor="ctr"/>
          <a:lstStyle>
            <a:lvl1pPr marL="0" indent="0" algn="ctr">
              <a:buNone/>
              <a:defRPr sz="1050" i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30" name="Рисунок 25">
            <a:extLst>
              <a:ext uri="{FF2B5EF4-FFF2-40B4-BE49-F238E27FC236}">
                <a16:creationId xmlns:a16="http://schemas.microsoft.com/office/drawing/2014/main" id="{25127DFD-53A7-41A8-B591-AEEC1203802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0245749" y="2217585"/>
            <a:ext cx="823913" cy="823913"/>
          </a:xfrm>
        </p:spPr>
        <p:txBody>
          <a:bodyPr rtlCol="0" anchor="ctr"/>
          <a:lstStyle>
            <a:lvl1pPr marL="0" indent="0" algn="ctr">
              <a:buNone/>
              <a:defRPr sz="1050" i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</p:spTree>
    <p:extLst>
      <p:ext uri="{BB962C8B-B14F-4D97-AF65-F5344CB8AC3E}">
        <p14:creationId xmlns:p14="http://schemas.microsoft.com/office/powerpoint/2010/main" val="3892583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ертикальное разделение 60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F76D43D-0DDD-4BAD-8213-BDBF75C3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6118" y="4338116"/>
            <a:ext cx="10839764" cy="45719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A6D3ACF3-E1F5-4332-9836-C8E6C46591BB}"/>
              </a:ext>
            </a:extLst>
          </p:cNvPr>
          <p:cNvSpPr txBox="1">
            <a:spLocks/>
          </p:cNvSpPr>
          <p:nvPr userDrawn="1"/>
        </p:nvSpPr>
        <p:spPr>
          <a:xfrm>
            <a:off x="0" y="-436"/>
            <a:ext cx="12192000" cy="4343836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14400000" scaled="0"/>
          </a:gradFill>
        </p:spPr>
        <p:txBody>
          <a:bodyPr rtlCol="0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7675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Tx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75000"/>
                  <a:lumOff val="25000"/>
                </a:schemeClr>
              </a:buClr>
              <a:buSzPct val="80000"/>
              <a:buFont typeface="Courier New" panose="02070309020205020404" pitchFamily="49" charset="0"/>
              <a:buChar char="o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9060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DF8FE7-66F4-4586-B49B-61E115ED2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EB5B890-F885-418C-9812-59970CAC6B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>
            <a:extLst>
              <a:ext uri="{FF2B5EF4-FFF2-40B4-BE49-F238E27FC236}">
                <a16:creationId xmlns:a16="http://schemas.microsoft.com/office/drawing/2014/main" id="{50521507-88DE-417D-8076-D9152E1E14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DFC7DDD-6F93-45F8-AFD6-95AA051FE80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4213" y="1405643"/>
            <a:ext cx="7559675" cy="360000"/>
          </a:xfrm>
        </p:spPr>
        <p:txBody>
          <a:bodyPr rtlCol="0"/>
          <a:lstStyle>
            <a:lvl1pPr marL="0" indent="0">
              <a:buNone/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id="{D1CD6042-5DF4-4624-BC32-25F68745304A}"/>
              </a:ext>
            </a:extLst>
          </p:cNvPr>
          <p:cNvSpPr/>
          <p:nvPr userDrawn="1"/>
        </p:nvSpPr>
        <p:spPr>
          <a:xfrm rot="5400000">
            <a:off x="8220300" y="371700"/>
            <a:ext cx="4343400" cy="3600000"/>
          </a:xfrm>
          <a:custGeom>
            <a:avLst/>
            <a:gdLst>
              <a:gd name="connsiteX0" fmla="*/ 0 w 4343400"/>
              <a:gd name="connsiteY0" fmla="*/ 3600000 h 3600000"/>
              <a:gd name="connsiteX1" fmla="*/ 0 w 4343400"/>
              <a:gd name="connsiteY1" fmla="*/ 0 h 3600000"/>
              <a:gd name="connsiteX2" fmla="*/ 180000 w 4343400"/>
              <a:gd name="connsiteY2" fmla="*/ 0 h 3600000"/>
              <a:gd name="connsiteX3" fmla="*/ 4343400 w 4343400"/>
              <a:gd name="connsiteY3" fmla="*/ 0 h 3600000"/>
              <a:gd name="connsiteX4" fmla="*/ 4343400 w 4343400"/>
              <a:gd name="connsiteY4" fmla="*/ 180000 h 3600000"/>
              <a:gd name="connsiteX5" fmla="*/ 180000 w 4343400"/>
              <a:gd name="connsiteY5" fmla="*/ 180000 h 3600000"/>
              <a:gd name="connsiteX6" fmla="*/ 180000 w 4343400"/>
              <a:gd name="connsiteY6" fmla="*/ 3600000 h 36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3400" h="3600000">
                <a:moveTo>
                  <a:pt x="0" y="3600000"/>
                </a:moveTo>
                <a:lnTo>
                  <a:pt x="0" y="0"/>
                </a:lnTo>
                <a:lnTo>
                  <a:pt x="180000" y="0"/>
                </a:lnTo>
                <a:lnTo>
                  <a:pt x="4343400" y="0"/>
                </a:lnTo>
                <a:lnTo>
                  <a:pt x="4343400" y="180000"/>
                </a:lnTo>
                <a:lnTo>
                  <a:pt x="180000" y="180000"/>
                </a:lnTo>
                <a:lnTo>
                  <a:pt x="180000" y="3600000"/>
                </a:lnTo>
                <a:close/>
              </a:path>
            </a:pathLst>
          </a:custGeom>
          <a:gradFill>
            <a:gsLst>
              <a:gs pos="0">
                <a:schemeClr val="bg1">
                  <a:alpha val="5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9" name="Полилиния: Фигура 18">
            <a:extLst>
              <a:ext uri="{FF2B5EF4-FFF2-40B4-BE49-F238E27FC236}">
                <a16:creationId xmlns:a16="http://schemas.microsoft.com/office/drawing/2014/main" id="{6294759C-286C-4281-B194-581C766EEF28}"/>
              </a:ext>
            </a:extLst>
          </p:cNvPr>
          <p:cNvSpPr/>
          <p:nvPr userDrawn="1"/>
        </p:nvSpPr>
        <p:spPr>
          <a:xfrm rot="5400000">
            <a:off x="9134700" y="3800700"/>
            <a:ext cx="2514600" cy="3600000"/>
          </a:xfrm>
          <a:custGeom>
            <a:avLst/>
            <a:gdLst>
              <a:gd name="connsiteX0" fmla="*/ 0 w 2514600"/>
              <a:gd name="connsiteY0" fmla="*/ 180000 h 3600000"/>
              <a:gd name="connsiteX1" fmla="*/ 0 w 2514600"/>
              <a:gd name="connsiteY1" fmla="*/ 0 h 3600000"/>
              <a:gd name="connsiteX2" fmla="*/ 2334600 w 2514600"/>
              <a:gd name="connsiteY2" fmla="*/ 0 h 3600000"/>
              <a:gd name="connsiteX3" fmla="*/ 2514600 w 2514600"/>
              <a:gd name="connsiteY3" fmla="*/ 0 h 3600000"/>
              <a:gd name="connsiteX4" fmla="*/ 2514600 w 2514600"/>
              <a:gd name="connsiteY4" fmla="*/ 180000 h 3600000"/>
              <a:gd name="connsiteX5" fmla="*/ 2514600 w 2514600"/>
              <a:gd name="connsiteY5" fmla="*/ 3600000 h 3600000"/>
              <a:gd name="connsiteX6" fmla="*/ 2334600 w 2514600"/>
              <a:gd name="connsiteY6" fmla="*/ 3600000 h 3600000"/>
              <a:gd name="connsiteX7" fmla="*/ 2334600 w 2514600"/>
              <a:gd name="connsiteY7" fmla="*/ 180000 h 36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14600" h="3600000">
                <a:moveTo>
                  <a:pt x="0" y="180000"/>
                </a:moveTo>
                <a:lnTo>
                  <a:pt x="0" y="0"/>
                </a:lnTo>
                <a:lnTo>
                  <a:pt x="2334600" y="0"/>
                </a:lnTo>
                <a:lnTo>
                  <a:pt x="2514600" y="0"/>
                </a:lnTo>
                <a:lnTo>
                  <a:pt x="2514600" y="180000"/>
                </a:lnTo>
                <a:lnTo>
                  <a:pt x="2514600" y="3600000"/>
                </a:lnTo>
                <a:lnTo>
                  <a:pt x="2334600" y="3600000"/>
                </a:lnTo>
                <a:lnTo>
                  <a:pt x="2334600" y="180000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578943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блоков содержимого со знач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23">
            <a:extLst>
              <a:ext uri="{FF2B5EF4-FFF2-40B4-BE49-F238E27FC236}">
                <a16:creationId xmlns:a16="http://schemas.microsoft.com/office/drawing/2014/main" id="{E6622698-E93D-4214-8C21-38DBE58C2E3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80000" y="179109"/>
            <a:ext cx="11832000" cy="6513922"/>
          </a:xfrm>
          <a:custGeom>
            <a:avLst/>
            <a:gdLst>
              <a:gd name="connsiteX0" fmla="*/ 0 w 11832000"/>
              <a:gd name="connsiteY0" fmla="*/ 0 h 6513922"/>
              <a:gd name="connsiteX1" fmla="*/ 8412000 w 11832000"/>
              <a:gd name="connsiteY1" fmla="*/ 0 h 6513922"/>
              <a:gd name="connsiteX2" fmla="*/ 8412000 w 11832000"/>
              <a:gd name="connsiteY2" fmla="*/ 891 h 6513922"/>
              <a:gd name="connsiteX3" fmla="*/ 11832000 w 11832000"/>
              <a:gd name="connsiteY3" fmla="*/ 891 h 6513922"/>
              <a:gd name="connsiteX4" fmla="*/ 11832000 w 11832000"/>
              <a:gd name="connsiteY4" fmla="*/ 6498891 h 6513922"/>
              <a:gd name="connsiteX5" fmla="*/ 8412000 w 11832000"/>
              <a:gd name="connsiteY5" fmla="*/ 6498891 h 6513922"/>
              <a:gd name="connsiteX6" fmla="*/ 8412000 w 11832000"/>
              <a:gd name="connsiteY6" fmla="*/ 6513922 h 6513922"/>
              <a:gd name="connsiteX7" fmla="*/ 0 w 11832000"/>
              <a:gd name="connsiteY7" fmla="*/ 6513922 h 651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32000" h="6513922">
                <a:moveTo>
                  <a:pt x="0" y="0"/>
                </a:moveTo>
                <a:lnTo>
                  <a:pt x="8412000" y="0"/>
                </a:lnTo>
                <a:lnTo>
                  <a:pt x="8412000" y="891"/>
                </a:lnTo>
                <a:lnTo>
                  <a:pt x="11832000" y="891"/>
                </a:lnTo>
                <a:lnTo>
                  <a:pt x="11832000" y="6498891"/>
                </a:lnTo>
                <a:lnTo>
                  <a:pt x="8412000" y="6498891"/>
                </a:lnTo>
                <a:lnTo>
                  <a:pt x="8412000" y="6513922"/>
                </a:lnTo>
                <a:lnTo>
                  <a:pt x="0" y="6513922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txBody>
          <a:bodyPr wrap="square" lIns="0" tIns="1224000" rIns="0" rtlCol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Перетащите сюда </a:t>
            </a:r>
            <a:br>
              <a:rPr lang="ru-RU" noProof="0"/>
            </a:br>
            <a:r>
              <a:rPr lang="ru-RU" noProof="0"/>
              <a:t>свою фоновую фотографию</a:t>
            </a:r>
          </a:p>
        </p:txBody>
      </p:sp>
      <p:sp>
        <p:nvSpPr>
          <p:cNvPr id="9" name="Полилиния: фигура 8">
            <a:extLst>
              <a:ext uri="{FF2B5EF4-FFF2-40B4-BE49-F238E27FC236}">
                <a16:creationId xmlns:a16="http://schemas.microsoft.com/office/drawing/2014/main" id="{1706BC54-FE11-4237-96CC-8DA267DB5D7C}"/>
              </a:ext>
            </a:extLst>
          </p:cNvPr>
          <p:cNvSpPr/>
          <p:nvPr userDrawn="1"/>
        </p:nvSpPr>
        <p:spPr>
          <a:xfrm rot="5400000">
            <a:off x="6963000" y="1629000"/>
            <a:ext cx="6858000" cy="3600000"/>
          </a:xfrm>
          <a:custGeom>
            <a:avLst/>
            <a:gdLst>
              <a:gd name="connsiteX0" fmla="*/ 0 w 6858000"/>
              <a:gd name="connsiteY0" fmla="*/ 3600000 h 3600000"/>
              <a:gd name="connsiteX1" fmla="*/ 0 w 6858000"/>
              <a:gd name="connsiteY1" fmla="*/ 0 h 3600000"/>
              <a:gd name="connsiteX2" fmla="*/ 0 w 6858000"/>
              <a:gd name="connsiteY2" fmla="*/ 0 h 3600000"/>
              <a:gd name="connsiteX3" fmla="*/ 180000 w 6858000"/>
              <a:gd name="connsiteY3" fmla="*/ 0 h 3600000"/>
              <a:gd name="connsiteX4" fmla="*/ 6678000 w 6858000"/>
              <a:gd name="connsiteY4" fmla="*/ 0 h 3600000"/>
              <a:gd name="connsiteX5" fmla="*/ 6858000 w 6858000"/>
              <a:gd name="connsiteY5" fmla="*/ 0 h 3600000"/>
              <a:gd name="connsiteX6" fmla="*/ 6858000 w 6858000"/>
              <a:gd name="connsiteY6" fmla="*/ 180000 h 3600000"/>
              <a:gd name="connsiteX7" fmla="*/ 6858000 w 6858000"/>
              <a:gd name="connsiteY7" fmla="*/ 3600000 h 3600000"/>
              <a:gd name="connsiteX8" fmla="*/ 6678000 w 6858000"/>
              <a:gd name="connsiteY8" fmla="*/ 3600000 h 3600000"/>
              <a:gd name="connsiteX9" fmla="*/ 6678000 w 6858000"/>
              <a:gd name="connsiteY9" fmla="*/ 180000 h 3600000"/>
              <a:gd name="connsiteX10" fmla="*/ 180000 w 6858000"/>
              <a:gd name="connsiteY10" fmla="*/ 180000 h 3600000"/>
              <a:gd name="connsiteX11" fmla="*/ 180000 w 6858000"/>
              <a:gd name="connsiteY11" fmla="*/ 3600000 h 36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3600000">
                <a:moveTo>
                  <a:pt x="0" y="3600000"/>
                </a:moveTo>
                <a:lnTo>
                  <a:pt x="0" y="0"/>
                </a:lnTo>
                <a:lnTo>
                  <a:pt x="0" y="0"/>
                </a:lnTo>
                <a:lnTo>
                  <a:pt x="180000" y="0"/>
                </a:lnTo>
                <a:lnTo>
                  <a:pt x="6678000" y="0"/>
                </a:lnTo>
                <a:lnTo>
                  <a:pt x="6858000" y="0"/>
                </a:lnTo>
                <a:lnTo>
                  <a:pt x="6858000" y="180000"/>
                </a:lnTo>
                <a:lnTo>
                  <a:pt x="6858000" y="3600000"/>
                </a:lnTo>
                <a:lnTo>
                  <a:pt x="6678000" y="3600000"/>
                </a:lnTo>
                <a:lnTo>
                  <a:pt x="6678000" y="180000"/>
                </a:lnTo>
                <a:lnTo>
                  <a:pt x="180000" y="180000"/>
                </a:lnTo>
                <a:lnTo>
                  <a:pt x="180000" y="36000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797B74-E645-46F4-8F77-49AF7F0D4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808186"/>
            <a:ext cx="7560000" cy="370166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A557D1A2-E2DD-4CD8-B7DB-2864D4A97E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8" name="Номер слайда 7">
            <a:extLst>
              <a:ext uri="{FF2B5EF4-FFF2-40B4-BE49-F238E27FC236}">
                <a16:creationId xmlns:a16="http://schemas.microsoft.com/office/drawing/2014/main" id="{86B08B7A-4219-4973-8C9B-BF5BCC6448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430C70C-09F9-40EE-9A89-ED9A5DCFD9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70581" y="2186444"/>
            <a:ext cx="2812282" cy="1242556"/>
          </a:xfrm>
        </p:spPr>
        <p:txBody>
          <a:bodyPr rtlCol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278D9ACA-AB64-4D04-A5E0-23AC8B81EC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70581" y="1775806"/>
            <a:ext cx="2812282" cy="297888"/>
          </a:xfrm>
        </p:spPr>
        <p:txBody>
          <a:bodyPr rtlCol="0"/>
          <a:lstStyle>
            <a:lvl1pPr marL="0" indent="0">
              <a:buNone/>
              <a:defRPr sz="1800" b="0" cap="none" baseline="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Верхний колонтитул</a:t>
            </a:r>
          </a:p>
        </p:txBody>
      </p:sp>
      <p:sp>
        <p:nvSpPr>
          <p:cNvPr id="15" name="Текст 4">
            <a:extLst>
              <a:ext uri="{FF2B5EF4-FFF2-40B4-BE49-F238E27FC236}">
                <a16:creationId xmlns:a16="http://schemas.microsoft.com/office/drawing/2014/main" id="{F3B4EB62-0A18-46F9-98F0-E8FC5EBAF3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31291" y="2186444"/>
            <a:ext cx="2812282" cy="1242556"/>
          </a:xfrm>
        </p:spPr>
        <p:txBody>
          <a:bodyPr rtlCol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16" name="Текст 12">
            <a:extLst>
              <a:ext uri="{FF2B5EF4-FFF2-40B4-BE49-F238E27FC236}">
                <a16:creationId xmlns:a16="http://schemas.microsoft.com/office/drawing/2014/main" id="{A3B2D4DF-9952-49C7-B850-559AD0DF27D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31291" y="1775806"/>
            <a:ext cx="2812282" cy="297888"/>
          </a:xfrm>
        </p:spPr>
        <p:txBody>
          <a:bodyPr rtlCol="0"/>
          <a:lstStyle>
            <a:lvl1pPr marL="0" indent="0">
              <a:buNone/>
              <a:defRPr sz="1800" b="0" cap="none" baseline="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Верхний колонтитул</a:t>
            </a:r>
          </a:p>
        </p:txBody>
      </p:sp>
      <p:sp>
        <p:nvSpPr>
          <p:cNvPr id="17" name="Текст 4">
            <a:extLst>
              <a:ext uri="{FF2B5EF4-FFF2-40B4-BE49-F238E27FC236}">
                <a16:creationId xmlns:a16="http://schemas.microsoft.com/office/drawing/2014/main" id="{BCE373B8-7ADE-4DC4-9900-59147BFA16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92000" y="2186444"/>
            <a:ext cx="2812282" cy="1242556"/>
          </a:xfrm>
        </p:spPr>
        <p:txBody>
          <a:bodyPr rtlCol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18" name="Текст 12">
            <a:extLst>
              <a:ext uri="{FF2B5EF4-FFF2-40B4-BE49-F238E27FC236}">
                <a16:creationId xmlns:a16="http://schemas.microsoft.com/office/drawing/2014/main" id="{28F027FF-E9AF-4E49-AC44-48D21AD761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92000" y="1775806"/>
            <a:ext cx="2812282" cy="297888"/>
          </a:xfrm>
        </p:spPr>
        <p:txBody>
          <a:bodyPr rtlCol="0"/>
          <a:lstStyle>
            <a:lvl1pPr marL="0" indent="0">
              <a:buNone/>
              <a:defRPr sz="1800" b="0" cap="none" baseline="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Верхний колонтитул</a:t>
            </a:r>
          </a:p>
        </p:txBody>
      </p:sp>
      <p:sp>
        <p:nvSpPr>
          <p:cNvPr id="19" name="Текст 4">
            <a:extLst>
              <a:ext uri="{FF2B5EF4-FFF2-40B4-BE49-F238E27FC236}">
                <a16:creationId xmlns:a16="http://schemas.microsoft.com/office/drawing/2014/main" id="{3E6D854C-C76F-49BA-9E74-F438CA8EA9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70581" y="4335857"/>
            <a:ext cx="2812282" cy="1242556"/>
          </a:xfrm>
        </p:spPr>
        <p:txBody>
          <a:bodyPr rtlCol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20" name="Текст 12">
            <a:extLst>
              <a:ext uri="{FF2B5EF4-FFF2-40B4-BE49-F238E27FC236}">
                <a16:creationId xmlns:a16="http://schemas.microsoft.com/office/drawing/2014/main" id="{AD447D7D-C1F4-4AD4-AE22-EB8E7F1C419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70581" y="3925219"/>
            <a:ext cx="2812282" cy="297888"/>
          </a:xfrm>
        </p:spPr>
        <p:txBody>
          <a:bodyPr rtlCol="0"/>
          <a:lstStyle>
            <a:lvl1pPr marL="0" indent="0">
              <a:buNone/>
              <a:defRPr sz="1800" b="0" cap="none" baseline="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Верхний колонтитул</a:t>
            </a:r>
          </a:p>
        </p:txBody>
      </p:sp>
      <p:sp>
        <p:nvSpPr>
          <p:cNvPr id="21" name="Текст 4">
            <a:extLst>
              <a:ext uri="{FF2B5EF4-FFF2-40B4-BE49-F238E27FC236}">
                <a16:creationId xmlns:a16="http://schemas.microsoft.com/office/drawing/2014/main" id="{849DF703-38D0-4214-9432-83570E10EFE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31291" y="4335857"/>
            <a:ext cx="2812282" cy="1242556"/>
          </a:xfrm>
        </p:spPr>
        <p:txBody>
          <a:bodyPr rtlCol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22" name="Текст 12">
            <a:extLst>
              <a:ext uri="{FF2B5EF4-FFF2-40B4-BE49-F238E27FC236}">
                <a16:creationId xmlns:a16="http://schemas.microsoft.com/office/drawing/2014/main" id="{F9EB6572-1A9F-4672-8E42-A4E15451CA2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31291" y="3925219"/>
            <a:ext cx="2812282" cy="297888"/>
          </a:xfrm>
        </p:spPr>
        <p:txBody>
          <a:bodyPr rtlCol="0"/>
          <a:lstStyle>
            <a:lvl1pPr marL="0" indent="0">
              <a:buNone/>
              <a:defRPr sz="1800" b="0" cap="none" baseline="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Верхний колонтитул</a:t>
            </a:r>
          </a:p>
        </p:txBody>
      </p:sp>
      <p:sp>
        <p:nvSpPr>
          <p:cNvPr id="23" name="Текст 4">
            <a:extLst>
              <a:ext uri="{FF2B5EF4-FFF2-40B4-BE49-F238E27FC236}">
                <a16:creationId xmlns:a16="http://schemas.microsoft.com/office/drawing/2014/main" id="{0740EB70-455C-47FF-9A9A-0D78D202ED0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92000" y="4335857"/>
            <a:ext cx="2812282" cy="1242556"/>
          </a:xfrm>
        </p:spPr>
        <p:txBody>
          <a:bodyPr rtlCol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24" name="Текст 12">
            <a:extLst>
              <a:ext uri="{FF2B5EF4-FFF2-40B4-BE49-F238E27FC236}">
                <a16:creationId xmlns:a16="http://schemas.microsoft.com/office/drawing/2014/main" id="{CD9A5773-4F50-4631-9B7A-0A2D83E5DC2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92000" y="3925219"/>
            <a:ext cx="2812282" cy="297888"/>
          </a:xfrm>
        </p:spPr>
        <p:txBody>
          <a:bodyPr rtlCol="0"/>
          <a:lstStyle>
            <a:lvl1pPr marL="0" indent="0">
              <a:buNone/>
              <a:defRPr sz="1800" b="0" cap="none" baseline="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Верхний колонтитул</a:t>
            </a:r>
          </a:p>
        </p:txBody>
      </p:sp>
    </p:spTree>
    <p:extLst>
      <p:ext uri="{BB962C8B-B14F-4D97-AF65-F5344CB8AC3E}">
        <p14:creationId xmlns:p14="http://schemas.microsoft.com/office/powerpoint/2010/main" val="3875987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6 блоков содержимого со знач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олилиния: фигура 24">
            <a:extLst>
              <a:ext uri="{FF2B5EF4-FFF2-40B4-BE49-F238E27FC236}">
                <a16:creationId xmlns:a16="http://schemas.microsoft.com/office/drawing/2014/main" id="{45350A6A-6F84-47F4-AE00-8295D96D08C8}"/>
              </a:ext>
            </a:extLst>
          </p:cNvPr>
          <p:cNvSpPr/>
          <p:nvPr userDrawn="1"/>
        </p:nvSpPr>
        <p:spPr>
          <a:xfrm rot="5400000">
            <a:off x="8677500" y="3343500"/>
            <a:ext cx="3429000" cy="3600000"/>
          </a:xfrm>
          <a:custGeom>
            <a:avLst/>
            <a:gdLst>
              <a:gd name="connsiteX0" fmla="*/ 0 w 3429000"/>
              <a:gd name="connsiteY0" fmla="*/ 180000 h 3600000"/>
              <a:gd name="connsiteX1" fmla="*/ 0 w 3429000"/>
              <a:gd name="connsiteY1" fmla="*/ 0 h 3600000"/>
              <a:gd name="connsiteX2" fmla="*/ 3249000 w 3429000"/>
              <a:gd name="connsiteY2" fmla="*/ 0 h 3600000"/>
              <a:gd name="connsiteX3" fmla="*/ 3429000 w 3429000"/>
              <a:gd name="connsiteY3" fmla="*/ 0 h 3600000"/>
              <a:gd name="connsiteX4" fmla="*/ 3429000 w 3429000"/>
              <a:gd name="connsiteY4" fmla="*/ 180000 h 3600000"/>
              <a:gd name="connsiteX5" fmla="*/ 3429000 w 3429000"/>
              <a:gd name="connsiteY5" fmla="*/ 3600000 h 3600000"/>
              <a:gd name="connsiteX6" fmla="*/ 3249000 w 3429000"/>
              <a:gd name="connsiteY6" fmla="*/ 3600000 h 3600000"/>
              <a:gd name="connsiteX7" fmla="*/ 3249000 w 3429000"/>
              <a:gd name="connsiteY7" fmla="*/ 180000 h 36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9000" h="3600000">
                <a:moveTo>
                  <a:pt x="0" y="180000"/>
                </a:moveTo>
                <a:lnTo>
                  <a:pt x="0" y="0"/>
                </a:lnTo>
                <a:lnTo>
                  <a:pt x="3249000" y="0"/>
                </a:lnTo>
                <a:lnTo>
                  <a:pt x="3429000" y="0"/>
                </a:lnTo>
                <a:lnTo>
                  <a:pt x="3429000" y="180000"/>
                </a:lnTo>
                <a:lnTo>
                  <a:pt x="3429000" y="3600000"/>
                </a:lnTo>
                <a:lnTo>
                  <a:pt x="3249000" y="3600000"/>
                </a:lnTo>
                <a:lnTo>
                  <a:pt x="3249000" y="180000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6A395197-9758-40F0-B747-F8B134C175EB}"/>
              </a:ext>
            </a:extLst>
          </p:cNvPr>
          <p:cNvSpPr txBox="1">
            <a:spLocks/>
          </p:cNvSpPr>
          <p:nvPr userDrawn="1"/>
        </p:nvSpPr>
        <p:spPr>
          <a:xfrm>
            <a:off x="0" y="-436"/>
            <a:ext cx="12192000" cy="3429436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14400000" scaled="0"/>
          </a:gradFill>
        </p:spPr>
        <p:txBody>
          <a:bodyPr rtlCol="0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7675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Tx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75000"/>
                  <a:lumOff val="25000"/>
                </a:schemeClr>
              </a:buClr>
              <a:buSzPct val="80000"/>
              <a:buFont typeface="Courier New" panose="02070309020205020404" pitchFamily="49" charset="0"/>
              <a:buChar char="o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9060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DF797B74-E645-46F4-8F77-49AF7F0D4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808186"/>
            <a:ext cx="7560000" cy="370166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A557D1A2-E2DD-4CD8-B7DB-2864D4A97E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8" name="Номер слайда 7">
            <a:extLst>
              <a:ext uri="{FF2B5EF4-FFF2-40B4-BE49-F238E27FC236}">
                <a16:creationId xmlns:a16="http://schemas.microsoft.com/office/drawing/2014/main" id="{86B08B7A-4219-4973-8C9B-BF5BCC6448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430C70C-09F9-40EE-9A89-ED9A5DCFD9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2863" y="3668499"/>
            <a:ext cx="3276000" cy="2238815"/>
          </a:xfrm>
        </p:spPr>
        <p:txBody>
          <a:bodyPr lIns="108000" rtlCol="0"/>
          <a:lstStyle>
            <a:lvl1pPr marL="171450" indent="-171450">
              <a:buClr>
                <a:schemeClr val="accent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278D9ACA-AB64-4D04-A5E0-23AC8B81EC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2863" y="3068555"/>
            <a:ext cx="3276000" cy="360445"/>
          </a:xfrm>
          <a:solidFill>
            <a:schemeClr val="tx2"/>
          </a:solidFill>
        </p:spPr>
        <p:txBody>
          <a:bodyPr lIns="108000" rtlCol="0" anchor="ctr"/>
          <a:lstStyle>
            <a:lvl1pPr marL="0" indent="0">
              <a:buNone/>
              <a:defRPr sz="1800" b="0" cap="none" baseline="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Верхний колонтитул</a:t>
            </a:r>
          </a:p>
        </p:txBody>
      </p:sp>
      <p:sp>
        <p:nvSpPr>
          <p:cNvPr id="15" name="Текст 4">
            <a:extLst>
              <a:ext uri="{FF2B5EF4-FFF2-40B4-BE49-F238E27FC236}">
                <a16:creationId xmlns:a16="http://schemas.microsoft.com/office/drawing/2014/main" id="{F3B4EB62-0A18-46F9-98F0-E8FC5EBAF3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5432" y="3668499"/>
            <a:ext cx="3276000" cy="2238815"/>
          </a:xfrm>
        </p:spPr>
        <p:txBody>
          <a:bodyPr lIns="108000" rtlCol="0"/>
          <a:lstStyle>
            <a:lvl1pPr marL="171450" indent="-171450">
              <a:buClr>
                <a:schemeClr val="accent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16" name="Текст 12">
            <a:extLst>
              <a:ext uri="{FF2B5EF4-FFF2-40B4-BE49-F238E27FC236}">
                <a16:creationId xmlns:a16="http://schemas.microsoft.com/office/drawing/2014/main" id="{A3B2D4DF-9952-49C7-B850-559AD0DF27D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45432" y="3068555"/>
            <a:ext cx="3276000" cy="360445"/>
          </a:xfrm>
          <a:solidFill>
            <a:schemeClr val="tx2"/>
          </a:solidFill>
        </p:spPr>
        <p:txBody>
          <a:bodyPr lIns="108000" rtlCol="0" anchor="ctr"/>
          <a:lstStyle>
            <a:lvl1pPr marL="0" indent="0">
              <a:buNone/>
              <a:defRPr sz="1800" b="0" cap="none" baseline="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Верхний колонтитул</a:t>
            </a:r>
          </a:p>
        </p:txBody>
      </p:sp>
      <p:sp>
        <p:nvSpPr>
          <p:cNvPr id="17" name="Текст 4">
            <a:extLst>
              <a:ext uri="{FF2B5EF4-FFF2-40B4-BE49-F238E27FC236}">
                <a16:creationId xmlns:a16="http://schemas.microsoft.com/office/drawing/2014/main" id="{BCE373B8-7ADE-4DC4-9900-59147BFA16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08000" y="3668499"/>
            <a:ext cx="3276000" cy="2238815"/>
          </a:xfrm>
        </p:spPr>
        <p:txBody>
          <a:bodyPr lIns="108000" rtlCol="0"/>
          <a:lstStyle>
            <a:lvl1pPr marL="171450" indent="-171450">
              <a:buClr>
                <a:schemeClr val="accent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18" name="Текст 12">
            <a:extLst>
              <a:ext uri="{FF2B5EF4-FFF2-40B4-BE49-F238E27FC236}">
                <a16:creationId xmlns:a16="http://schemas.microsoft.com/office/drawing/2014/main" id="{28F027FF-E9AF-4E49-AC44-48D21AD761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08000" y="3068555"/>
            <a:ext cx="3276000" cy="360445"/>
          </a:xfrm>
          <a:solidFill>
            <a:schemeClr val="tx2"/>
          </a:solidFill>
        </p:spPr>
        <p:txBody>
          <a:bodyPr lIns="108000" rtlCol="0" anchor="ctr"/>
          <a:lstStyle>
            <a:lvl1pPr marL="0" indent="0">
              <a:buNone/>
              <a:defRPr sz="1800" b="0" cap="none" baseline="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Верхний колонтитул</a:t>
            </a:r>
          </a:p>
        </p:txBody>
      </p:sp>
      <p:sp>
        <p:nvSpPr>
          <p:cNvPr id="29" name="Рисунок 25">
            <a:extLst>
              <a:ext uri="{FF2B5EF4-FFF2-40B4-BE49-F238E27FC236}">
                <a16:creationId xmlns:a16="http://schemas.microsoft.com/office/drawing/2014/main" id="{8989EC4C-4E3F-457F-8CF6-8A88DE68A93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908907" y="2005142"/>
            <a:ext cx="823913" cy="823913"/>
          </a:xfrm>
        </p:spPr>
        <p:txBody>
          <a:bodyPr rtlCol="0" anchor="ctr"/>
          <a:lstStyle>
            <a:lvl1pPr marL="0" indent="0" algn="ctr">
              <a:buNone/>
              <a:defRPr sz="1050" i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30" name="Рисунок 25">
            <a:extLst>
              <a:ext uri="{FF2B5EF4-FFF2-40B4-BE49-F238E27FC236}">
                <a16:creationId xmlns:a16="http://schemas.microsoft.com/office/drawing/2014/main" id="{67FB2730-3D12-4D72-AE64-AC3955C5CD9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71476" y="2005142"/>
            <a:ext cx="823913" cy="823913"/>
          </a:xfrm>
        </p:spPr>
        <p:txBody>
          <a:bodyPr rtlCol="0" anchor="ctr"/>
          <a:lstStyle>
            <a:lvl1pPr marL="0" indent="0" algn="ctr">
              <a:buNone/>
              <a:defRPr sz="1050" i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31" name="Рисунок 25">
            <a:extLst>
              <a:ext uri="{FF2B5EF4-FFF2-40B4-BE49-F238E27FC236}">
                <a16:creationId xmlns:a16="http://schemas.microsoft.com/office/drawing/2014/main" id="{4F2BB90C-4866-4DB3-B05C-0BB7DBFF8EA3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434044" y="2005142"/>
            <a:ext cx="823913" cy="823913"/>
          </a:xfrm>
        </p:spPr>
        <p:txBody>
          <a:bodyPr rtlCol="0" anchor="ctr"/>
          <a:lstStyle>
            <a:lvl1pPr marL="0" indent="0" algn="ctr">
              <a:buNone/>
              <a:defRPr sz="1050" i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21" name="Текст 3">
            <a:extLst>
              <a:ext uri="{FF2B5EF4-FFF2-40B4-BE49-F238E27FC236}">
                <a16:creationId xmlns:a16="http://schemas.microsoft.com/office/drawing/2014/main" id="{7A3E4BF3-C44A-4FB6-B64A-05FB5AEC75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4213" y="1405643"/>
            <a:ext cx="7559675" cy="360000"/>
          </a:xfrm>
        </p:spPr>
        <p:txBody>
          <a:bodyPr rtlCol="0"/>
          <a:lstStyle>
            <a:lvl1pPr marL="0" indent="0">
              <a:buNone/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sp>
        <p:nvSpPr>
          <p:cNvPr id="26" name="Полилиния: фигура 25">
            <a:extLst>
              <a:ext uri="{FF2B5EF4-FFF2-40B4-BE49-F238E27FC236}">
                <a16:creationId xmlns:a16="http://schemas.microsoft.com/office/drawing/2014/main" id="{AEA98CFA-B2A7-4BCC-B1DC-01CFAD2DD65E}"/>
              </a:ext>
            </a:extLst>
          </p:cNvPr>
          <p:cNvSpPr/>
          <p:nvPr userDrawn="1"/>
        </p:nvSpPr>
        <p:spPr>
          <a:xfrm rot="5400000">
            <a:off x="8677500" y="-85500"/>
            <a:ext cx="3429000" cy="3600000"/>
          </a:xfrm>
          <a:custGeom>
            <a:avLst/>
            <a:gdLst>
              <a:gd name="connsiteX0" fmla="*/ 0 w 3429000"/>
              <a:gd name="connsiteY0" fmla="*/ 3600000 h 3600000"/>
              <a:gd name="connsiteX1" fmla="*/ 0 w 3429000"/>
              <a:gd name="connsiteY1" fmla="*/ 0 h 3600000"/>
              <a:gd name="connsiteX2" fmla="*/ 180000 w 3429000"/>
              <a:gd name="connsiteY2" fmla="*/ 0 h 3600000"/>
              <a:gd name="connsiteX3" fmla="*/ 3429000 w 3429000"/>
              <a:gd name="connsiteY3" fmla="*/ 0 h 3600000"/>
              <a:gd name="connsiteX4" fmla="*/ 3429000 w 3429000"/>
              <a:gd name="connsiteY4" fmla="*/ 180000 h 3600000"/>
              <a:gd name="connsiteX5" fmla="*/ 180000 w 3429000"/>
              <a:gd name="connsiteY5" fmla="*/ 180000 h 3600000"/>
              <a:gd name="connsiteX6" fmla="*/ 180000 w 3429000"/>
              <a:gd name="connsiteY6" fmla="*/ 3600000 h 36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29000" h="3600000">
                <a:moveTo>
                  <a:pt x="0" y="3600000"/>
                </a:moveTo>
                <a:lnTo>
                  <a:pt x="0" y="0"/>
                </a:lnTo>
                <a:lnTo>
                  <a:pt x="180000" y="0"/>
                </a:lnTo>
                <a:lnTo>
                  <a:pt x="3429000" y="0"/>
                </a:lnTo>
                <a:lnTo>
                  <a:pt x="3429000" y="180000"/>
                </a:lnTo>
                <a:lnTo>
                  <a:pt x="180000" y="180000"/>
                </a:lnTo>
                <a:lnTo>
                  <a:pt x="180000" y="3600000"/>
                </a:lnTo>
                <a:close/>
              </a:path>
            </a:pathLst>
          </a:custGeom>
          <a:gradFill>
            <a:gsLst>
              <a:gs pos="0">
                <a:schemeClr val="bg1">
                  <a:alpha val="5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142598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 и подзаголовок — тем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олилиния: фигура 24">
            <a:extLst>
              <a:ext uri="{FF2B5EF4-FFF2-40B4-BE49-F238E27FC236}">
                <a16:creationId xmlns:a16="http://schemas.microsoft.com/office/drawing/2014/main" id="{E752CBEE-7696-40FC-AB0E-8790B179D18C}"/>
              </a:ext>
            </a:extLst>
          </p:cNvPr>
          <p:cNvSpPr/>
          <p:nvPr userDrawn="1"/>
        </p:nvSpPr>
        <p:spPr>
          <a:xfrm rot="5400000">
            <a:off x="8188485" y="2854485"/>
            <a:ext cx="4407031" cy="3600000"/>
          </a:xfrm>
          <a:custGeom>
            <a:avLst/>
            <a:gdLst>
              <a:gd name="connsiteX0" fmla="*/ 0 w 4407031"/>
              <a:gd name="connsiteY0" fmla="*/ 180000 h 3600000"/>
              <a:gd name="connsiteX1" fmla="*/ 0 w 4407031"/>
              <a:gd name="connsiteY1" fmla="*/ 0 h 3600000"/>
              <a:gd name="connsiteX2" fmla="*/ 4227031 w 4407031"/>
              <a:gd name="connsiteY2" fmla="*/ 0 h 3600000"/>
              <a:gd name="connsiteX3" fmla="*/ 4407031 w 4407031"/>
              <a:gd name="connsiteY3" fmla="*/ 0 h 3600000"/>
              <a:gd name="connsiteX4" fmla="*/ 4407031 w 4407031"/>
              <a:gd name="connsiteY4" fmla="*/ 180000 h 3600000"/>
              <a:gd name="connsiteX5" fmla="*/ 4407031 w 4407031"/>
              <a:gd name="connsiteY5" fmla="*/ 3600000 h 3600000"/>
              <a:gd name="connsiteX6" fmla="*/ 4227031 w 4407031"/>
              <a:gd name="connsiteY6" fmla="*/ 3600000 h 3600000"/>
              <a:gd name="connsiteX7" fmla="*/ 4227031 w 4407031"/>
              <a:gd name="connsiteY7" fmla="*/ 180000 h 36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07031" h="3600000">
                <a:moveTo>
                  <a:pt x="0" y="180000"/>
                </a:moveTo>
                <a:lnTo>
                  <a:pt x="0" y="0"/>
                </a:lnTo>
                <a:lnTo>
                  <a:pt x="4227031" y="0"/>
                </a:lnTo>
                <a:lnTo>
                  <a:pt x="4407031" y="0"/>
                </a:lnTo>
                <a:lnTo>
                  <a:pt x="4407031" y="180000"/>
                </a:lnTo>
                <a:lnTo>
                  <a:pt x="4407031" y="3600000"/>
                </a:lnTo>
                <a:lnTo>
                  <a:pt x="4227031" y="3600000"/>
                </a:lnTo>
                <a:lnTo>
                  <a:pt x="4227031" y="180000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6A395197-9758-40F0-B747-F8B134C175EB}"/>
              </a:ext>
            </a:extLst>
          </p:cNvPr>
          <p:cNvSpPr txBox="1">
            <a:spLocks/>
          </p:cNvSpPr>
          <p:nvPr userDrawn="1"/>
        </p:nvSpPr>
        <p:spPr>
          <a:xfrm>
            <a:off x="0" y="-436"/>
            <a:ext cx="12192000" cy="2451405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14400000" scaled="0"/>
          </a:gradFill>
        </p:spPr>
        <p:txBody>
          <a:bodyPr rtlCol="0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7675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Tx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75000"/>
                  <a:lumOff val="25000"/>
                </a:schemeClr>
              </a:buClr>
              <a:buSzPct val="80000"/>
              <a:buFont typeface="Courier New" panose="02070309020205020404" pitchFamily="49" charset="0"/>
              <a:buChar char="o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9060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DF797B74-E645-46F4-8F77-49AF7F0D4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808186"/>
            <a:ext cx="7560000" cy="370166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21" name="Текст 3">
            <a:extLst>
              <a:ext uri="{FF2B5EF4-FFF2-40B4-BE49-F238E27FC236}">
                <a16:creationId xmlns:a16="http://schemas.microsoft.com/office/drawing/2014/main" id="{7A3E4BF3-C44A-4FB6-B64A-05FB5AEC75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4213" y="1405643"/>
            <a:ext cx="7559675" cy="360000"/>
          </a:xfrm>
        </p:spPr>
        <p:txBody>
          <a:bodyPr rtlCol="0"/>
          <a:lstStyle>
            <a:lvl1pPr marL="0" indent="0">
              <a:buNone/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A557D1A2-E2DD-4CD8-B7DB-2864D4A97E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8" name="Номер слайда 7">
            <a:extLst>
              <a:ext uri="{FF2B5EF4-FFF2-40B4-BE49-F238E27FC236}">
                <a16:creationId xmlns:a16="http://schemas.microsoft.com/office/drawing/2014/main" id="{86B08B7A-4219-4973-8C9B-BF5BCC6448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26" name="Полилиния: фигура 25">
            <a:extLst>
              <a:ext uri="{FF2B5EF4-FFF2-40B4-BE49-F238E27FC236}">
                <a16:creationId xmlns:a16="http://schemas.microsoft.com/office/drawing/2014/main" id="{89445125-53D2-43B3-8ABC-C88E463BE7DD}"/>
              </a:ext>
            </a:extLst>
          </p:cNvPr>
          <p:cNvSpPr/>
          <p:nvPr userDrawn="1"/>
        </p:nvSpPr>
        <p:spPr>
          <a:xfrm rot="5400000">
            <a:off x="9166516" y="-574515"/>
            <a:ext cx="2450969" cy="3600000"/>
          </a:xfrm>
          <a:custGeom>
            <a:avLst/>
            <a:gdLst>
              <a:gd name="connsiteX0" fmla="*/ 0 w 2450969"/>
              <a:gd name="connsiteY0" fmla="*/ 3600000 h 3600000"/>
              <a:gd name="connsiteX1" fmla="*/ 0 w 2450969"/>
              <a:gd name="connsiteY1" fmla="*/ 0 h 3600000"/>
              <a:gd name="connsiteX2" fmla="*/ 180000 w 2450969"/>
              <a:gd name="connsiteY2" fmla="*/ 0 h 3600000"/>
              <a:gd name="connsiteX3" fmla="*/ 2450969 w 2450969"/>
              <a:gd name="connsiteY3" fmla="*/ 0 h 3600000"/>
              <a:gd name="connsiteX4" fmla="*/ 2450969 w 2450969"/>
              <a:gd name="connsiteY4" fmla="*/ 180000 h 3600000"/>
              <a:gd name="connsiteX5" fmla="*/ 180000 w 2450969"/>
              <a:gd name="connsiteY5" fmla="*/ 180000 h 3600000"/>
              <a:gd name="connsiteX6" fmla="*/ 180000 w 2450969"/>
              <a:gd name="connsiteY6" fmla="*/ 3600000 h 36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50969" h="3600000">
                <a:moveTo>
                  <a:pt x="0" y="3600000"/>
                </a:moveTo>
                <a:lnTo>
                  <a:pt x="0" y="0"/>
                </a:lnTo>
                <a:lnTo>
                  <a:pt x="180000" y="0"/>
                </a:lnTo>
                <a:lnTo>
                  <a:pt x="2450969" y="0"/>
                </a:lnTo>
                <a:lnTo>
                  <a:pt x="2450969" y="180000"/>
                </a:lnTo>
                <a:lnTo>
                  <a:pt x="180000" y="180000"/>
                </a:lnTo>
                <a:lnTo>
                  <a:pt x="180000" y="3600000"/>
                </a:lnTo>
                <a:close/>
              </a:path>
            </a:pathLst>
          </a:custGeom>
          <a:gradFill>
            <a:gsLst>
              <a:gs pos="0">
                <a:schemeClr val="bg1">
                  <a:alpha val="5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9759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 и подзаголовок — полная фотографи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Рисунок 23">
            <a:extLst>
              <a:ext uri="{FF2B5EF4-FFF2-40B4-BE49-F238E27FC236}">
                <a16:creationId xmlns:a16="http://schemas.microsoft.com/office/drawing/2014/main" id="{767CE6DD-011B-4E2D-9E8A-EFF414E39EE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80000" y="179109"/>
            <a:ext cx="11832000" cy="6513922"/>
          </a:xfrm>
          <a:custGeom>
            <a:avLst/>
            <a:gdLst>
              <a:gd name="connsiteX0" fmla="*/ 0 w 11832000"/>
              <a:gd name="connsiteY0" fmla="*/ 0 h 6513922"/>
              <a:gd name="connsiteX1" fmla="*/ 8412000 w 11832000"/>
              <a:gd name="connsiteY1" fmla="*/ 0 h 6513922"/>
              <a:gd name="connsiteX2" fmla="*/ 8412000 w 11832000"/>
              <a:gd name="connsiteY2" fmla="*/ 891 h 6513922"/>
              <a:gd name="connsiteX3" fmla="*/ 11832000 w 11832000"/>
              <a:gd name="connsiteY3" fmla="*/ 891 h 6513922"/>
              <a:gd name="connsiteX4" fmla="*/ 11832000 w 11832000"/>
              <a:gd name="connsiteY4" fmla="*/ 6498891 h 6513922"/>
              <a:gd name="connsiteX5" fmla="*/ 8412000 w 11832000"/>
              <a:gd name="connsiteY5" fmla="*/ 6498891 h 6513922"/>
              <a:gd name="connsiteX6" fmla="*/ 8412000 w 11832000"/>
              <a:gd name="connsiteY6" fmla="*/ 6513922 h 6513922"/>
              <a:gd name="connsiteX7" fmla="*/ 0 w 11832000"/>
              <a:gd name="connsiteY7" fmla="*/ 6513922 h 651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32000" h="6513922">
                <a:moveTo>
                  <a:pt x="0" y="0"/>
                </a:moveTo>
                <a:lnTo>
                  <a:pt x="8412000" y="0"/>
                </a:lnTo>
                <a:lnTo>
                  <a:pt x="8412000" y="891"/>
                </a:lnTo>
                <a:lnTo>
                  <a:pt x="11832000" y="891"/>
                </a:lnTo>
                <a:lnTo>
                  <a:pt x="11832000" y="6498891"/>
                </a:lnTo>
                <a:lnTo>
                  <a:pt x="8412000" y="6498891"/>
                </a:lnTo>
                <a:lnTo>
                  <a:pt x="8412000" y="6513922"/>
                </a:lnTo>
                <a:lnTo>
                  <a:pt x="0" y="6513922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txBody>
          <a:bodyPr wrap="square" lIns="0" tIns="1764000" rIns="0" rtlCol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Перетащите сюда </a:t>
            </a:r>
            <a:br>
              <a:rPr lang="ru-RU" noProof="0"/>
            </a:br>
            <a:r>
              <a:rPr lang="ru-RU" noProof="0"/>
              <a:t>свою фоновую фотографию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797B74-E645-46F4-8F77-49AF7F0D4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808185"/>
            <a:ext cx="7560000" cy="360000"/>
          </a:xfrm>
        </p:spPr>
        <p:txBody>
          <a:bodyPr rtlCol="0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A557D1A2-E2DD-4CD8-B7DB-2864D4A97E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8" name="Номер слайда 7">
            <a:extLst>
              <a:ext uri="{FF2B5EF4-FFF2-40B4-BE49-F238E27FC236}">
                <a16:creationId xmlns:a16="http://schemas.microsoft.com/office/drawing/2014/main" id="{86B08B7A-4219-4973-8C9B-BF5BCC6448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9" name="Полилиния: фигура 8">
            <a:extLst>
              <a:ext uri="{FF2B5EF4-FFF2-40B4-BE49-F238E27FC236}">
                <a16:creationId xmlns:a16="http://schemas.microsoft.com/office/drawing/2014/main" id="{C6E75A4B-2655-4B0E-8D3B-0068F57D3D9B}"/>
              </a:ext>
            </a:extLst>
          </p:cNvPr>
          <p:cNvSpPr/>
          <p:nvPr userDrawn="1"/>
        </p:nvSpPr>
        <p:spPr>
          <a:xfrm rot="5400000">
            <a:off x="6963000" y="1629000"/>
            <a:ext cx="6858000" cy="3600000"/>
          </a:xfrm>
          <a:custGeom>
            <a:avLst/>
            <a:gdLst>
              <a:gd name="connsiteX0" fmla="*/ 0 w 6858000"/>
              <a:gd name="connsiteY0" fmla="*/ 3600000 h 3600000"/>
              <a:gd name="connsiteX1" fmla="*/ 0 w 6858000"/>
              <a:gd name="connsiteY1" fmla="*/ 0 h 3600000"/>
              <a:gd name="connsiteX2" fmla="*/ 0 w 6858000"/>
              <a:gd name="connsiteY2" fmla="*/ 0 h 3600000"/>
              <a:gd name="connsiteX3" fmla="*/ 180000 w 6858000"/>
              <a:gd name="connsiteY3" fmla="*/ 0 h 3600000"/>
              <a:gd name="connsiteX4" fmla="*/ 6678000 w 6858000"/>
              <a:gd name="connsiteY4" fmla="*/ 0 h 3600000"/>
              <a:gd name="connsiteX5" fmla="*/ 6858000 w 6858000"/>
              <a:gd name="connsiteY5" fmla="*/ 0 h 3600000"/>
              <a:gd name="connsiteX6" fmla="*/ 6858000 w 6858000"/>
              <a:gd name="connsiteY6" fmla="*/ 180000 h 3600000"/>
              <a:gd name="connsiteX7" fmla="*/ 6858000 w 6858000"/>
              <a:gd name="connsiteY7" fmla="*/ 3600000 h 3600000"/>
              <a:gd name="connsiteX8" fmla="*/ 6678000 w 6858000"/>
              <a:gd name="connsiteY8" fmla="*/ 3600000 h 3600000"/>
              <a:gd name="connsiteX9" fmla="*/ 6678000 w 6858000"/>
              <a:gd name="connsiteY9" fmla="*/ 180000 h 3600000"/>
              <a:gd name="connsiteX10" fmla="*/ 180000 w 6858000"/>
              <a:gd name="connsiteY10" fmla="*/ 180000 h 3600000"/>
              <a:gd name="connsiteX11" fmla="*/ 180000 w 6858000"/>
              <a:gd name="connsiteY11" fmla="*/ 3600000 h 36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3600000">
                <a:moveTo>
                  <a:pt x="0" y="3600000"/>
                </a:moveTo>
                <a:lnTo>
                  <a:pt x="0" y="0"/>
                </a:lnTo>
                <a:lnTo>
                  <a:pt x="0" y="0"/>
                </a:lnTo>
                <a:lnTo>
                  <a:pt x="180000" y="0"/>
                </a:lnTo>
                <a:lnTo>
                  <a:pt x="6678000" y="0"/>
                </a:lnTo>
                <a:lnTo>
                  <a:pt x="6858000" y="0"/>
                </a:lnTo>
                <a:lnTo>
                  <a:pt x="6858000" y="180000"/>
                </a:lnTo>
                <a:lnTo>
                  <a:pt x="6858000" y="3600000"/>
                </a:lnTo>
                <a:lnTo>
                  <a:pt x="6678000" y="3600000"/>
                </a:lnTo>
                <a:lnTo>
                  <a:pt x="6678000" y="180000"/>
                </a:lnTo>
                <a:lnTo>
                  <a:pt x="180000" y="180000"/>
                </a:lnTo>
                <a:lnTo>
                  <a:pt x="180000" y="36000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3" name="Текст 3">
            <a:extLst>
              <a:ext uri="{FF2B5EF4-FFF2-40B4-BE49-F238E27FC236}">
                <a16:creationId xmlns:a16="http://schemas.microsoft.com/office/drawing/2014/main" id="{0A18EF7D-14D0-4362-B8BD-722D3D54D4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4213" y="1405643"/>
            <a:ext cx="7559675" cy="360000"/>
          </a:xfrm>
        </p:spPr>
        <p:txBody>
          <a:bodyPr rtlCol="0"/>
          <a:lstStyle>
            <a:lvl1pPr marL="0" indent="0">
              <a:buNone/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039369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 и подзаголовок — светл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67FF01B-795B-4F5D-87AF-6CAA8DD5D48A}"/>
              </a:ext>
            </a:extLst>
          </p:cNvPr>
          <p:cNvSpPr/>
          <p:nvPr userDrawn="1"/>
        </p:nvSpPr>
        <p:spPr>
          <a:xfrm>
            <a:off x="180000" y="179109"/>
            <a:ext cx="11832000" cy="65139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1" name="Текст 3">
            <a:extLst>
              <a:ext uri="{FF2B5EF4-FFF2-40B4-BE49-F238E27FC236}">
                <a16:creationId xmlns:a16="http://schemas.microsoft.com/office/drawing/2014/main" id="{7A3E4BF3-C44A-4FB6-B64A-05FB5AEC75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4213" y="1405643"/>
            <a:ext cx="7559675" cy="360000"/>
          </a:xfrm>
        </p:spPr>
        <p:txBody>
          <a:bodyPr rtlCol="0"/>
          <a:lstStyle>
            <a:lvl1pPr marL="0" indent="0"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A557D1A2-E2DD-4CD8-B7DB-2864D4A97E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8" name="Номер слайда 7">
            <a:extLst>
              <a:ext uri="{FF2B5EF4-FFF2-40B4-BE49-F238E27FC236}">
                <a16:creationId xmlns:a16="http://schemas.microsoft.com/office/drawing/2014/main" id="{86B08B7A-4219-4973-8C9B-BF5BCC6448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2F32FC1-1FF6-4874-9835-EB1A90F7E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id="{83039E70-36A3-46C1-B30E-CA4CC0B36C5D}"/>
              </a:ext>
            </a:extLst>
          </p:cNvPr>
          <p:cNvSpPr/>
          <p:nvPr userDrawn="1"/>
        </p:nvSpPr>
        <p:spPr>
          <a:xfrm rot="5400000">
            <a:off x="6963000" y="1629000"/>
            <a:ext cx="6858000" cy="3600000"/>
          </a:xfrm>
          <a:custGeom>
            <a:avLst/>
            <a:gdLst>
              <a:gd name="connsiteX0" fmla="*/ 0 w 6858000"/>
              <a:gd name="connsiteY0" fmla="*/ 3600000 h 3600000"/>
              <a:gd name="connsiteX1" fmla="*/ 0 w 6858000"/>
              <a:gd name="connsiteY1" fmla="*/ 0 h 3600000"/>
              <a:gd name="connsiteX2" fmla="*/ 0 w 6858000"/>
              <a:gd name="connsiteY2" fmla="*/ 0 h 3600000"/>
              <a:gd name="connsiteX3" fmla="*/ 180000 w 6858000"/>
              <a:gd name="connsiteY3" fmla="*/ 0 h 3600000"/>
              <a:gd name="connsiteX4" fmla="*/ 6678000 w 6858000"/>
              <a:gd name="connsiteY4" fmla="*/ 0 h 3600000"/>
              <a:gd name="connsiteX5" fmla="*/ 6858000 w 6858000"/>
              <a:gd name="connsiteY5" fmla="*/ 0 h 3600000"/>
              <a:gd name="connsiteX6" fmla="*/ 6858000 w 6858000"/>
              <a:gd name="connsiteY6" fmla="*/ 180000 h 3600000"/>
              <a:gd name="connsiteX7" fmla="*/ 6858000 w 6858000"/>
              <a:gd name="connsiteY7" fmla="*/ 3600000 h 3600000"/>
              <a:gd name="connsiteX8" fmla="*/ 6678000 w 6858000"/>
              <a:gd name="connsiteY8" fmla="*/ 3600000 h 3600000"/>
              <a:gd name="connsiteX9" fmla="*/ 6678000 w 6858000"/>
              <a:gd name="connsiteY9" fmla="*/ 180000 h 3600000"/>
              <a:gd name="connsiteX10" fmla="*/ 180000 w 6858000"/>
              <a:gd name="connsiteY10" fmla="*/ 180000 h 3600000"/>
              <a:gd name="connsiteX11" fmla="*/ 180000 w 6858000"/>
              <a:gd name="connsiteY11" fmla="*/ 3600000 h 36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3600000">
                <a:moveTo>
                  <a:pt x="0" y="3600000"/>
                </a:moveTo>
                <a:lnTo>
                  <a:pt x="0" y="0"/>
                </a:lnTo>
                <a:lnTo>
                  <a:pt x="0" y="0"/>
                </a:lnTo>
                <a:lnTo>
                  <a:pt x="180000" y="0"/>
                </a:lnTo>
                <a:lnTo>
                  <a:pt x="6678000" y="0"/>
                </a:lnTo>
                <a:lnTo>
                  <a:pt x="6858000" y="0"/>
                </a:lnTo>
                <a:lnTo>
                  <a:pt x="6858000" y="180000"/>
                </a:lnTo>
                <a:lnTo>
                  <a:pt x="6858000" y="3600000"/>
                </a:lnTo>
                <a:lnTo>
                  <a:pt x="6678000" y="3600000"/>
                </a:lnTo>
                <a:lnTo>
                  <a:pt x="6678000" y="180000"/>
                </a:lnTo>
                <a:lnTo>
                  <a:pt x="180000" y="180000"/>
                </a:lnTo>
                <a:lnTo>
                  <a:pt x="180000" y="3600000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857738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A5246D-ECE9-473C-953D-D56C3F7B3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808186"/>
            <a:ext cx="7560000" cy="37016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id="{65D946F0-677D-45B4-83B9-FD3BD3FFCA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000" y="1825625"/>
            <a:ext cx="10800000" cy="432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45BE21-FA72-48F5-9A53-134902BF6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8000" y="6192000"/>
            <a:ext cx="75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 5">
            <a:extLst>
              <a:ext uri="{FF2B5EF4-FFF2-40B4-BE49-F238E27FC236}">
                <a16:creationId xmlns:a16="http://schemas.microsoft.com/office/drawing/2014/main" id="{70F79B29-5421-49A7-A511-D916B66A88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5764" y="6241764"/>
            <a:ext cx="270474" cy="270474"/>
          </a:xfrm>
          <a:prstGeom prst="ellipse">
            <a:avLst/>
          </a:prstGeom>
          <a:solidFill>
            <a:schemeClr val="accent1"/>
          </a:solidFill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rtl="0"/>
            <a:fld id="{EECC7194-A4D0-457B-9D3E-53681723AFF7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27892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50" r:id="rId12"/>
    <p:sldLayoutId id="2147483669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spc="-150" baseline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2"/>
        </a:buClr>
        <a:buFont typeface="Arial" panose="020B0604020202020204" pitchFamily="34" charset="0"/>
        <a:buChar char="●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47675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2"/>
        </a:buClr>
        <a:buFontTx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28650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9625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tx1">
            <a:lumMod val="75000"/>
            <a:lumOff val="25000"/>
          </a:schemeClr>
        </a:buClr>
        <a:buSzPct val="80000"/>
        <a:buFont typeface="Courier New" panose="02070309020205020404" pitchFamily="49" charset="0"/>
        <a:buChar char="o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990600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7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Врач, указывающий на большой экран">
            <a:extLst>
              <a:ext uri="{FF2B5EF4-FFF2-40B4-BE49-F238E27FC236}">
                <a16:creationId xmlns:a16="http://schemas.microsoft.com/office/drawing/2014/main" id="{8F02F647-7DBC-4618-AFF3-8CED69C5CD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B8D8E648-93B0-47FF-A306-492EFF7FC4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>
              <a:lnSpc>
                <a:spcPct val="110000"/>
              </a:lnSpc>
            </a:pPr>
            <a:r>
              <a:rPr lang="ru-RU" dirty="0"/>
              <a:t>Научные исследования студентов</a:t>
            </a:r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64857D70-F12B-4E1B-99F8-92DAD43498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99998" y="4276446"/>
            <a:ext cx="5157922" cy="832265"/>
          </a:xfrm>
          <a:gradFill>
            <a:gsLst>
              <a:gs pos="8000">
                <a:schemeClr val="tx2"/>
              </a:gs>
              <a:gs pos="100000">
                <a:schemeClr val="accent2"/>
              </a:gs>
            </a:gsLst>
            <a:lin ang="14400000" scaled="0"/>
          </a:gradFill>
        </p:spPr>
        <p:txBody>
          <a:bodyPr rtlCol="0"/>
          <a:lstStyle/>
          <a:p>
            <a:pPr rtl="0"/>
            <a:r>
              <a:rPr lang="ru-RU" dirty="0"/>
              <a:t>Специальность «Медицинская электроника»</a:t>
            </a:r>
          </a:p>
        </p:txBody>
      </p:sp>
      <p:sp>
        <p:nvSpPr>
          <p:cNvPr id="5" name="объект 7" descr="Бежевый прямоугольник">
            <a:extLst>
              <a:ext uri="{FF2B5EF4-FFF2-40B4-BE49-F238E27FC236}">
                <a16:creationId xmlns:a16="http://schemas.microsoft.com/office/drawing/2014/main" id="{C85C272F-FCB2-478D-9E03-EC734D1AB6C0}"/>
              </a:ext>
            </a:extLst>
          </p:cNvPr>
          <p:cNvSpPr/>
          <p:nvPr/>
        </p:nvSpPr>
        <p:spPr bwMode="white">
          <a:xfrm>
            <a:off x="3687084" y="3441536"/>
            <a:ext cx="5616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A136CB0-4ED9-43FA-81D5-6D322579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10959" y="5040133"/>
            <a:ext cx="4536000" cy="45719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0593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 descr="Врач, указывающий на снимки компьютерной томографии">
            <a:extLst>
              <a:ext uri="{FF2B5EF4-FFF2-40B4-BE49-F238E27FC236}">
                <a16:creationId xmlns:a16="http://schemas.microsoft.com/office/drawing/2014/main" id="{51DAB4F3-6A41-481C-8A3E-932EDFC9FED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000" y="179109"/>
            <a:ext cx="11832000" cy="6513922"/>
          </a:xfrm>
        </p:spPr>
      </p:pic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3CBC84C2-2B48-4B15-A420-8B5F2BDE23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80000" y="179109"/>
            <a:ext cx="11832000" cy="6513922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34E91A8-F608-453C-810A-BE9918180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040" y="310319"/>
            <a:ext cx="11508000" cy="708531"/>
          </a:xfrm>
        </p:spPr>
        <p:txBody>
          <a:bodyPr rtlCol="0"/>
          <a:lstStyle/>
          <a:p>
            <a:pPr rtl="0"/>
            <a:r>
              <a:rPr lang="ru-RU" dirty="0"/>
              <a:t> ПРИМЕНЕНИЕ НЕЙРОННЫХ СЕТЕЙ В ЦИФРОВОЙ ОБРАБОТКЕ СИГНАЛОВ ПРИ ДИАГНОСТИКЕ респираторных ЗАБОЛЕВАНИЙ</a:t>
            </a:r>
          </a:p>
        </p:txBody>
      </p:sp>
      <p:sp>
        <p:nvSpPr>
          <p:cNvPr id="20" name="Нижний колонтитул 19">
            <a:extLst>
              <a:ext uri="{FF2B5EF4-FFF2-40B4-BE49-F238E27FC236}">
                <a16:creationId xmlns:a16="http://schemas.microsoft.com/office/drawing/2014/main" id="{B898379A-942F-47A5-80B4-B1C6F09FCB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dirty="0"/>
              <a:t>* Согласно опросу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DDB908-45C5-4999-982F-0A82DA013F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2</a:t>
            </a:fld>
            <a:endParaRPr lang="ru-RU" dirty="0"/>
          </a:p>
        </p:txBody>
      </p:sp>
      <p:sp>
        <p:nvSpPr>
          <p:cNvPr id="19" name="объект 7" descr="Бежевый прямоугольник">
            <a:extLst>
              <a:ext uri="{FF2B5EF4-FFF2-40B4-BE49-F238E27FC236}">
                <a16:creationId xmlns:a16="http://schemas.microsoft.com/office/drawing/2014/main" id="{9B6BE182-7444-49DA-B6FA-215DD68D50CA}"/>
              </a:ext>
            </a:extLst>
          </p:cNvPr>
          <p:cNvSpPr/>
          <p:nvPr/>
        </p:nvSpPr>
        <p:spPr bwMode="white">
          <a:xfrm>
            <a:off x="722099" y="1322787"/>
            <a:ext cx="2520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pic>
        <p:nvPicPr>
          <p:cNvPr id="115" name="Рисунок 114" descr="Структура и принцип работы полносвязных нейронных сетей">
            <a:extLst>
              <a:ext uri="{FF2B5EF4-FFF2-40B4-BE49-F238E27FC236}">
                <a16:creationId xmlns:a16="http://schemas.microsoft.com/office/drawing/2014/main" id="{3979AB9C-7DBC-46A0-B06B-388707ED087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00" y="1614171"/>
            <a:ext cx="3862110" cy="2112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Рисунок 116">
            <a:extLst>
              <a:ext uri="{FF2B5EF4-FFF2-40B4-BE49-F238E27FC236}">
                <a16:creationId xmlns:a16="http://schemas.microsoft.com/office/drawing/2014/main" id="{5CAA6447-2D93-4F45-9DB6-C55C2FCF6236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138" y="1773028"/>
            <a:ext cx="3438939" cy="1873238"/>
          </a:xfrm>
          <a:prstGeom prst="rect">
            <a:avLst/>
          </a:prstGeom>
        </p:spPr>
      </p:pic>
      <p:pic>
        <p:nvPicPr>
          <p:cNvPr id="118" name="Рисунок 117">
            <a:extLst>
              <a:ext uri="{FF2B5EF4-FFF2-40B4-BE49-F238E27FC236}">
                <a16:creationId xmlns:a16="http://schemas.microsoft.com/office/drawing/2014/main" id="{7DDB7BCD-FEDA-4CA9-8FC3-9F9894E0A89F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722099" y="3977711"/>
            <a:ext cx="3862110" cy="1951107"/>
          </a:xfrm>
          <a:prstGeom prst="rect">
            <a:avLst/>
          </a:prstGeom>
        </p:spPr>
      </p:pic>
      <p:pic>
        <p:nvPicPr>
          <p:cNvPr id="119" name="Рисунок 118">
            <a:extLst>
              <a:ext uri="{FF2B5EF4-FFF2-40B4-BE49-F238E27FC236}">
                <a16:creationId xmlns:a16="http://schemas.microsoft.com/office/drawing/2014/main" id="{1AA52449-9622-49DF-A0FD-C321FE68EBB0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138" y="3788596"/>
            <a:ext cx="5584864" cy="245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691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Ракурс зданий с уровня земли">
            <a:extLst>
              <a:ext uri="{FF2B5EF4-FFF2-40B4-BE49-F238E27FC236}">
                <a16:creationId xmlns:a16="http://schemas.microsoft.com/office/drawing/2014/main" id="{094A5D1B-B8BE-4CE8-8D90-3F36D4EADDE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000" y="179109"/>
            <a:ext cx="11832000" cy="6513922"/>
          </a:xfr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4C9191F1-E8DF-4B64-8A28-BC458F6A03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80000" y="179109"/>
            <a:ext cx="11832000" cy="6513922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84CEA7-D60A-47AE-A867-C557D0005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433670"/>
            <a:ext cx="11508000" cy="520156"/>
          </a:xfrm>
        </p:spPr>
        <p:txBody>
          <a:bodyPr rtlCol="0"/>
          <a:lstStyle/>
          <a:p>
            <a:pPr rtl="0"/>
            <a:r>
              <a:rPr lang="ru-RU" dirty="0"/>
              <a:t>МОДЕЛИРОВАНИЕ И ИММИТАТОРЫ ТКАНЕЙ ЧЕЛОВЕКА ДЛЯ ОЦЕНКИ ВОЗДЕЙСТВИЯ ЭЛЕКТРОМАГНИТНЫХ КОЛЕБАНИЙ 5</a:t>
            </a:r>
            <a:r>
              <a:rPr lang="en-US" dirty="0"/>
              <a:t>G</a:t>
            </a:r>
            <a:r>
              <a:rPr lang="ru-RU" dirty="0"/>
              <a:t> ДИАПАЗОНА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0822E43-C110-41B5-9E8C-BBA2A6D722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3</a:t>
            </a:fld>
            <a:endParaRPr lang="ru-RU" dirty="0"/>
          </a:p>
        </p:txBody>
      </p:sp>
      <p:sp>
        <p:nvSpPr>
          <p:cNvPr id="5" name="объект 7" descr="Бежевый прямоугольник">
            <a:extLst>
              <a:ext uri="{FF2B5EF4-FFF2-40B4-BE49-F238E27FC236}">
                <a16:creationId xmlns:a16="http://schemas.microsoft.com/office/drawing/2014/main" id="{F173E3BB-F601-4F0E-90AC-4E1473812240}"/>
              </a:ext>
            </a:extLst>
          </p:cNvPr>
          <p:cNvSpPr/>
          <p:nvPr/>
        </p:nvSpPr>
        <p:spPr bwMode="white">
          <a:xfrm flipV="1">
            <a:off x="722099" y="1277068"/>
            <a:ext cx="5436000" cy="45719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1B08CC03-ECE3-4609-A9D7-55E4E58DE4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36" r="1933"/>
          <a:stretch/>
        </p:blipFill>
        <p:spPr>
          <a:xfrm>
            <a:off x="504000" y="1548498"/>
            <a:ext cx="4199282" cy="2090449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3040384F-DAF1-4FF2-966C-1AD3172A727A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04000" y="4151315"/>
            <a:ext cx="4199282" cy="2090449"/>
          </a:xfrm>
          <a:prstGeom prst="rect">
            <a:avLst/>
          </a:prstGeom>
        </p:spPr>
      </p:pic>
      <p:pic>
        <p:nvPicPr>
          <p:cNvPr id="45" name="Объект 3">
            <a:extLst>
              <a:ext uri="{FF2B5EF4-FFF2-40B4-BE49-F238E27FC236}">
                <a16:creationId xmlns:a16="http://schemas.microsoft.com/office/drawing/2014/main" id="{AC69271A-5F6F-45B7-922A-744975565A79}"/>
              </a:ext>
            </a:extLst>
          </p:cNvPr>
          <p:cNvPicPr>
            <a:picLocks noGrp="1"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9557" y="1639934"/>
            <a:ext cx="6164427" cy="462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75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Ракурс зданий с уровня земли">
            <a:extLst>
              <a:ext uri="{FF2B5EF4-FFF2-40B4-BE49-F238E27FC236}">
                <a16:creationId xmlns:a16="http://schemas.microsoft.com/office/drawing/2014/main" id="{094A5D1B-B8BE-4CE8-8D90-3F36D4EADDE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000" y="179109"/>
            <a:ext cx="11832000" cy="6513922"/>
          </a:xfr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4C9191F1-E8DF-4B64-8A28-BC458F6A03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80000" y="179109"/>
            <a:ext cx="11832000" cy="6513922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84CEA7-D60A-47AE-A867-C557D0005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433670"/>
            <a:ext cx="11508000" cy="520156"/>
          </a:xfrm>
        </p:spPr>
        <p:txBody>
          <a:bodyPr rtlCol="0"/>
          <a:lstStyle/>
          <a:p>
            <a:pPr rtl="0"/>
            <a:r>
              <a:rPr lang="ru-RU" dirty="0"/>
              <a:t>МОДЕЛИРОВАНИЕ И ИММИТАТОРЫ ТКАНЕЙ ЧЕЛОВЕКА ДЛЯ ОЦЕНКИ ВОЗДЕЙСТВИЯ ЭЛЕКТРОМАГНИТНЫХ КОЛЕБАНИЙ 5</a:t>
            </a:r>
            <a:r>
              <a:rPr lang="en-US"/>
              <a:t>G</a:t>
            </a:r>
            <a:r>
              <a:rPr lang="ru-RU"/>
              <a:t> </a:t>
            </a:r>
            <a:r>
              <a:rPr lang="ru-RU" dirty="0"/>
              <a:t>ДИАПАЗОНА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0822E43-C110-41B5-9E8C-BBA2A6D722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4</a:t>
            </a:fld>
            <a:endParaRPr lang="ru-RU" dirty="0"/>
          </a:p>
        </p:txBody>
      </p:sp>
      <p:sp>
        <p:nvSpPr>
          <p:cNvPr id="5" name="объект 7" descr="Бежевый прямоугольник">
            <a:extLst>
              <a:ext uri="{FF2B5EF4-FFF2-40B4-BE49-F238E27FC236}">
                <a16:creationId xmlns:a16="http://schemas.microsoft.com/office/drawing/2014/main" id="{F173E3BB-F601-4F0E-90AC-4E1473812240}"/>
              </a:ext>
            </a:extLst>
          </p:cNvPr>
          <p:cNvSpPr/>
          <p:nvPr/>
        </p:nvSpPr>
        <p:spPr bwMode="white">
          <a:xfrm flipV="1">
            <a:off x="722099" y="1277068"/>
            <a:ext cx="5436000" cy="45719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pic>
        <p:nvPicPr>
          <p:cNvPr id="11" name="Объект 3">
            <a:extLst>
              <a:ext uri="{FF2B5EF4-FFF2-40B4-BE49-F238E27FC236}">
                <a16:creationId xmlns:a16="http://schemas.microsoft.com/office/drawing/2014/main" id="{0FA27433-AC38-42BE-9F1A-A9D185DECC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099" y="1501061"/>
            <a:ext cx="3269133" cy="245185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C673A22-5ADC-4BF6-9DC6-A1D37B93FA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6203" y="1501061"/>
            <a:ext cx="3269133" cy="245185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262A0F6-AD27-4A4F-B572-409985B965C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803" t="33815" r="37002" b="50336"/>
          <a:stretch/>
        </p:blipFill>
        <p:spPr>
          <a:xfrm rot="16200000">
            <a:off x="4034416" y="1860729"/>
            <a:ext cx="2421252" cy="1701916"/>
          </a:xfrm>
          <a:prstGeom prst="rect">
            <a:avLst/>
          </a:prstGeom>
        </p:spPr>
      </p:pic>
      <p:pic>
        <p:nvPicPr>
          <p:cNvPr id="14" name="Объект 6">
            <a:extLst>
              <a:ext uri="{FF2B5EF4-FFF2-40B4-BE49-F238E27FC236}">
                <a16:creationId xmlns:a16="http://schemas.microsoft.com/office/drawing/2014/main" id="{04E6AC39-B0CC-48CF-8083-508FC682ACE5}"/>
              </a:ext>
            </a:extLst>
          </p:cNvPr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66203" y="4090985"/>
            <a:ext cx="4800600" cy="242125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DD5EBF5-6E5B-404A-910C-D3177A75F6A3}"/>
              </a:ext>
            </a:extLst>
          </p:cNvPr>
          <p:cNvPicPr/>
          <p:nvPr/>
        </p:nvPicPr>
        <p:blipFill rotWithShape="1">
          <a:blip r:embed="rId8"/>
          <a:srcRect t="6073" b="5887"/>
          <a:stretch/>
        </p:blipFill>
        <p:spPr>
          <a:xfrm>
            <a:off x="624658" y="4100588"/>
            <a:ext cx="5533441" cy="241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2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 descr="Врач, указывающий на снимки компьютерной томографии">
            <a:extLst>
              <a:ext uri="{FF2B5EF4-FFF2-40B4-BE49-F238E27FC236}">
                <a16:creationId xmlns:a16="http://schemas.microsoft.com/office/drawing/2014/main" id="{51DAB4F3-6A41-481C-8A3E-932EDFC9FED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000" y="179109"/>
            <a:ext cx="11832000" cy="6513922"/>
          </a:xfrm>
        </p:spPr>
      </p:pic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3CBC84C2-2B48-4B15-A420-8B5F2BDE23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80000" y="179109"/>
            <a:ext cx="11832000" cy="6513922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34E91A8-F608-453C-810A-BE9918180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682265"/>
            <a:ext cx="11508000" cy="561647"/>
          </a:xfrm>
        </p:spPr>
        <p:txBody>
          <a:bodyPr rtlCol="0"/>
          <a:lstStyle/>
          <a:p>
            <a:pPr rtl="0"/>
            <a:r>
              <a:rPr lang="ru-RU" dirty="0"/>
              <a:t>МОДЕЛИРОВАНИЕ АНЕВРИЗМЫ АОРТЫ</a:t>
            </a:r>
          </a:p>
        </p:txBody>
      </p:sp>
      <p:sp>
        <p:nvSpPr>
          <p:cNvPr id="20" name="Нижний колонтитул 19">
            <a:extLst>
              <a:ext uri="{FF2B5EF4-FFF2-40B4-BE49-F238E27FC236}">
                <a16:creationId xmlns:a16="http://schemas.microsoft.com/office/drawing/2014/main" id="{B898379A-942F-47A5-80B4-B1C6F09FCB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dirty="0"/>
              <a:t>* Согласно опросу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DDB908-45C5-4999-982F-0A82DA013F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5</a:t>
            </a:fld>
            <a:endParaRPr lang="ru-RU" dirty="0"/>
          </a:p>
        </p:txBody>
      </p:sp>
      <p:sp>
        <p:nvSpPr>
          <p:cNvPr id="19" name="объект 7" descr="Бежевый прямоугольник">
            <a:extLst>
              <a:ext uri="{FF2B5EF4-FFF2-40B4-BE49-F238E27FC236}">
                <a16:creationId xmlns:a16="http://schemas.microsoft.com/office/drawing/2014/main" id="{9B6BE182-7444-49DA-B6FA-215DD68D50CA}"/>
              </a:ext>
            </a:extLst>
          </p:cNvPr>
          <p:cNvSpPr/>
          <p:nvPr/>
        </p:nvSpPr>
        <p:spPr bwMode="white">
          <a:xfrm>
            <a:off x="722099" y="1322787"/>
            <a:ext cx="2520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4D53235-7698-4D39-91A6-A95BBFF86FCA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 rot="10800000">
            <a:off x="570157" y="1640811"/>
            <a:ext cx="1691790" cy="219690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7C92C67-B170-41A6-B9A0-B065E49555FD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 rot="10800000">
            <a:off x="570155" y="4073974"/>
            <a:ext cx="1691791" cy="21969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B7B2A2B-8326-474B-9216-A733694E9157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339009" y="1716382"/>
            <a:ext cx="1691792" cy="219690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08045AA-786C-4769-98C9-B5AA313E7A73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7203989" y="1776738"/>
            <a:ext cx="1539214" cy="219690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C9248C8-CB8D-4E0C-AD9A-22DA90E97BB6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9299598" y="1776738"/>
            <a:ext cx="1539214" cy="222728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581244A-9282-4CEF-A47F-A65B92DD528D}"/>
              </a:ext>
            </a:extLst>
          </p:cNvPr>
          <p:cNvPicPr/>
          <p:nvPr/>
        </p:nvPicPr>
        <p:blipFill>
          <a:blip r:embed="rId9"/>
          <a:stretch>
            <a:fillRect/>
          </a:stretch>
        </p:blipFill>
        <p:spPr>
          <a:xfrm>
            <a:off x="4281356" y="4231003"/>
            <a:ext cx="1691793" cy="219690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477BEF3-0189-4E05-A06E-C8AB6950E4C0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7203989" y="4209900"/>
            <a:ext cx="1539214" cy="238597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4C80DCE-0E65-48D9-BF72-0B6A81E428E1}"/>
              </a:ext>
            </a:extLst>
          </p:cNvPr>
          <p:cNvPicPr/>
          <p:nvPr/>
        </p:nvPicPr>
        <p:blipFill>
          <a:blip r:embed="rId11"/>
          <a:stretch>
            <a:fillRect/>
          </a:stretch>
        </p:blipFill>
        <p:spPr>
          <a:xfrm>
            <a:off x="9299598" y="4203225"/>
            <a:ext cx="1539214" cy="23859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781F1E-5F85-4906-AAB1-77D0C2F96FB9}"/>
              </a:ext>
            </a:extLst>
          </p:cNvPr>
          <p:cNvSpPr txBox="1"/>
          <p:nvPr/>
        </p:nvSpPr>
        <p:spPr>
          <a:xfrm>
            <a:off x="2570016" y="4392371"/>
            <a:ext cx="1462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Аневризма</a:t>
            </a:r>
          </a:p>
          <a:p>
            <a:r>
              <a:rPr lang="ru-RU" dirty="0">
                <a:solidFill>
                  <a:schemeClr val="bg1"/>
                </a:solidFill>
              </a:rPr>
              <a:t>аорты на поздней стадии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1ED2BC5-E84C-4BAB-BB93-7870B1471C29}"/>
              </a:ext>
            </a:extLst>
          </p:cNvPr>
          <p:cNvSpPr txBox="1"/>
          <p:nvPr/>
        </p:nvSpPr>
        <p:spPr>
          <a:xfrm>
            <a:off x="2746798" y="2375215"/>
            <a:ext cx="1462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Аневризма</a:t>
            </a:r>
          </a:p>
          <a:p>
            <a:r>
              <a:rPr lang="ru-RU" dirty="0">
                <a:solidFill>
                  <a:schemeClr val="bg1"/>
                </a:solidFill>
              </a:rPr>
              <a:t>аорты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C082931-5B91-45DB-9242-36B9EB7A968D}"/>
              </a:ext>
            </a:extLst>
          </p:cNvPr>
          <p:cNvSpPr txBox="1"/>
          <p:nvPr/>
        </p:nvSpPr>
        <p:spPr>
          <a:xfrm>
            <a:off x="6888617" y="1193162"/>
            <a:ext cx="230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артериальное давление 100 мм. ртутного столба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B9B56B-783C-48E1-B603-3EBBEF89B814}"/>
              </a:ext>
            </a:extLst>
          </p:cNvPr>
          <p:cNvSpPr txBox="1"/>
          <p:nvPr/>
        </p:nvSpPr>
        <p:spPr>
          <a:xfrm>
            <a:off x="9193033" y="1183832"/>
            <a:ext cx="2351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артериальное давление 140 мм. ртутного столба</a:t>
            </a:r>
          </a:p>
        </p:txBody>
      </p:sp>
    </p:spTree>
    <p:extLst>
      <p:ext uri="{BB962C8B-B14F-4D97-AF65-F5344CB8AC3E}">
        <p14:creationId xmlns:p14="http://schemas.microsoft.com/office/powerpoint/2010/main" val="3246429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 descr="Врач, указывающий на снимки компьютерной томографии">
            <a:extLst>
              <a:ext uri="{FF2B5EF4-FFF2-40B4-BE49-F238E27FC236}">
                <a16:creationId xmlns:a16="http://schemas.microsoft.com/office/drawing/2014/main" id="{51DAB4F3-6A41-481C-8A3E-932EDFC9FED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000" y="179109"/>
            <a:ext cx="11832000" cy="6513922"/>
          </a:xfrm>
        </p:spPr>
      </p:pic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3CBC84C2-2B48-4B15-A420-8B5F2BDE23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80000" y="179109"/>
            <a:ext cx="11832000" cy="6513922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34E91A8-F608-453C-810A-BE9918180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669909"/>
            <a:ext cx="11508000" cy="561647"/>
          </a:xfrm>
        </p:spPr>
        <p:txBody>
          <a:bodyPr rtlCol="0"/>
          <a:lstStyle/>
          <a:p>
            <a:pPr rtl="0"/>
            <a:r>
              <a:rPr lang="ru-RU" dirty="0"/>
              <a:t>МОДЕЛИРОВАНИЕ ПАТОЛОГИЙ АОРТАЛЬНОГО СЕРДЕЧНОГО КЛАПАНА</a:t>
            </a:r>
          </a:p>
        </p:txBody>
      </p:sp>
      <p:sp>
        <p:nvSpPr>
          <p:cNvPr id="20" name="Нижний колонтитул 19">
            <a:extLst>
              <a:ext uri="{FF2B5EF4-FFF2-40B4-BE49-F238E27FC236}">
                <a16:creationId xmlns:a16="http://schemas.microsoft.com/office/drawing/2014/main" id="{B898379A-942F-47A5-80B4-B1C6F09FCB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dirty="0"/>
              <a:t>* Согласно опросу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DDB908-45C5-4999-982F-0A82DA013F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6</a:t>
            </a:fld>
            <a:endParaRPr lang="ru-RU" dirty="0"/>
          </a:p>
        </p:txBody>
      </p:sp>
      <p:sp>
        <p:nvSpPr>
          <p:cNvPr id="19" name="объект 7" descr="Бежевый прямоугольник">
            <a:extLst>
              <a:ext uri="{FF2B5EF4-FFF2-40B4-BE49-F238E27FC236}">
                <a16:creationId xmlns:a16="http://schemas.microsoft.com/office/drawing/2014/main" id="{9B6BE182-7444-49DA-B6FA-215DD68D50CA}"/>
              </a:ext>
            </a:extLst>
          </p:cNvPr>
          <p:cNvSpPr/>
          <p:nvPr/>
        </p:nvSpPr>
        <p:spPr bwMode="white">
          <a:xfrm>
            <a:off x="722099" y="1322787"/>
            <a:ext cx="2520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1E945D5-F2C7-418F-A936-3A1DCA226BD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81" y="1400664"/>
            <a:ext cx="3483619" cy="2311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E08B330-E3B4-4CE8-A645-BB18DE3ED51B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10308" y="1400665"/>
            <a:ext cx="2798409" cy="22633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79C9181-CC9B-4AC3-AEA4-3180B435C8FE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81" y="3940190"/>
            <a:ext cx="6424336" cy="234304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4A37388E-1FB5-4ADD-A5DF-3F8B7D1E2973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45802" y="1399761"/>
            <a:ext cx="3647368" cy="23521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1623111-2483-4C86-A93E-DF37698C134B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803" y="3935809"/>
            <a:ext cx="3647368" cy="23521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7554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 descr="Врач, указывающий на снимки компьютерной томографии">
            <a:extLst>
              <a:ext uri="{FF2B5EF4-FFF2-40B4-BE49-F238E27FC236}">
                <a16:creationId xmlns:a16="http://schemas.microsoft.com/office/drawing/2014/main" id="{51DAB4F3-6A41-481C-8A3E-932EDFC9FED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000" y="179109"/>
            <a:ext cx="11832000" cy="6513922"/>
          </a:xfrm>
        </p:spPr>
      </p:pic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3CBC84C2-2B48-4B15-A420-8B5F2BDE23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80000" y="179109"/>
            <a:ext cx="11832000" cy="6513922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34E91A8-F608-453C-810A-BE9918180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669909"/>
            <a:ext cx="11508000" cy="561647"/>
          </a:xfrm>
        </p:spPr>
        <p:txBody>
          <a:bodyPr rtlCol="0"/>
          <a:lstStyle/>
          <a:p>
            <a:pPr rtl="0"/>
            <a:r>
              <a:rPr lang="ru-RU" dirty="0"/>
              <a:t>МОДЕЛИРОВАНИЕ ПАТОЛОГИЙ митрального КЛАПАНА</a:t>
            </a:r>
          </a:p>
        </p:txBody>
      </p:sp>
      <p:sp>
        <p:nvSpPr>
          <p:cNvPr id="20" name="Нижний колонтитул 19">
            <a:extLst>
              <a:ext uri="{FF2B5EF4-FFF2-40B4-BE49-F238E27FC236}">
                <a16:creationId xmlns:a16="http://schemas.microsoft.com/office/drawing/2014/main" id="{B898379A-942F-47A5-80B4-B1C6F09FCB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dirty="0"/>
              <a:t>* Согласно опросу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DDB908-45C5-4999-982F-0A82DA013F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7</a:t>
            </a:fld>
            <a:endParaRPr lang="ru-RU" dirty="0"/>
          </a:p>
        </p:txBody>
      </p:sp>
      <p:sp>
        <p:nvSpPr>
          <p:cNvPr id="19" name="объект 7" descr="Бежевый прямоугольник">
            <a:extLst>
              <a:ext uri="{FF2B5EF4-FFF2-40B4-BE49-F238E27FC236}">
                <a16:creationId xmlns:a16="http://schemas.microsoft.com/office/drawing/2014/main" id="{9B6BE182-7444-49DA-B6FA-215DD68D50CA}"/>
              </a:ext>
            </a:extLst>
          </p:cNvPr>
          <p:cNvSpPr/>
          <p:nvPr/>
        </p:nvSpPr>
        <p:spPr bwMode="white">
          <a:xfrm>
            <a:off x="722099" y="1322787"/>
            <a:ext cx="2520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pic>
        <p:nvPicPr>
          <p:cNvPr id="13" name="Picture 2" descr="Строение сердца — урок. Биология, Человек (8 класс).">
            <a:extLst>
              <a:ext uri="{FF2B5EF4-FFF2-40B4-BE49-F238E27FC236}">
                <a16:creationId xmlns:a16="http://schemas.microsoft.com/office/drawing/2014/main" id="{2BA003A3-5692-4C98-AFA2-3847D6B5E1A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43" y="1569308"/>
            <a:ext cx="2079927" cy="2273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7B0BA327-A002-482E-8A8D-9E1179D2E67F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42" y="4025190"/>
            <a:ext cx="2079927" cy="2075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">
            <a:extLst>
              <a:ext uri="{FF2B5EF4-FFF2-40B4-BE49-F238E27FC236}">
                <a16:creationId xmlns:a16="http://schemas.microsoft.com/office/drawing/2014/main" id="{AE5F5BB9-52DB-4DA9-958E-95F1A80A82F5}"/>
              </a:ext>
            </a:extLst>
          </p:cNvPr>
          <p:cNvPicPr/>
          <p:nvPr/>
        </p:nvPicPr>
        <p:blipFill rotWithShape="1">
          <a:blip r:embed="rId6"/>
          <a:srcRect l="22607" t="14584" r="21959" b="25768"/>
          <a:stretch/>
        </p:blipFill>
        <p:spPr>
          <a:xfrm>
            <a:off x="3300613" y="1569309"/>
            <a:ext cx="2420565" cy="1745416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49FF81A1-4E3A-4356-BEFF-7EE907196536}"/>
              </a:ext>
            </a:extLst>
          </p:cNvPr>
          <p:cNvPicPr/>
          <p:nvPr/>
        </p:nvPicPr>
        <p:blipFill rotWithShape="1">
          <a:blip r:embed="rId7"/>
          <a:srcRect l="26499" t="16304" r="24176" b="28053"/>
          <a:stretch/>
        </p:blipFill>
        <p:spPr>
          <a:xfrm>
            <a:off x="3300611" y="4085625"/>
            <a:ext cx="2420566" cy="17454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A8E85B-DD74-43C3-AFCD-9EC7440FDA80}"/>
              </a:ext>
            </a:extLst>
          </p:cNvPr>
          <p:cNvSpPr txBox="1"/>
          <p:nvPr/>
        </p:nvSpPr>
        <p:spPr>
          <a:xfrm>
            <a:off x="3300612" y="3367328"/>
            <a:ext cx="2420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Нормальный клапан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B667B6-AD01-47D1-B58F-46F281275E62}"/>
              </a:ext>
            </a:extLst>
          </p:cNvPr>
          <p:cNvSpPr txBox="1"/>
          <p:nvPr/>
        </p:nvSpPr>
        <p:spPr>
          <a:xfrm>
            <a:off x="3300612" y="5904015"/>
            <a:ext cx="2420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Митральная недостаточность</a:t>
            </a:r>
          </a:p>
        </p:txBody>
      </p:sp>
      <p:pic>
        <p:nvPicPr>
          <p:cNvPr id="21" name="Picture 10">
            <a:extLst>
              <a:ext uri="{FF2B5EF4-FFF2-40B4-BE49-F238E27FC236}">
                <a16:creationId xmlns:a16="http://schemas.microsoft.com/office/drawing/2014/main" id="{35D47B56-1E82-42DD-A9D2-48AD8952C782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7002161" y="1413254"/>
            <a:ext cx="3377514" cy="2273642"/>
          </a:xfrm>
          <a:prstGeom prst="rect">
            <a:avLst/>
          </a:prstGeom>
        </p:spPr>
      </p:pic>
      <p:pic>
        <p:nvPicPr>
          <p:cNvPr id="24" name="Picture 11">
            <a:extLst>
              <a:ext uri="{FF2B5EF4-FFF2-40B4-BE49-F238E27FC236}">
                <a16:creationId xmlns:a16="http://schemas.microsoft.com/office/drawing/2014/main" id="{3D6EED17-8A99-46D8-9C04-79B939D93F6E}"/>
              </a:ext>
            </a:extLst>
          </p:cNvPr>
          <p:cNvPicPr/>
          <p:nvPr/>
        </p:nvPicPr>
        <p:blipFill>
          <a:blip r:embed="rId9"/>
          <a:stretch>
            <a:fillRect/>
          </a:stretch>
        </p:blipFill>
        <p:spPr>
          <a:xfrm>
            <a:off x="6955552" y="3933227"/>
            <a:ext cx="3523705" cy="244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9332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 descr="Врач, указывающий на снимки компьютерной томографии">
            <a:extLst>
              <a:ext uri="{FF2B5EF4-FFF2-40B4-BE49-F238E27FC236}">
                <a16:creationId xmlns:a16="http://schemas.microsoft.com/office/drawing/2014/main" id="{51DAB4F3-6A41-481C-8A3E-932EDFC9FED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000" y="179109"/>
            <a:ext cx="11832000" cy="6513922"/>
          </a:xfrm>
        </p:spPr>
      </p:pic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3CBC84C2-2B48-4B15-A420-8B5F2BDE23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80000" y="179109"/>
            <a:ext cx="11832000" cy="6513922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34E91A8-F608-453C-810A-BE9918180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451006"/>
            <a:ext cx="11508000" cy="561647"/>
          </a:xfrm>
        </p:spPr>
        <p:txBody>
          <a:bodyPr rtlCol="0"/>
          <a:lstStyle/>
          <a:p>
            <a:pPr rtl="0"/>
            <a:r>
              <a:rPr lang="ru-RU" dirty="0"/>
              <a:t>МОДЕЛИРОВАНИЕ Электростимуляции мышц пресса при лечении грыж</a:t>
            </a:r>
          </a:p>
        </p:txBody>
      </p:sp>
      <p:sp>
        <p:nvSpPr>
          <p:cNvPr id="20" name="Нижний колонтитул 19">
            <a:extLst>
              <a:ext uri="{FF2B5EF4-FFF2-40B4-BE49-F238E27FC236}">
                <a16:creationId xmlns:a16="http://schemas.microsoft.com/office/drawing/2014/main" id="{B898379A-942F-47A5-80B4-B1C6F09FCB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dirty="0"/>
              <a:t>* Согласно опросу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DDB908-45C5-4999-982F-0A82DA013F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8</a:t>
            </a:fld>
            <a:endParaRPr lang="ru-RU" dirty="0"/>
          </a:p>
        </p:txBody>
      </p:sp>
      <p:sp>
        <p:nvSpPr>
          <p:cNvPr id="19" name="объект 7" descr="Бежевый прямоугольник">
            <a:extLst>
              <a:ext uri="{FF2B5EF4-FFF2-40B4-BE49-F238E27FC236}">
                <a16:creationId xmlns:a16="http://schemas.microsoft.com/office/drawing/2014/main" id="{9B6BE182-7444-49DA-B6FA-215DD68D50CA}"/>
              </a:ext>
            </a:extLst>
          </p:cNvPr>
          <p:cNvSpPr/>
          <p:nvPr/>
        </p:nvSpPr>
        <p:spPr bwMode="white">
          <a:xfrm>
            <a:off x="722099" y="1322787"/>
            <a:ext cx="2520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B667B6-AD01-47D1-B58F-46F281275E62}"/>
              </a:ext>
            </a:extLst>
          </p:cNvPr>
          <p:cNvSpPr txBox="1"/>
          <p:nvPr/>
        </p:nvSpPr>
        <p:spPr>
          <a:xfrm>
            <a:off x="8171422" y="6010113"/>
            <a:ext cx="2771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Плотность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стимулирующего тока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CF3E8DD-18EE-44F3-9FB5-22B43605662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15710" y="1521253"/>
            <a:ext cx="3289026" cy="2251287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36814A8E-330C-4AD3-AC21-2B4DC140C643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15710" y="4102657"/>
            <a:ext cx="3289026" cy="2251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412B4E6-8382-4C44-80B6-BC7CBFD74E4C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5147980" y="1182328"/>
            <a:ext cx="5400040" cy="2657475"/>
          </a:xfrm>
          <a:prstGeom prst="rect">
            <a:avLst/>
          </a:prstGeom>
        </p:spPr>
      </p:pic>
      <p:pic>
        <p:nvPicPr>
          <p:cNvPr id="26" name="Google Shape;179;p36">
            <a:extLst>
              <a:ext uri="{FF2B5EF4-FFF2-40B4-BE49-F238E27FC236}">
                <a16:creationId xmlns:a16="http://schemas.microsoft.com/office/drawing/2014/main" id="{29CEEA23-2861-4468-A046-8D50C012F596}"/>
              </a:ext>
            </a:extLst>
          </p:cNvPr>
          <p:cNvPicPr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12601" y="4069951"/>
            <a:ext cx="2966798" cy="1981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191;p38">
            <a:extLst>
              <a:ext uri="{FF2B5EF4-FFF2-40B4-BE49-F238E27FC236}">
                <a16:creationId xmlns:a16="http://schemas.microsoft.com/office/drawing/2014/main" id="{C9C6C501-D045-4D1A-B0E7-3E21199326E7}"/>
              </a:ext>
            </a:extLst>
          </p:cNvPr>
          <p:cNvPicPr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972430" y="4066157"/>
            <a:ext cx="3059830" cy="198175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3E778CD-8341-4818-8DE3-FA8568F9FBDB}"/>
              </a:ext>
            </a:extLst>
          </p:cNvPr>
          <p:cNvSpPr txBox="1"/>
          <p:nvPr/>
        </p:nvSpPr>
        <p:spPr>
          <a:xfrm>
            <a:off x="4536816" y="6037662"/>
            <a:ext cx="2902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Амплитуда напряжения</a:t>
            </a:r>
          </a:p>
        </p:txBody>
      </p:sp>
    </p:spTree>
    <p:extLst>
      <p:ext uri="{BB962C8B-B14F-4D97-AF65-F5344CB8AC3E}">
        <p14:creationId xmlns:p14="http://schemas.microsoft.com/office/powerpoint/2010/main" val="3680398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Ученый смотрит на пробирку">
            <a:extLst>
              <a:ext uri="{FF2B5EF4-FFF2-40B4-BE49-F238E27FC236}">
                <a16:creationId xmlns:a16="http://schemas.microsoft.com/office/drawing/2014/main" id="{F923CFB6-5709-405C-8762-B310D3F219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17F5BF1-88DB-42F2-98A6-4C7FBFC311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ru-RU" dirty="0"/>
              <a:t>Спасибо за внимание!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E7E363B-55F5-4528-8A9D-A5D90055CD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0877" y="4096654"/>
            <a:ext cx="5166407" cy="330200"/>
          </a:xfrm>
        </p:spPr>
        <p:txBody>
          <a:bodyPr rtlCol="0"/>
          <a:lstStyle/>
          <a:p>
            <a:pPr rtl="0"/>
            <a:r>
              <a:rPr lang="ru-RU" dirty="0"/>
              <a:t>Научные проекты студентов гр. 811801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CF795760-75DB-4415-BB10-2C6299BBF1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0877" y="4410064"/>
            <a:ext cx="11291673" cy="1937236"/>
          </a:xfrm>
        </p:spPr>
        <p:txBody>
          <a:bodyPr numCol="3" rtlCol="0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Белко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Софья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Васильевна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Гриняк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Егор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Николаевич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Джанибеков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Хамзат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Елец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Никита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Михайлович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Закревская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Вероника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Юрьевна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Кривошеев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Павел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Александрович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Сапаров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Халмурад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Малицкий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Всеволод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Андреевич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Мешкова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Карина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Евгеньевна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Прокопович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Алина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Павловна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Прокопчик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Татьяна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Юрьевна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Проровская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Александра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Андреевна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Скрабатун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Виталий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Андреевич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Теребиленко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Даниил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Юрьевич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Шабунько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Андрей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Игоревич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Шавкатов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Ёкубжон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AF39051-1049-4508-8373-6A289966AA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81399" y="2238573"/>
            <a:ext cx="10629202" cy="1190427"/>
          </a:xfrm>
          <a:prstGeom prst="rect">
            <a:avLst/>
          </a:prstGeom>
          <a:noFill/>
          <a:ln w="6350">
            <a:solidFill>
              <a:schemeClr val="bg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19" name="объект 7" descr="Бежевый прямоугольник">
            <a:extLst>
              <a:ext uri="{FF2B5EF4-FFF2-40B4-BE49-F238E27FC236}">
                <a16:creationId xmlns:a16="http://schemas.microsoft.com/office/drawing/2014/main" id="{2D7851E8-1907-4C8A-A16F-E461B5BFA940}"/>
              </a:ext>
            </a:extLst>
          </p:cNvPr>
          <p:cNvSpPr/>
          <p:nvPr/>
        </p:nvSpPr>
        <p:spPr bwMode="white">
          <a:xfrm flipV="1">
            <a:off x="1204699" y="3791668"/>
            <a:ext cx="5184000" cy="45719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/>
          </a:p>
        </p:txBody>
      </p:sp>
      <p:grpSp>
        <p:nvGrpSpPr>
          <p:cNvPr id="55" name="Группа 54" descr="Значок человека">
            <a:extLst>
              <a:ext uri="{FF2B5EF4-FFF2-40B4-BE49-F238E27FC236}">
                <a16:creationId xmlns:a16="http://schemas.microsoft.com/office/drawing/2014/main" id="{9E1A2D9D-4A3F-4720-9A14-FFD74FC5C7A2}"/>
              </a:ext>
            </a:extLst>
          </p:cNvPr>
          <p:cNvGrpSpPr/>
          <p:nvPr/>
        </p:nvGrpSpPr>
        <p:grpSpPr>
          <a:xfrm>
            <a:off x="229115" y="4200055"/>
            <a:ext cx="343797" cy="297521"/>
            <a:chOff x="1334697" y="4580661"/>
            <a:chExt cx="360000" cy="360000"/>
          </a:xfrm>
        </p:grpSpPr>
        <p:grpSp>
          <p:nvGrpSpPr>
            <p:cNvPr id="56" name="Группа 55">
              <a:extLst>
                <a:ext uri="{FF2B5EF4-FFF2-40B4-BE49-F238E27FC236}">
                  <a16:creationId xmlns:a16="http://schemas.microsoft.com/office/drawing/2014/main" id="{FBC59C07-FDEC-40D0-BE4E-E1FAC0DEBC4A}"/>
                </a:ext>
              </a:extLst>
            </p:cNvPr>
            <p:cNvGrpSpPr/>
            <p:nvPr/>
          </p:nvGrpSpPr>
          <p:grpSpPr>
            <a:xfrm>
              <a:off x="1421012" y="4633770"/>
              <a:ext cx="180975" cy="231458"/>
              <a:chOff x="1443237" y="4633770"/>
              <a:chExt cx="180975" cy="231458"/>
            </a:xfrm>
          </p:grpSpPr>
          <p:sp>
            <p:nvSpPr>
              <p:cNvPr id="58" name="Полилиния: Фигура 57">
                <a:extLst>
                  <a:ext uri="{FF2B5EF4-FFF2-40B4-BE49-F238E27FC236}">
                    <a16:creationId xmlns:a16="http://schemas.microsoft.com/office/drawing/2014/main" id="{15EC7012-98A7-4A94-8CC9-0EC3408A6BC4}"/>
                  </a:ext>
                </a:extLst>
              </p:cNvPr>
              <p:cNvSpPr/>
              <p:nvPr/>
            </p:nvSpPr>
            <p:spPr>
              <a:xfrm>
                <a:off x="1478479" y="4633770"/>
                <a:ext cx="114300" cy="114300"/>
              </a:xfrm>
              <a:custGeom>
                <a:avLst/>
                <a:gdLst>
                  <a:gd name="connsiteX0" fmla="*/ 118110 w 114300"/>
                  <a:gd name="connsiteY0" fmla="*/ 59055 h 114300"/>
                  <a:gd name="connsiteX1" fmla="*/ 59055 w 114300"/>
                  <a:gd name="connsiteY1" fmla="*/ 118110 h 114300"/>
                  <a:gd name="connsiteX2" fmla="*/ 0 w 114300"/>
                  <a:gd name="connsiteY2" fmla="*/ 59055 h 114300"/>
                  <a:gd name="connsiteX3" fmla="*/ 59055 w 114300"/>
                  <a:gd name="connsiteY3" fmla="*/ 0 h 114300"/>
                  <a:gd name="connsiteX4" fmla="*/ 118110 w 114300"/>
                  <a:gd name="connsiteY4" fmla="*/ 59055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300" h="114300">
                    <a:moveTo>
                      <a:pt x="118110" y="59055"/>
                    </a:moveTo>
                    <a:cubicBezTo>
                      <a:pt x="118110" y="91440"/>
                      <a:pt x="91440" y="118110"/>
                      <a:pt x="59055" y="118110"/>
                    </a:cubicBezTo>
                    <a:cubicBezTo>
                      <a:pt x="26670" y="118110"/>
                      <a:pt x="0" y="91440"/>
                      <a:pt x="0" y="59055"/>
                    </a:cubicBezTo>
                    <a:cubicBezTo>
                      <a:pt x="0" y="26670"/>
                      <a:pt x="26670" y="0"/>
                      <a:pt x="59055" y="0"/>
                    </a:cubicBezTo>
                    <a:cubicBezTo>
                      <a:pt x="91440" y="0"/>
                      <a:pt x="118110" y="25718"/>
                      <a:pt x="118110" y="59055"/>
                    </a:cubicBezTo>
                    <a:close/>
                  </a:path>
                </a:pathLst>
              </a:custGeom>
              <a:noFill/>
              <a:ln w="23813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/>
              </a:p>
            </p:txBody>
          </p:sp>
          <p:sp>
            <p:nvSpPr>
              <p:cNvPr id="59" name="Полилиния: фигура 58">
                <a:extLst>
                  <a:ext uri="{FF2B5EF4-FFF2-40B4-BE49-F238E27FC236}">
                    <a16:creationId xmlns:a16="http://schemas.microsoft.com/office/drawing/2014/main" id="{E519FE88-ED74-4D46-86D2-F2530BE46026}"/>
                  </a:ext>
                </a:extLst>
              </p:cNvPr>
              <p:cNvSpPr/>
              <p:nvPr/>
            </p:nvSpPr>
            <p:spPr>
              <a:xfrm>
                <a:off x="1443237" y="4798553"/>
                <a:ext cx="180975" cy="66675"/>
              </a:xfrm>
              <a:custGeom>
                <a:avLst/>
                <a:gdLst>
                  <a:gd name="connsiteX0" fmla="*/ 0 w 180975"/>
                  <a:gd name="connsiteY0" fmla="*/ 72390 h 66675"/>
                  <a:gd name="connsiteX1" fmla="*/ 94298 w 180975"/>
                  <a:gd name="connsiteY1" fmla="*/ 0 h 66675"/>
                  <a:gd name="connsiteX2" fmla="*/ 188595 w 180975"/>
                  <a:gd name="connsiteY2" fmla="*/ 72390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0975" h="66675">
                    <a:moveTo>
                      <a:pt x="0" y="72390"/>
                    </a:moveTo>
                    <a:cubicBezTo>
                      <a:pt x="0" y="20955"/>
                      <a:pt x="41910" y="0"/>
                      <a:pt x="94298" y="0"/>
                    </a:cubicBezTo>
                    <a:cubicBezTo>
                      <a:pt x="146685" y="0"/>
                      <a:pt x="188595" y="20955"/>
                      <a:pt x="188595" y="72390"/>
                    </a:cubicBezTo>
                  </a:path>
                </a:pathLst>
              </a:custGeom>
              <a:noFill/>
              <a:ln w="23813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/>
              </a:p>
            </p:txBody>
          </p:sp>
        </p:grpSp>
        <p:sp>
          <p:nvSpPr>
            <p:cNvPr id="57" name="Полилиния: фигура 56">
              <a:extLst>
                <a:ext uri="{FF2B5EF4-FFF2-40B4-BE49-F238E27FC236}">
                  <a16:creationId xmlns:a16="http://schemas.microsoft.com/office/drawing/2014/main" id="{03AF6D1D-DE4A-460B-A540-E7DACF1F333F}"/>
                </a:ext>
              </a:extLst>
            </p:cNvPr>
            <p:cNvSpPr/>
            <p:nvPr/>
          </p:nvSpPr>
          <p:spPr>
            <a:xfrm>
              <a:off x="1334697" y="4580661"/>
              <a:ext cx="360000" cy="360000"/>
            </a:xfrm>
            <a:custGeom>
              <a:avLst/>
              <a:gdLst>
                <a:gd name="connsiteX0" fmla="*/ 0 w 360000"/>
                <a:gd name="connsiteY0" fmla="*/ 0 h 360000"/>
                <a:gd name="connsiteX1" fmla="*/ 83322 w 360000"/>
                <a:gd name="connsiteY1" fmla="*/ 0 h 360000"/>
                <a:gd name="connsiteX2" fmla="*/ 83322 w 360000"/>
                <a:gd name="connsiteY2" fmla="*/ 68850 h 360000"/>
                <a:gd name="connsiteX3" fmla="*/ 276679 w 360000"/>
                <a:gd name="connsiteY3" fmla="*/ 68850 h 360000"/>
                <a:gd name="connsiteX4" fmla="*/ 276679 w 360000"/>
                <a:gd name="connsiteY4" fmla="*/ 0 h 360000"/>
                <a:gd name="connsiteX5" fmla="*/ 360000 w 360000"/>
                <a:gd name="connsiteY5" fmla="*/ 0 h 360000"/>
                <a:gd name="connsiteX6" fmla="*/ 360000 w 360000"/>
                <a:gd name="connsiteY6" fmla="*/ 360000 h 360000"/>
                <a:gd name="connsiteX7" fmla="*/ 0 w 360000"/>
                <a:gd name="connsiteY7" fmla="*/ 360000 h 360000"/>
                <a:gd name="connsiteX0" fmla="*/ 276679 w 368119"/>
                <a:gd name="connsiteY0" fmla="*/ 68850 h 360000"/>
                <a:gd name="connsiteX1" fmla="*/ 276679 w 368119"/>
                <a:gd name="connsiteY1" fmla="*/ 0 h 360000"/>
                <a:gd name="connsiteX2" fmla="*/ 360000 w 368119"/>
                <a:gd name="connsiteY2" fmla="*/ 0 h 360000"/>
                <a:gd name="connsiteX3" fmla="*/ 360000 w 368119"/>
                <a:gd name="connsiteY3" fmla="*/ 360000 h 360000"/>
                <a:gd name="connsiteX4" fmla="*/ 0 w 368119"/>
                <a:gd name="connsiteY4" fmla="*/ 360000 h 360000"/>
                <a:gd name="connsiteX5" fmla="*/ 0 w 368119"/>
                <a:gd name="connsiteY5" fmla="*/ 0 h 360000"/>
                <a:gd name="connsiteX6" fmla="*/ 83322 w 368119"/>
                <a:gd name="connsiteY6" fmla="*/ 0 h 360000"/>
                <a:gd name="connsiteX7" fmla="*/ 83322 w 368119"/>
                <a:gd name="connsiteY7" fmla="*/ 68850 h 360000"/>
                <a:gd name="connsiteX8" fmla="*/ 368119 w 368119"/>
                <a:gd name="connsiteY8" fmla="*/ 160290 h 360000"/>
                <a:gd name="connsiteX0" fmla="*/ 276679 w 360000"/>
                <a:gd name="connsiteY0" fmla="*/ 68850 h 360000"/>
                <a:gd name="connsiteX1" fmla="*/ 276679 w 360000"/>
                <a:gd name="connsiteY1" fmla="*/ 0 h 360000"/>
                <a:gd name="connsiteX2" fmla="*/ 360000 w 360000"/>
                <a:gd name="connsiteY2" fmla="*/ 0 h 360000"/>
                <a:gd name="connsiteX3" fmla="*/ 360000 w 360000"/>
                <a:gd name="connsiteY3" fmla="*/ 360000 h 360000"/>
                <a:gd name="connsiteX4" fmla="*/ 0 w 360000"/>
                <a:gd name="connsiteY4" fmla="*/ 360000 h 360000"/>
                <a:gd name="connsiteX5" fmla="*/ 0 w 360000"/>
                <a:gd name="connsiteY5" fmla="*/ 0 h 360000"/>
                <a:gd name="connsiteX6" fmla="*/ 83322 w 360000"/>
                <a:gd name="connsiteY6" fmla="*/ 0 h 360000"/>
                <a:gd name="connsiteX7" fmla="*/ 83322 w 360000"/>
                <a:gd name="connsiteY7" fmla="*/ 68850 h 360000"/>
                <a:gd name="connsiteX0" fmla="*/ 276679 w 360000"/>
                <a:gd name="connsiteY0" fmla="*/ 68850 h 360000"/>
                <a:gd name="connsiteX1" fmla="*/ 276679 w 360000"/>
                <a:gd name="connsiteY1" fmla="*/ 0 h 360000"/>
                <a:gd name="connsiteX2" fmla="*/ 360000 w 360000"/>
                <a:gd name="connsiteY2" fmla="*/ 0 h 360000"/>
                <a:gd name="connsiteX3" fmla="*/ 360000 w 360000"/>
                <a:gd name="connsiteY3" fmla="*/ 360000 h 360000"/>
                <a:gd name="connsiteX4" fmla="*/ 0 w 360000"/>
                <a:gd name="connsiteY4" fmla="*/ 360000 h 360000"/>
                <a:gd name="connsiteX5" fmla="*/ 0 w 360000"/>
                <a:gd name="connsiteY5" fmla="*/ 0 h 360000"/>
                <a:gd name="connsiteX6" fmla="*/ 83322 w 360000"/>
                <a:gd name="connsiteY6" fmla="*/ 0 h 360000"/>
                <a:gd name="connsiteX0" fmla="*/ 276679 w 360000"/>
                <a:gd name="connsiteY0" fmla="*/ 0 h 360000"/>
                <a:gd name="connsiteX1" fmla="*/ 360000 w 360000"/>
                <a:gd name="connsiteY1" fmla="*/ 0 h 360000"/>
                <a:gd name="connsiteX2" fmla="*/ 360000 w 360000"/>
                <a:gd name="connsiteY2" fmla="*/ 360000 h 360000"/>
                <a:gd name="connsiteX3" fmla="*/ 0 w 360000"/>
                <a:gd name="connsiteY3" fmla="*/ 360000 h 360000"/>
                <a:gd name="connsiteX4" fmla="*/ 0 w 360000"/>
                <a:gd name="connsiteY4" fmla="*/ 0 h 360000"/>
                <a:gd name="connsiteX5" fmla="*/ 83322 w 360000"/>
                <a:gd name="connsiteY5" fmla="*/ 0 h 3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0000" h="360000">
                  <a:moveTo>
                    <a:pt x="276679" y="0"/>
                  </a:moveTo>
                  <a:lnTo>
                    <a:pt x="360000" y="0"/>
                  </a:lnTo>
                  <a:lnTo>
                    <a:pt x="360000" y="360000"/>
                  </a:lnTo>
                  <a:lnTo>
                    <a:pt x="0" y="360000"/>
                  </a:lnTo>
                  <a:lnTo>
                    <a:pt x="0" y="0"/>
                  </a:lnTo>
                  <a:lnTo>
                    <a:pt x="83322" y="0"/>
                  </a:lnTo>
                </a:path>
              </a:pathLst>
            </a:custGeom>
            <a:noFill/>
            <a:ln w="9525" cap="flat">
              <a:solidFill>
                <a:schemeClr val="bg1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4769541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MS Healthcare Pitch">
      <a:dk1>
        <a:sysClr val="windowText" lastClr="000000"/>
      </a:dk1>
      <a:lt1>
        <a:sysClr val="window" lastClr="FFFFFF"/>
      </a:lt1>
      <a:dk2>
        <a:srgbClr val="00292E"/>
      </a:dk2>
      <a:lt2>
        <a:srgbClr val="64B2C1"/>
      </a:lt2>
      <a:accent1>
        <a:srgbClr val="F0CDA1"/>
      </a:accent1>
      <a:accent2>
        <a:srgbClr val="107082"/>
      </a:accent2>
      <a:accent3>
        <a:srgbClr val="054854"/>
      </a:accent3>
      <a:accent4>
        <a:srgbClr val="00AEEF"/>
      </a:accent4>
      <a:accent5>
        <a:srgbClr val="F99927"/>
      </a:accent5>
      <a:accent6>
        <a:srgbClr val="EC7216"/>
      </a:accent6>
      <a:hlink>
        <a:srgbClr val="000000"/>
      </a:hlink>
      <a:folHlink>
        <a:srgbClr val="000000"/>
      </a:folHlink>
    </a:clrScheme>
    <a:fontScheme name="MS Healthcare Pitch">
      <a:majorFont>
        <a:latin typeface="Gill Sans MT"/>
        <a:ea typeface=""/>
        <a:cs typeface=""/>
      </a:majorFont>
      <a:minorFont>
        <a:latin typeface="Arial 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2"/>
            </a:gs>
            <a:gs pos="100000">
              <a:schemeClr val="accent2"/>
            </a:gs>
          </a:gsLst>
          <a:lin ang="1440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4308985_TF00450287" id="{47236EE0-B714-4C01-AC17-6ED3799A5CB0}" vid="{BB7FA567-E2BE-49ED-812C-18562CD2B8A3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F4BDB64-2AF8-42D4-96C8-B6B6F098993C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533BAED8-F9E7-4D41-86E9-333473F909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C66BDC7-24D2-4343-8D41-18F9C23F860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медицинской компании</Template>
  <TotalTime>67</TotalTime>
  <Words>182</Words>
  <Application>Microsoft Office PowerPoint</Application>
  <PresentationFormat>Широкоэкранный</PresentationFormat>
  <Paragraphs>59</Paragraphs>
  <Slides>9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Arial </vt:lpstr>
      <vt:lpstr>Calibri</vt:lpstr>
      <vt:lpstr>Courier New</vt:lpstr>
      <vt:lpstr>Gill Sans MT</vt:lpstr>
      <vt:lpstr>Тема Office</vt:lpstr>
      <vt:lpstr>Научные исследования студентов</vt:lpstr>
      <vt:lpstr> ПРИМЕНЕНИЕ НЕЙРОННЫХ СЕТЕЙ В ЦИФРОВОЙ ОБРАБОТКЕ СИГНАЛОВ ПРИ ДИАГНОСТИКЕ респираторных ЗАБОЛЕВАНИЙ</vt:lpstr>
      <vt:lpstr>МОДЕЛИРОВАНИЕ И ИММИТАТОРЫ ТКАНЕЙ ЧЕЛОВЕКА ДЛЯ ОЦЕНКИ ВОЗДЕЙСТВИЯ ЭЛЕКТРОМАГНИТНЫХ КОЛЕБАНИЙ 5G ДИАПАЗОНА</vt:lpstr>
      <vt:lpstr>МОДЕЛИРОВАНИЕ И ИММИТАТОРЫ ТКАНЕЙ ЧЕЛОВЕКА ДЛЯ ОЦЕНКИ ВОЗДЕЙСТВИЯ ЭЛЕКТРОМАГНИТНЫХ КОЛЕБАНИЙ 5G ДИАПАЗОНА</vt:lpstr>
      <vt:lpstr>МОДЕЛИРОВАНИЕ АНЕВРИЗМЫ АОРТЫ</vt:lpstr>
      <vt:lpstr>МОДЕЛИРОВАНИЕ ПАТОЛОГИЙ АОРТАЛЬНОГО СЕРДЕЧНОГО КЛАПАНА</vt:lpstr>
      <vt:lpstr>МОДЕЛИРОВАНИЕ ПАТОЛОГИЙ митрального КЛАПАНА</vt:lpstr>
      <vt:lpstr>МОДЕЛИРОВАНИЕ Электростимуляции мышц пресса при лечении грыж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Научные исследования студентов</dc:title>
  <dc:creator>Давыдов М.В.</dc:creator>
  <cp:lastModifiedBy>Давыдов М.В.</cp:lastModifiedBy>
  <cp:revision>9</cp:revision>
  <dcterms:created xsi:type="dcterms:W3CDTF">2021-05-31T10:59:26Z</dcterms:created>
  <dcterms:modified xsi:type="dcterms:W3CDTF">2021-05-31T12:07:11Z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