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2"/>
  </p:notesMasterIdLst>
  <p:sldIdLst>
    <p:sldId id="261" r:id="rId2"/>
    <p:sldId id="259" r:id="rId3"/>
    <p:sldId id="279" r:id="rId4"/>
    <p:sldId id="256" r:id="rId5"/>
    <p:sldId id="260" r:id="rId6"/>
    <p:sldId id="258" r:id="rId7"/>
    <p:sldId id="262" r:id="rId8"/>
    <p:sldId id="257" r:id="rId9"/>
    <p:sldId id="264" r:id="rId10"/>
    <p:sldId id="278" r:id="rId11"/>
  </p:sldIdLst>
  <p:sldSz cx="12192000" cy="6858000"/>
  <p:notesSz cx="6735763" cy="9866313"/>
  <p:defaultTextStyle>
    <a:defPPr>
      <a:defRPr lang="ru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Ясинская Л.С." initials="ЯЛ" lastIdx="1" clrIdx="0">
    <p:extLst>
      <p:ext uri="{19B8F6BF-5375-455C-9EA6-DF929625EA0E}">
        <p15:presenceInfo xmlns:p15="http://schemas.microsoft.com/office/powerpoint/2012/main" userId="S-1-5-21-1945814618-2246348509-2209444518-889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A5BB60-E619-41AF-B359-976523520D6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BY"/>
        </a:p>
      </dgm:t>
    </dgm:pt>
    <dgm:pt modelId="{797B7D88-548C-4CF3-B030-C27ABEDE5A91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Виртуальный имидж учёного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b="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инструменты имиджа</a:t>
          </a:r>
          <a:endParaRPr lang="ru-BY" sz="1200" b="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4DF92C73-0F4E-417E-B432-F622C7D80F2E}" type="parTrans" cxnId="{CAAD27FF-2E4A-4EE5-965A-728370C5EC0A}">
      <dgm:prSet/>
      <dgm:spPr/>
      <dgm:t>
        <a:bodyPr/>
        <a:lstStyle/>
        <a:p>
          <a:endParaRPr lang="ru-BY"/>
        </a:p>
      </dgm:t>
    </dgm:pt>
    <dgm:pt modelId="{C807346C-8B48-48BF-BCC3-FFC69446FE10}" type="sibTrans" cxnId="{CAAD27FF-2E4A-4EE5-965A-728370C5EC0A}">
      <dgm:prSet/>
      <dgm:spPr/>
      <dgm:t>
        <a:bodyPr/>
        <a:lstStyle/>
        <a:p>
          <a:endParaRPr lang="ru-BY"/>
        </a:p>
      </dgm:t>
    </dgm:pt>
    <dgm:pt modelId="{A60D439F-A033-4463-B6CA-FC8ACE98C857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400" b="1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Авторские профили</a:t>
          </a:r>
          <a:endParaRPr lang="ru-BY" sz="1400" b="1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93026B75-DE9F-4444-BC5B-99CB4A4DE869}" type="parTrans" cxnId="{28B41EBF-328E-4A44-9031-A85B00632A10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65582DF6-B8FF-4169-93CD-01932BB9527A}" type="sibTrans" cxnId="{28B41EBF-328E-4A44-9031-A85B00632A10}">
      <dgm:prSet/>
      <dgm:spPr/>
      <dgm:t>
        <a:bodyPr/>
        <a:lstStyle/>
        <a:p>
          <a:endParaRPr lang="ru-BY"/>
        </a:p>
      </dgm:t>
    </dgm:pt>
    <dgm:pt modelId="{057EF148-CB24-419A-BBDA-42C627CE8411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>
            <a:spcAft>
              <a:spcPts val="0"/>
            </a:spcAft>
          </a:pPr>
          <a:r>
            <a:rPr lang="ru-RU" sz="1400" b="1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Наукометрические индексы.</a:t>
          </a:r>
        </a:p>
        <a:p>
          <a:pPr algn="l">
            <a:spcAft>
              <a:spcPts val="0"/>
            </a:spcAft>
          </a:pPr>
          <a:r>
            <a:rPr lang="ru-RU" sz="9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Используются для сравнения и ранжирования в рейтингах. </a:t>
          </a:r>
        </a:p>
        <a:p>
          <a:pPr algn="l">
            <a:spcAft>
              <a:spcPts val="0"/>
            </a:spcAft>
          </a:pPr>
          <a:r>
            <a:rPr lang="ru-RU" sz="900" b="1" dirty="0" err="1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Импакт</a:t>
          </a:r>
          <a:r>
            <a:rPr lang="ru-RU" sz="900" b="1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-фактор</a:t>
          </a:r>
          <a:r>
            <a:rPr lang="ru-RU" sz="9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– это численный показатель значимости периодического издания. </a:t>
          </a:r>
        </a:p>
        <a:p>
          <a:pPr algn="l">
            <a:spcAft>
              <a:spcPts val="0"/>
            </a:spcAft>
          </a:pPr>
          <a:r>
            <a:rPr lang="ru-RU" sz="900" b="1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Индекс Хирша </a:t>
          </a:r>
          <a:r>
            <a:rPr lang="ru-RU" sz="9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дает комплексную оценку одновременно числу публикаций и цитируемости.</a:t>
          </a:r>
          <a:endParaRPr lang="ru-BY" sz="9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243237BB-EE9A-4D4A-A6E5-67A392F108EE}" type="parTrans" cxnId="{C4C1B519-A4A3-4648-AD06-A78E94E64C0D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FA305FC1-94B6-4BE2-8157-63FE81106A28}" type="sibTrans" cxnId="{C4C1B519-A4A3-4648-AD06-A78E94E64C0D}">
      <dgm:prSet/>
      <dgm:spPr/>
      <dgm:t>
        <a:bodyPr/>
        <a:lstStyle/>
        <a:p>
          <a:endParaRPr lang="ru-BY"/>
        </a:p>
      </dgm:t>
    </dgm:pt>
    <dgm:pt modelId="{0DD88B7F-175C-4517-ABA8-23D45745148F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400" b="1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Публикации</a:t>
          </a:r>
          <a:endParaRPr lang="ru-BY" sz="1400" b="1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5D7343C2-C583-4F02-89D3-225C38CA840B}" type="parTrans" cxnId="{2A6A78FC-C882-47A9-BD6F-2E4DB9B53CDA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E8A00B66-BD6F-4D88-8184-2670A5A9549B}" type="sibTrans" cxnId="{2A6A78FC-C882-47A9-BD6F-2E4DB9B53CDA}">
      <dgm:prSet/>
      <dgm:spPr/>
      <dgm:t>
        <a:bodyPr/>
        <a:lstStyle/>
        <a:p>
          <a:endParaRPr lang="ru-BY"/>
        </a:p>
      </dgm:t>
    </dgm:pt>
    <dgm:pt modelId="{E9768E81-C1C3-4DEE-BCA4-1958714CE579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400" b="1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Профессиональные и социальные сети</a:t>
          </a:r>
        </a:p>
      </dgm:t>
    </dgm:pt>
    <dgm:pt modelId="{06CBD30B-FCE6-47A5-A526-D8E72CB4A45E}" type="parTrans" cxnId="{FE38A411-37F1-49DD-80DE-079643A08557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910A9257-A8D5-4196-B746-94C8E2B8C0CA}" type="sibTrans" cxnId="{FE38A411-37F1-49DD-80DE-079643A08557}">
      <dgm:prSet/>
      <dgm:spPr/>
      <dgm:t>
        <a:bodyPr/>
        <a:lstStyle/>
        <a:p>
          <a:endParaRPr lang="ru-BY"/>
        </a:p>
      </dgm:t>
    </dgm:pt>
    <dgm:pt modelId="{17DE3F32-6FCC-4042-A6E0-E9F65EE9C569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400" b="1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Интернет-сервисы</a:t>
          </a:r>
          <a:endParaRPr lang="ru-BY" sz="1400" b="1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A9ACA5E6-16F3-4B19-A356-A5A63D985AB4}" type="parTrans" cxnId="{413CB94D-2D98-4EDB-8F84-F2F0A66D6537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5514FC0A-2927-49C3-8720-D2699B07BD9F}" type="sibTrans" cxnId="{413CB94D-2D98-4EDB-8F84-F2F0A66D6537}">
      <dgm:prSet/>
      <dgm:spPr/>
      <dgm:t>
        <a:bodyPr/>
        <a:lstStyle/>
        <a:p>
          <a:endParaRPr lang="ru-BY"/>
        </a:p>
      </dgm:t>
    </dgm:pt>
    <dgm:pt modelId="{EDDDCB66-F0EB-4D9E-99EA-C1CD9BA0A1B4}" type="asst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>
            <a:spcAft>
              <a:spcPts val="0"/>
            </a:spcAft>
          </a:pPr>
          <a:r>
            <a:rPr lang="ru-RU" sz="1200" b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Scopus</a:t>
          </a:r>
          <a:r>
            <a:rPr lang="ru-RU" sz="14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</a:t>
          </a:r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</a:rPr>
            <a:t>– </a:t>
          </a:r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библиографическая и реферативная база данных и инструмент для отслеживания цитируемости статей, опубликованных в научных изданиях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B01E2E15-E0AF-48F7-AB31-4E81D23329FB}" type="parTrans" cxnId="{A3187954-822C-4A36-97EC-5E75C41549AE}">
      <dgm:prSet/>
      <dgm:spPr>
        <a:ln>
          <a:miter lim="800000"/>
        </a:ln>
      </dgm:spPr>
      <dgm:t>
        <a:bodyPr/>
        <a:lstStyle/>
        <a:p>
          <a:endParaRPr lang="ru-BY"/>
        </a:p>
      </dgm:t>
    </dgm:pt>
    <dgm:pt modelId="{C99F11B4-8F21-4690-AC0E-B5A94783B8E1}" type="sibTrans" cxnId="{A3187954-822C-4A36-97EC-5E75C41549AE}">
      <dgm:prSet/>
      <dgm:spPr/>
      <dgm:t>
        <a:bodyPr/>
        <a:lstStyle/>
        <a:p>
          <a:endParaRPr lang="ru-BY"/>
        </a:p>
      </dgm:t>
    </dgm:pt>
    <dgm:pt modelId="{6C7CD5D8-6B72-4FD2-8030-D66D08C741B5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 b="1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ORCID</a:t>
          </a:r>
          <a:r>
            <a:rPr lang="en-US" sz="1000" dirty="0">
              <a:solidFill>
                <a:schemeClr val="tx1"/>
              </a:solidFill>
              <a:latin typeface="Georgia" panose="02040502050405020303" pitchFamily="18" charset="0"/>
            </a:rPr>
            <a:t> </a:t>
          </a:r>
          <a:r>
            <a:rPr lang="en-US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– Open Researcher and Contributor Identifier (</a:t>
          </a:r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Открытый идентификатор исследователя и автора)</a:t>
          </a:r>
        </a:p>
      </dgm:t>
    </dgm:pt>
    <dgm:pt modelId="{EDA1F281-25EF-4371-AF77-9A15DAE07014}" type="parTrans" cxnId="{B4C6B0DA-46A7-4263-AFE2-38D2E69322C9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31C4C752-145F-44A7-AA85-869FD460D825}" type="sibTrans" cxnId="{B4C6B0DA-46A7-4263-AFE2-38D2E69322C9}">
      <dgm:prSet/>
      <dgm:spPr/>
      <dgm:t>
        <a:bodyPr/>
        <a:lstStyle/>
        <a:p>
          <a:endParaRPr lang="ru-BY"/>
        </a:p>
      </dgm:t>
    </dgm:pt>
    <dgm:pt modelId="{48D35888-0432-4B14-8B4A-150E2B78598E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ru-RU" sz="1200" b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Google </a:t>
          </a:r>
          <a:r>
            <a:rPr lang="ru-RU" sz="1200" b="1" dirty="0" err="1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Scholar</a:t>
          </a:r>
          <a:r>
            <a:rPr lang="ru-RU" sz="1200" b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(Академия Google) </a:t>
          </a:r>
          <a:r>
            <a:rPr lang="ru-BY" sz="11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–</a:t>
          </a:r>
          <a:r>
            <a:rPr lang="ru-RU" sz="11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</a:t>
          </a:r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бесплатная поисковая система по полным текстам научных публикаций всех форматов и дисциплин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9D85CC54-9D86-462F-B385-5B5619C825FA}" type="parTrans" cxnId="{27F6C1D2-F964-4B86-A6A2-E326F04C80CE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8A5AB6A4-518E-476A-A50C-4DA8F93AE523}" type="sibTrans" cxnId="{27F6C1D2-F964-4B86-A6A2-E326F04C80CE}">
      <dgm:prSet/>
      <dgm:spPr/>
      <dgm:t>
        <a:bodyPr/>
        <a:lstStyle/>
        <a:p>
          <a:endParaRPr lang="ru-BY"/>
        </a:p>
      </dgm:t>
    </dgm:pt>
    <dgm:pt modelId="{A75B52BD-4DCC-4A23-A934-92EC274AA9C4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ru-RU" sz="1200" b="1" dirty="0" err="1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eLibrary</a:t>
          </a:r>
          <a:r>
            <a:rPr lang="ru-RU" sz="1200" b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.</a:t>
          </a:r>
          <a:r>
            <a:rPr lang="en-US" sz="1200" b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r</a:t>
          </a:r>
          <a:r>
            <a:rPr lang="ru-RU" sz="1200" b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u </a:t>
          </a:r>
          <a:r>
            <a:rPr lang="ru-BY" sz="1100" dirty="0">
              <a:solidFill>
                <a:schemeClr val="tx1"/>
              </a:solidFill>
              <a:latin typeface="Georgia" panose="02040502050405020303" pitchFamily="18" charset="0"/>
              <a:cs typeface="Calibri" panose="020F0502020204030204" pitchFamily="34" charset="0"/>
            </a:rPr>
            <a:t>–</a:t>
          </a:r>
          <a:r>
            <a:rPr lang="ru-RU" sz="1100" dirty="0">
              <a:solidFill>
                <a:schemeClr val="tx1"/>
              </a:solidFill>
              <a:latin typeface="Georgia" panose="02040502050405020303" pitchFamily="18" charset="0"/>
              <a:cs typeface="Calibri" panose="020F0502020204030204" pitchFamily="34" charset="0"/>
            </a:rPr>
            <a:t> </a:t>
          </a:r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российская научная электронная библиотека, интегрированная с РИНЦ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D26984DD-B34F-4C72-95AC-BBC23CF9467B}" type="parTrans" cxnId="{D20F0F9F-61AF-4B26-A644-030785687C06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5D58FFE0-61E5-4283-B195-ED6C69704891}" type="sibTrans" cxnId="{D20F0F9F-61AF-4B26-A644-030785687C06}">
      <dgm:prSet/>
      <dgm:spPr/>
      <dgm:t>
        <a:bodyPr/>
        <a:lstStyle/>
        <a:p>
          <a:endParaRPr lang="ru-BY"/>
        </a:p>
      </dgm:t>
    </dgm:pt>
    <dgm:pt modelId="{96FF5EE8-95B0-4928-96C3-4A1EE86E3ADF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ru-RU" sz="1000" b="1" dirty="0" err="1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ResearchGate</a:t>
          </a:r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— бесплатная социальная сеть и средство сотрудничества учёных всех научных дисциплин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7B7005CB-A6D3-4FCA-86EC-57D74514888E}" type="parTrans" cxnId="{E2269246-1DF7-4E09-A6A9-B785D082E7B9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88C05BF9-9D0E-43C8-A3F2-5E9E7F6FB951}" type="sibTrans" cxnId="{E2269246-1DF7-4E09-A6A9-B785D082E7B9}">
      <dgm:prSet/>
      <dgm:spPr/>
      <dgm:t>
        <a:bodyPr/>
        <a:lstStyle/>
        <a:p>
          <a:endParaRPr lang="ru-BY"/>
        </a:p>
      </dgm:t>
    </dgm:pt>
    <dgm:pt modelId="{6621FF95-44BD-4E9F-AC86-23A55EE2F82C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ru-RU" sz="1000" b="1" dirty="0" err="1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LinkedIn</a:t>
          </a:r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— социальная сеть для поиска и установления деловых контактов (более 500 млн пользователей)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ECC77663-6DE4-46D7-8B87-43AE00218CD6}" type="parTrans" cxnId="{19D083DA-19D8-4B8F-9101-155E56D12E20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6C86920C-B21E-4B1D-B927-E16A61632B93}" type="sibTrans" cxnId="{19D083DA-19D8-4B8F-9101-155E56D12E20}">
      <dgm:prSet/>
      <dgm:spPr/>
      <dgm:t>
        <a:bodyPr/>
        <a:lstStyle/>
        <a:p>
          <a:endParaRPr lang="ru-BY"/>
        </a:p>
      </dgm:t>
    </dgm:pt>
    <dgm:pt modelId="{DCDB6242-6D76-41BD-BCCE-FEFAC7E937CA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100" b="1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Facebook</a:t>
          </a:r>
          <a:endParaRPr lang="ru-BY" sz="1100" b="1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5F246CCF-04E9-4B13-841D-212CAA907C59}" type="parTrans" cxnId="{9EE06CD8-C9C2-4F09-9FFB-DE21DA26B59B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2087FF0E-71D9-458B-B219-666AFA0155FA}" type="sibTrans" cxnId="{9EE06CD8-C9C2-4F09-9FFB-DE21DA26B59B}">
      <dgm:prSet/>
      <dgm:spPr/>
      <dgm:t>
        <a:bodyPr/>
        <a:lstStyle/>
        <a:p>
          <a:endParaRPr lang="ru-BY"/>
        </a:p>
      </dgm:t>
    </dgm:pt>
    <dgm:pt modelId="{8186AC48-E806-46C6-B280-8143D266364D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ru-RU" sz="1100" b="1" dirty="0" err="1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Mendeley</a:t>
          </a:r>
          <a:r>
            <a:rPr lang="ru-RU" sz="11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—</a:t>
          </a:r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международная социальная сеть учёных, с бесплатной программой управления библиографической информацией, позволяющая хранить и просматривать исследовательские работы в формате PDF 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7E57594E-81D2-43D3-951D-409DFB6B4C8C}" type="parTrans" cxnId="{6F4A9580-F66A-40D6-A086-B3485E257E7B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B2A4EA32-FC13-46A7-B57D-261F768E1E1A}" type="sibTrans" cxnId="{6F4A9580-F66A-40D6-A086-B3485E257E7B}">
      <dgm:prSet/>
      <dgm:spPr/>
      <dgm:t>
        <a:bodyPr/>
        <a:lstStyle/>
        <a:p>
          <a:endParaRPr lang="ru-BY"/>
        </a:p>
      </dgm:t>
    </dgm:pt>
    <dgm:pt modelId="{88DF94C1-4784-4AB9-B939-71ADF5D02153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Википедия</a:t>
          </a:r>
          <a:r>
            <a:rPr lang="ru-RU" sz="1900" dirty="0"/>
            <a:t> </a:t>
          </a:r>
          <a:endParaRPr lang="ru-BY" sz="1900" dirty="0"/>
        </a:p>
      </dgm:t>
    </dgm:pt>
    <dgm:pt modelId="{726DB524-7FF5-43BE-B967-9BBD443CCE7B}" type="parTrans" cxnId="{7730A889-91A2-4F8A-8DC9-951A8D2639BC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EF20E9DC-B96B-45A3-8C1A-0589836F232F}" type="sibTrans" cxnId="{7730A889-91A2-4F8A-8DC9-951A8D2639BC}">
      <dgm:prSet/>
      <dgm:spPr/>
      <dgm:t>
        <a:bodyPr/>
        <a:lstStyle/>
        <a:p>
          <a:endParaRPr lang="ru-BY"/>
        </a:p>
      </dgm:t>
    </dgm:pt>
    <dgm:pt modelId="{67196E9C-64D7-4BFA-AA3E-232BCDF70012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YouTube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35625C70-21D8-45F5-AED0-1C8AE5E1DEF3}" type="parTrans" cxnId="{26C4B575-180B-424E-983C-312A3FC0B049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35272D1A-A77D-43C4-A7A8-C2B1610449A4}" type="sibTrans" cxnId="{26C4B575-180B-424E-983C-312A3FC0B049}">
      <dgm:prSet/>
      <dgm:spPr/>
      <dgm:t>
        <a:bodyPr/>
        <a:lstStyle/>
        <a:p>
          <a:endParaRPr lang="ru-BY"/>
        </a:p>
      </dgm:t>
    </dgm:pt>
    <dgm:pt modelId="{27ABE355-A328-4770-876B-87FDDA2EE69E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Блог-платформа —интернет-сервис, позволяющий зарегистрированным пользователям обмениваться информацией 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A8128F89-2492-4182-B93D-26F277765F87}" type="parTrans" cxnId="{84B4088E-8AA7-40F0-ABC6-6DF6A443B57E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FBA0E213-B8C4-46E7-942A-FFF88DD72D6E}" type="sibTrans" cxnId="{84B4088E-8AA7-40F0-ABC6-6DF6A443B57E}">
      <dgm:prSet/>
      <dgm:spPr/>
      <dgm:t>
        <a:bodyPr/>
        <a:lstStyle/>
        <a:p>
          <a:endParaRPr lang="ru-BY"/>
        </a:p>
      </dgm:t>
    </dgm:pt>
    <dgm:pt modelId="{502BAC70-722E-4EAB-ADB4-3BA0F27CDFA8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400" b="1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Имена и названия</a:t>
          </a:r>
        </a:p>
        <a:p>
          <a:r>
            <a:rPr lang="ru-RU" sz="14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</a:t>
          </a:r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Соавторы. Спонсоры. Организации (с которыми сотрудничает учёный)</a:t>
          </a:r>
        </a:p>
      </dgm:t>
    </dgm:pt>
    <dgm:pt modelId="{06FCB914-6155-4CD5-BB21-319735ED84F8}" type="parTrans" cxnId="{F8280BE4-1085-43BC-862A-7046AB70DEB3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CE35E51E-03E2-4CC3-A759-B9E5F49A790F}" type="sibTrans" cxnId="{F8280BE4-1085-43BC-862A-7046AB70DEB3}">
      <dgm:prSet/>
      <dgm:spPr/>
      <dgm:t>
        <a:bodyPr/>
        <a:lstStyle/>
        <a:p>
          <a:endParaRPr lang="ru-BY"/>
        </a:p>
      </dgm:t>
    </dgm:pt>
    <dgm:pt modelId="{9A1A73FD-250E-480C-AC6C-4FB90E99C242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200" b="1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Репозиторий БГУИР</a:t>
          </a:r>
          <a:endParaRPr lang="ru-BY" sz="1200" b="1" dirty="0">
            <a:solidFill>
              <a:srgbClr val="FF0000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B7C1B497-805B-45A8-9D86-84081B7E0A23}" type="parTrans" cxnId="{5EF679D4-FCA4-4A86-BF1B-7DD298F24617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48EE5705-5D19-4437-AB89-2BB6D8C40EAC}" type="sibTrans" cxnId="{5EF679D4-FCA4-4A86-BF1B-7DD298F24617}">
      <dgm:prSet/>
      <dgm:spPr/>
      <dgm:t>
        <a:bodyPr/>
        <a:lstStyle/>
        <a:p>
          <a:endParaRPr lang="ru-BY"/>
        </a:p>
      </dgm:t>
    </dgm:pt>
    <dgm:pt modelId="{37E96493-DF71-4871-BCFD-3B0FC16A21D6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Авторитетные издательства 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4E606D4B-4BE7-412E-906D-96C2EE54449A}" type="parTrans" cxnId="{A3C00E87-F538-447A-9105-7056AFD664C4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B22C4914-4C1F-4E3D-A339-C0941C298CEE}" type="sibTrans" cxnId="{A3C00E87-F538-447A-9105-7056AFD664C4}">
      <dgm:prSet/>
      <dgm:spPr/>
      <dgm:t>
        <a:bodyPr/>
        <a:lstStyle/>
        <a:p>
          <a:endParaRPr lang="ru-BY"/>
        </a:p>
      </dgm:t>
    </dgm:pt>
    <dgm:pt modelId="{603B48A3-C69E-4BD2-9B2A-7548EE1DB6D6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Собственный сайт ученого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F3691603-3FB3-41FD-88E4-1BCDF7874864}" type="parTrans" cxnId="{A7BDA72F-02A2-4D92-BB06-B794B980F948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0C908A33-BC69-4910-9BFD-A7E9BB7FFCEE}" type="sibTrans" cxnId="{A7BDA72F-02A2-4D92-BB06-B794B980F948}">
      <dgm:prSet/>
      <dgm:spPr/>
      <dgm:t>
        <a:bodyPr/>
        <a:lstStyle/>
        <a:p>
          <a:endParaRPr lang="ru-BY"/>
        </a:p>
      </dgm:t>
    </dgm:pt>
    <dgm:pt modelId="{F097FCFD-BBDC-40A8-A0DB-5CA0957C13B9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Журналы открытого доступа в интернете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92233755-5BC1-4715-A1D8-E63F8C2E6DD0}" type="parTrans" cxnId="{4905104F-66B2-49B3-8194-46DE84002B95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8752B2B9-172B-405D-9CFE-121B61386232}" type="sibTrans" cxnId="{4905104F-66B2-49B3-8194-46DE84002B95}">
      <dgm:prSet/>
      <dgm:spPr/>
      <dgm:t>
        <a:bodyPr/>
        <a:lstStyle/>
        <a:p>
          <a:endParaRPr lang="ru-BY"/>
        </a:p>
      </dgm:t>
    </dgm:pt>
    <dgm:pt modelId="{71192AAE-9678-4407-8723-29D31CB62547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ru-RU" sz="1200" b="1" dirty="0">
              <a:solidFill>
                <a:srgbClr val="FF0000"/>
              </a:solidFill>
              <a:latin typeface="Georgia" panose="02040502050405020303" pitchFamily="18" charset="0"/>
            </a:rPr>
            <a:t>Персональная страница учёного </a:t>
          </a:r>
          <a:r>
            <a:rPr lang="ru-BY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–</a:t>
          </a:r>
          <a:r>
            <a:rPr lang="ru-RU" sz="10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визитная карточка современного учёного – центральный элемент его виртуального имиджа</a:t>
          </a:r>
          <a:endParaRPr lang="ru-BY" sz="10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gm:t>
    </dgm:pt>
    <dgm:pt modelId="{37EB9C52-7081-408A-9F14-7C48794F15E6}" type="parTrans" cxnId="{260410AC-7DCA-47FF-8A9C-43DF8EADFD5A}">
      <dgm:prSet/>
      <dgm:spPr>
        <a:ln>
          <a:solidFill>
            <a:schemeClr val="tx1"/>
          </a:solidFill>
        </a:ln>
      </dgm:spPr>
      <dgm:t>
        <a:bodyPr/>
        <a:lstStyle/>
        <a:p>
          <a:endParaRPr lang="ru-BY"/>
        </a:p>
      </dgm:t>
    </dgm:pt>
    <dgm:pt modelId="{B54404AD-3BAE-4BF7-8F49-A4904243F231}" type="sibTrans" cxnId="{260410AC-7DCA-47FF-8A9C-43DF8EADFD5A}">
      <dgm:prSet/>
      <dgm:spPr/>
      <dgm:t>
        <a:bodyPr/>
        <a:lstStyle/>
        <a:p>
          <a:endParaRPr lang="ru-BY"/>
        </a:p>
      </dgm:t>
    </dgm:pt>
    <dgm:pt modelId="{6BA5BA29-BFDE-4A1C-B0F7-6C5C8245159E}" type="pres">
      <dgm:prSet presAssocID="{E6A5BB60-E619-41AF-B359-976523520D6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8393584-E8A3-4595-99AE-E2AB36268E99}" type="pres">
      <dgm:prSet presAssocID="{797B7D88-548C-4CF3-B030-C27ABEDE5A91}" presName="hierRoot1" presStyleCnt="0">
        <dgm:presLayoutVars>
          <dgm:hierBranch val="init"/>
        </dgm:presLayoutVars>
      </dgm:prSet>
      <dgm:spPr/>
    </dgm:pt>
    <dgm:pt modelId="{64252F34-9F10-4A3E-8BD7-BF1B2DC9C352}" type="pres">
      <dgm:prSet presAssocID="{797B7D88-548C-4CF3-B030-C27ABEDE5A91}" presName="rootComposite1" presStyleCnt="0"/>
      <dgm:spPr/>
    </dgm:pt>
    <dgm:pt modelId="{461600AE-A43C-4674-83E8-3D30065DE501}" type="pres">
      <dgm:prSet presAssocID="{797B7D88-548C-4CF3-B030-C27ABEDE5A91}" presName="rootText1" presStyleLbl="node0" presStyleIdx="0" presStyleCnt="1" custScaleX="513003" custScaleY="150251" custLinFactNeighborX="-33438" custLinFactNeighborY="-29825">
        <dgm:presLayoutVars>
          <dgm:chPref val="3"/>
        </dgm:presLayoutVars>
      </dgm:prSet>
      <dgm:spPr/>
    </dgm:pt>
    <dgm:pt modelId="{16BD3774-F0F5-44A7-90A6-8A9AFB4244E6}" type="pres">
      <dgm:prSet presAssocID="{797B7D88-548C-4CF3-B030-C27ABEDE5A91}" presName="rootConnector1" presStyleLbl="node1" presStyleIdx="0" presStyleCnt="0"/>
      <dgm:spPr/>
    </dgm:pt>
    <dgm:pt modelId="{15EDED28-A0ED-46B4-9C29-593041549369}" type="pres">
      <dgm:prSet presAssocID="{797B7D88-548C-4CF3-B030-C27ABEDE5A91}" presName="hierChild2" presStyleCnt="0"/>
      <dgm:spPr/>
    </dgm:pt>
    <dgm:pt modelId="{C1068B93-C08C-4743-87E0-89097F7B8B18}" type="pres">
      <dgm:prSet presAssocID="{93026B75-DE9F-4444-BC5B-99CB4A4DE869}" presName="Name37" presStyleLbl="parChTrans1D2" presStyleIdx="0" presStyleCnt="6"/>
      <dgm:spPr/>
    </dgm:pt>
    <dgm:pt modelId="{F7FA275D-B8AF-4DC7-92C4-C6655A67FD16}" type="pres">
      <dgm:prSet presAssocID="{A60D439F-A033-4463-B6CA-FC8ACE98C857}" presName="hierRoot2" presStyleCnt="0">
        <dgm:presLayoutVars>
          <dgm:hierBranch val="init"/>
        </dgm:presLayoutVars>
      </dgm:prSet>
      <dgm:spPr/>
    </dgm:pt>
    <dgm:pt modelId="{2737ADBE-B7ED-408A-8047-5BC25E3C7144}" type="pres">
      <dgm:prSet presAssocID="{A60D439F-A033-4463-B6CA-FC8ACE98C857}" presName="rootComposite" presStyleCnt="0"/>
      <dgm:spPr/>
    </dgm:pt>
    <dgm:pt modelId="{DD3F50D0-A953-4D7E-A0F9-300291C802DC}" type="pres">
      <dgm:prSet presAssocID="{A60D439F-A033-4463-B6CA-FC8ACE98C857}" presName="rootText" presStyleLbl="node2" presStyleIdx="0" presStyleCnt="6" custScaleX="159376" custLinFactNeighborX="-97125" custLinFactNeighborY="-37811">
        <dgm:presLayoutVars>
          <dgm:chPref val="3"/>
        </dgm:presLayoutVars>
      </dgm:prSet>
      <dgm:spPr/>
    </dgm:pt>
    <dgm:pt modelId="{359A59A0-F81B-4C0A-8441-AFC01EFFE9CC}" type="pres">
      <dgm:prSet presAssocID="{A60D439F-A033-4463-B6CA-FC8ACE98C857}" presName="rootConnector" presStyleLbl="node2" presStyleIdx="0" presStyleCnt="6"/>
      <dgm:spPr/>
    </dgm:pt>
    <dgm:pt modelId="{0DAFD251-888E-4E91-BE8A-65F911164E4C}" type="pres">
      <dgm:prSet presAssocID="{A60D439F-A033-4463-B6CA-FC8ACE98C857}" presName="hierChild4" presStyleCnt="0"/>
      <dgm:spPr/>
    </dgm:pt>
    <dgm:pt modelId="{57258D3F-B63C-4EFB-BFA8-2AE5D59F6C42}" type="pres">
      <dgm:prSet presAssocID="{EDA1F281-25EF-4371-AF77-9A15DAE07014}" presName="Name37" presStyleLbl="parChTrans1D3" presStyleIdx="0" presStyleCnt="16"/>
      <dgm:spPr/>
    </dgm:pt>
    <dgm:pt modelId="{D478C40B-CA27-4EF8-B7E4-BC56238CCEC1}" type="pres">
      <dgm:prSet presAssocID="{6C7CD5D8-6B72-4FD2-8030-D66D08C741B5}" presName="hierRoot2" presStyleCnt="0">
        <dgm:presLayoutVars>
          <dgm:hierBranch val="init"/>
        </dgm:presLayoutVars>
      </dgm:prSet>
      <dgm:spPr/>
    </dgm:pt>
    <dgm:pt modelId="{78212055-87E2-40A5-8D5E-769459361EA6}" type="pres">
      <dgm:prSet presAssocID="{6C7CD5D8-6B72-4FD2-8030-D66D08C741B5}" presName="rootComposite" presStyleCnt="0"/>
      <dgm:spPr/>
    </dgm:pt>
    <dgm:pt modelId="{83770175-5A04-4293-A77B-8898306D6391}" type="pres">
      <dgm:prSet presAssocID="{6C7CD5D8-6B72-4FD2-8030-D66D08C741B5}" presName="rootText" presStyleLbl="node3" presStyleIdx="0" presStyleCnt="15" custScaleX="322238" custScaleY="146833" custLinFactX="-3556" custLinFactNeighborX="-100000" custLinFactNeighborY="-38761">
        <dgm:presLayoutVars>
          <dgm:chPref val="3"/>
        </dgm:presLayoutVars>
      </dgm:prSet>
      <dgm:spPr/>
    </dgm:pt>
    <dgm:pt modelId="{0A8D59F3-1D47-444B-994D-D96503CEC4F7}" type="pres">
      <dgm:prSet presAssocID="{6C7CD5D8-6B72-4FD2-8030-D66D08C741B5}" presName="rootConnector" presStyleLbl="node3" presStyleIdx="0" presStyleCnt="15"/>
      <dgm:spPr/>
    </dgm:pt>
    <dgm:pt modelId="{CC7153E9-E4C3-4687-8692-579214490BD6}" type="pres">
      <dgm:prSet presAssocID="{6C7CD5D8-6B72-4FD2-8030-D66D08C741B5}" presName="hierChild4" presStyleCnt="0"/>
      <dgm:spPr/>
    </dgm:pt>
    <dgm:pt modelId="{57F70E53-454D-4829-9EA3-C018D27921DF}" type="pres">
      <dgm:prSet presAssocID="{6C7CD5D8-6B72-4FD2-8030-D66D08C741B5}" presName="hierChild5" presStyleCnt="0"/>
      <dgm:spPr/>
    </dgm:pt>
    <dgm:pt modelId="{F49C2199-B5FC-48F9-9943-637538E02014}" type="pres">
      <dgm:prSet presAssocID="{9D85CC54-9D86-462F-B385-5B5619C825FA}" presName="Name37" presStyleLbl="parChTrans1D3" presStyleIdx="1" presStyleCnt="16"/>
      <dgm:spPr/>
    </dgm:pt>
    <dgm:pt modelId="{75B974A0-EFAA-4E8E-A916-3DD036D11BEE}" type="pres">
      <dgm:prSet presAssocID="{48D35888-0432-4B14-8B4A-150E2B78598E}" presName="hierRoot2" presStyleCnt="0">
        <dgm:presLayoutVars>
          <dgm:hierBranch val="init"/>
        </dgm:presLayoutVars>
      </dgm:prSet>
      <dgm:spPr/>
    </dgm:pt>
    <dgm:pt modelId="{1502D12C-2923-4847-A08C-FF5197375A7B}" type="pres">
      <dgm:prSet presAssocID="{48D35888-0432-4B14-8B4A-150E2B78598E}" presName="rootComposite" presStyleCnt="0"/>
      <dgm:spPr/>
    </dgm:pt>
    <dgm:pt modelId="{23A9005E-F977-4601-BBD4-DD2478A8F9E0}" type="pres">
      <dgm:prSet presAssocID="{48D35888-0432-4B14-8B4A-150E2B78598E}" presName="rootText" presStyleLbl="node3" presStyleIdx="1" presStyleCnt="15" custScaleX="212164" custScaleY="264101" custLinFactX="-2190" custLinFactNeighborX="-100000" custLinFactNeighborY="-60543">
        <dgm:presLayoutVars>
          <dgm:chPref val="3"/>
        </dgm:presLayoutVars>
      </dgm:prSet>
      <dgm:spPr/>
    </dgm:pt>
    <dgm:pt modelId="{D9741A47-64B0-4B82-A799-DB4A09235E53}" type="pres">
      <dgm:prSet presAssocID="{48D35888-0432-4B14-8B4A-150E2B78598E}" presName="rootConnector" presStyleLbl="node3" presStyleIdx="1" presStyleCnt="15"/>
      <dgm:spPr/>
    </dgm:pt>
    <dgm:pt modelId="{99FD4DFE-9834-4E78-9BD6-6AED55BEFACE}" type="pres">
      <dgm:prSet presAssocID="{48D35888-0432-4B14-8B4A-150E2B78598E}" presName="hierChild4" presStyleCnt="0"/>
      <dgm:spPr/>
    </dgm:pt>
    <dgm:pt modelId="{6FD3A009-D9A9-4C21-BC66-24C26FB6719D}" type="pres">
      <dgm:prSet presAssocID="{48D35888-0432-4B14-8B4A-150E2B78598E}" presName="hierChild5" presStyleCnt="0"/>
      <dgm:spPr/>
    </dgm:pt>
    <dgm:pt modelId="{C343A01D-420F-4033-B2C3-02ED30815878}" type="pres">
      <dgm:prSet presAssocID="{D26984DD-B34F-4C72-95AC-BBC23CF9467B}" presName="Name37" presStyleLbl="parChTrans1D3" presStyleIdx="2" presStyleCnt="16"/>
      <dgm:spPr/>
    </dgm:pt>
    <dgm:pt modelId="{C5048D85-0366-466E-A2C9-A22E9F1430CE}" type="pres">
      <dgm:prSet presAssocID="{A75B52BD-4DCC-4A23-A934-92EC274AA9C4}" presName="hierRoot2" presStyleCnt="0">
        <dgm:presLayoutVars>
          <dgm:hierBranch val="init"/>
        </dgm:presLayoutVars>
      </dgm:prSet>
      <dgm:spPr/>
    </dgm:pt>
    <dgm:pt modelId="{ACC8F9FD-337F-4DE9-81F6-A9C1DF799E59}" type="pres">
      <dgm:prSet presAssocID="{A75B52BD-4DCC-4A23-A934-92EC274AA9C4}" presName="rootComposite" presStyleCnt="0"/>
      <dgm:spPr/>
    </dgm:pt>
    <dgm:pt modelId="{C67BE761-94F8-4289-9C5D-4B8B8DCA3BC0}" type="pres">
      <dgm:prSet presAssocID="{A75B52BD-4DCC-4A23-A934-92EC274AA9C4}" presName="rootText" presStyleLbl="node3" presStyleIdx="2" presStyleCnt="15" custScaleX="219017" custScaleY="209163" custLinFactX="-3078" custLinFactNeighborX="-100000" custLinFactNeighborY="-82874">
        <dgm:presLayoutVars>
          <dgm:chPref val="3"/>
        </dgm:presLayoutVars>
      </dgm:prSet>
      <dgm:spPr/>
    </dgm:pt>
    <dgm:pt modelId="{1A001AF6-7FB7-49F9-97B6-FE4E82B84951}" type="pres">
      <dgm:prSet presAssocID="{A75B52BD-4DCC-4A23-A934-92EC274AA9C4}" presName="rootConnector" presStyleLbl="node3" presStyleIdx="2" presStyleCnt="15"/>
      <dgm:spPr/>
    </dgm:pt>
    <dgm:pt modelId="{3043A5A4-9235-4D15-B88C-D9D887FF8A6F}" type="pres">
      <dgm:prSet presAssocID="{A75B52BD-4DCC-4A23-A934-92EC274AA9C4}" presName="hierChild4" presStyleCnt="0"/>
      <dgm:spPr/>
    </dgm:pt>
    <dgm:pt modelId="{A93DAF79-37CB-45A2-8A19-53D72133B90F}" type="pres">
      <dgm:prSet presAssocID="{A75B52BD-4DCC-4A23-A934-92EC274AA9C4}" presName="hierChild5" presStyleCnt="0"/>
      <dgm:spPr/>
    </dgm:pt>
    <dgm:pt modelId="{2794C6C4-198F-41ED-B7C0-C9050CE83DBB}" type="pres">
      <dgm:prSet presAssocID="{37EB9C52-7081-408A-9F14-7C48794F15E6}" presName="Name37" presStyleLbl="parChTrans1D3" presStyleIdx="3" presStyleCnt="16"/>
      <dgm:spPr/>
    </dgm:pt>
    <dgm:pt modelId="{7AA67D75-1136-43DF-8517-8061BDFA3274}" type="pres">
      <dgm:prSet presAssocID="{71192AAE-9678-4407-8723-29D31CB62547}" presName="hierRoot2" presStyleCnt="0">
        <dgm:presLayoutVars>
          <dgm:hierBranch val="init"/>
        </dgm:presLayoutVars>
      </dgm:prSet>
      <dgm:spPr/>
    </dgm:pt>
    <dgm:pt modelId="{238165A9-4BA6-4B13-8D32-75D590D0DA6A}" type="pres">
      <dgm:prSet presAssocID="{71192AAE-9678-4407-8723-29D31CB62547}" presName="rootComposite" presStyleCnt="0"/>
      <dgm:spPr/>
    </dgm:pt>
    <dgm:pt modelId="{4C2A76BA-9581-4554-BCB1-1DB5A4367D17}" type="pres">
      <dgm:prSet presAssocID="{71192AAE-9678-4407-8723-29D31CB62547}" presName="rootText" presStyleLbl="node3" presStyleIdx="3" presStyleCnt="15" custScaleX="260986" custScaleY="227837" custLinFactX="-2247" custLinFactNeighborX="-100000" custLinFactNeighborY="-90329">
        <dgm:presLayoutVars>
          <dgm:chPref val="3"/>
        </dgm:presLayoutVars>
      </dgm:prSet>
      <dgm:spPr/>
    </dgm:pt>
    <dgm:pt modelId="{09517008-C391-4D37-A411-5361120A5F91}" type="pres">
      <dgm:prSet presAssocID="{71192AAE-9678-4407-8723-29D31CB62547}" presName="rootConnector" presStyleLbl="node3" presStyleIdx="3" presStyleCnt="15"/>
      <dgm:spPr/>
    </dgm:pt>
    <dgm:pt modelId="{0F67066B-297F-465A-AAFE-9129FAD7D5FA}" type="pres">
      <dgm:prSet presAssocID="{71192AAE-9678-4407-8723-29D31CB62547}" presName="hierChild4" presStyleCnt="0"/>
      <dgm:spPr/>
    </dgm:pt>
    <dgm:pt modelId="{1B4D4CA1-5785-46E4-9E07-DF6A7B63AF6C}" type="pres">
      <dgm:prSet presAssocID="{71192AAE-9678-4407-8723-29D31CB62547}" presName="hierChild5" presStyleCnt="0"/>
      <dgm:spPr/>
    </dgm:pt>
    <dgm:pt modelId="{5FC7CBC7-A804-43BC-B7E7-D01D0867F41B}" type="pres">
      <dgm:prSet presAssocID="{A60D439F-A033-4463-B6CA-FC8ACE98C857}" presName="hierChild5" presStyleCnt="0"/>
      <dgm:spPr/>
    </dgm:pt>
    <dgm:pt modelId="{6B083965-4954-41DF-966F-468E0B9A6BE4}" type="pres">
      <dgm:prSet presAssocID="{B01E2E15-E0AF-48F7-AB31-4E81D23329FB}" presName="Name111" presStyleLbl="parChTrans1D3" presStyleIdx="4" presStyleCnt="16"/>
      <dgm:spPr/>
    </dgm:pt>
    <dgm:pt modelId="{F220FEF6-98BE-4326-AFDF-81CD556F98BD}" type="pres">
      <dgm:prSet presAssocID="{EDDDCB66-F0EB-4D9E-99EA-C1CD9BA0A1B4}" presName="hierRoot3" presStyleCnt="0">
        <dgm:presLayoutVars>
          <dgm:hierBranch val="init"/>
        </dgm:presLayoutVars>
      </dgm:prSet>
      <dgm:spPr/>
    </dgm:pt>
    <dgm:pt modelId="{CBBD863D-8A9B-42A5-99FD-DB5CB8958060}" type="pres">
      <dgm:prSet presAssocID="{EDDDCB66-F0EB-4D9E-99EA-C1CD9BA0A1B4}" presName="rootComposite3" presStyleCnt="0"/>
      <dgm:spPr/>
    </dgm:pt>
    <dgm:pt modelId="{D4CDD1D3-03E0-46DA-8118-9FEAE8CE9D2A}" type="pres">
      <dgm:prSet presAssocID="{EDDDCB66-F0EB-4D9E-99EA-C1CD9BA0A1B4}" presName="rootText3" presStyleLbl="asst2" presStyleIdx="0" presStyleCnt="1" custScaleX="151235" custScaleY="344710" custLinFactNeighborX="83083" custLinFactNeighborY="-68219">
        <dgm:presLayoutVars>
          <dgm:chPref val="3"/>
        </dgm:presLayoutVars>
      </dgm:prSet>
      <dgm:spPr/>
    </dgm:pt>
    <dgm:pt modelId="{E19111A8-2984-4676-AC7D-2092C758235A}" type="pres">
      <dgm:prSet presAssocID="{EDDDCB66-F0EB-4D9E-99EA-C1CD9BA0A1B4}" presName="rootConnector3" presStyleLbl="asst2" presStyleIdx="0" presStyleCnt="1"/>
      <dgm:spPr/>
    </dgm:pt>
    <dgm:pt modelId="{46F66A8A-56F9-4CCE-BDF8-E644FAEC4CB8}" type="pres">
      <dgm:prSet presAssocID="{EDDDCB66-F0EB-4D9E-99EA-C1CD9BA0A1B4}" presName="hierChild6" presStyleCnt="0"/>
      <dgm:spPr/>
    </dgm:pt>
    <dgm:pt modelId="{281E558F-0EC7-406A-9C21-EB2AE73005F1}" type="pres">
      <dgm:prSet presAssocID="{EDDDCB66-F0EB-4D9E-99EA-C1CD9BA0A1B4}" presName="hierChild7" presStyleCnt="0"/>
      <dgm:spPr/>
    </dgm:pt>
    <dgm:pt modelId="{02C144DE-7FBA-4478-88F3-E0847403D599}" type="pres">
      <dgm:prSet presAssocID="{243237BB-EE9A-4D4A-A6E5-67A392F108EE}" presName="Name37" presStyleLbl="parChTrans1D2" presStyleIdx="1" presStyleCnt="6"/>
      <dgm:spPr/>
    </dgm:pt>
    <dgm:pt modelId="{FC904070-CA1A-42D1-8FCB-2D462F1E72F8}" type="pres">
      <dgm:prSet presAssocID="{057EF148-CB24-419A-BBDA-42C627CE8411}" presName="hierRoot2" presStyleCnt="0">
        <dgm:presLayoutVars>
          <dgm:hierBranch val="init"/>
        </dgm:presLayoutVars>
      </dgm:prSet>
      <dgm:spPr/>
    </dgm:pt>
    <dgm:pt modelId="{A85D93B2-5B0C-4333-B4E8-570EF150BA9E}" type="pres">
      <dgm:prSet presAssocID="{057EF148-CB24-419A-BBDA-42C627CE8411}" presName="rootComposite" presStyleCnt="0"/>
      <dgm:spPr/>
    </dgm:pt>
    <dgm:pt modelId="{47A1C8B0-ED4F-4C29-B69C-641FCC6599F1}" type="pres">
      <dgm:prSet presAssocID="{057EF148-CB24-419A-BBDA-42C627CE8411}" presName="rootText" presStyleLbl="node2" presStyleIdx="1" presStyleCnt="6" custScaleX="248416" custScaleY="487053" custLinFactNeighborX="3593" custLinFactNeighborY="-18649">
        <dgm:presLayoutVars>
          <dgm:chPref val="3"/>
        </dgm:presLayoutVars>
      </dgm:prSet>
      <dgm:spPr/>
    </dgm:pt>
    <dgm:pt modelId="{D0CE8DC0-0CC7-4E1D-AA44-CE592800CD7F}" type="pres">
      <dgm:prSet presAssocID="{057EF148-CB24-419A-BBDA-42C627CE8411}" presName="rootConnector" presStyleLbl="node2" presStyleIdx="1" presStyleCnt="6"/>
      <dgm:spPr/>
    </dgm:pt>
    <dgm:pt modelId="{FFFADBD4-1B5D-4066-842E-C02D627278F7}" type="pres">
      <dgm:prSet presAssocID="{057EF148-CB24-419A-BBDA-42C627CE8411}" presName="hierChild4" presStyleCnt="0"/>
      <dgm:spPr/>
    </dgm:pt>
    <dgm:pt modelId="{0F1E339D-78C5-40E8-A030-7ED9E9F86D3B}" type="pres">
      <dgm:prSet presAssocID="{057EF148-CB24-419A-BBDA-42C627CE8411}" presName="hierChild5" presStyleCnt="0"/>
      <dgm:spPr/>
    </dgm:pt>
    <dgm:pt modelId="{BF0E6785-D949-498C-97BD-5648D2D2489B}" type="pres">
      <dgm:prSet presAssocID="{5D7343C2-C583-4F02-89D3-225C38CA840B}" presName="Name37" presStyleLbl="parChTrans1D2" presStyleIdx="2" presStyleCnt="6"/>
      <dgm:spPr/>
    </dgm:pt>
    <dgm:pt modelId="{8C713E7F-78B3-40FE-B272-6FB0E2C71A71}" type="pres">
      <dgm:prSet presAssocID="{0DD88B7F-175C-4517-ABA8-23D45745148F}" presName="hierRoot2" presStyleCnt="0">
        <dgm:presLayoutVars>
          <dgm:hierBranch val="init"/>
        </dgm:presLayoutVars>
      </dgm:prSet>
      <dgm:spPr/>
    </dgm:pt>
    <dgm:pt modelId="{F732D107-6A81-4274-A0DC-92AF567D69FF}" type="pres">
      <dgm:prSet presAssocID="{0DD88B7F-175C-4517-ABA8-23D45745148F}" presName="rootComposite" presStyleCnt="0"/>
      <dgm:spPr/>
    </dgm:pt>
    <dgm:pt modelId="{7F7A37BD-FCFF-4DD9-AF89-1705E3DEC6B2}" type="pres">
      <dgm:prSet presAssocID="{0DD88B7F-175C-4517-ABA8-23D45745148F}" presName="rootText" presStyleLbl="node2" presStyleIdx="2" presStyleCnt="6" custScaleX="173060" custLinFactNeighborX="5026" custLinFactNeighborY="-3372">
        <dgm:presLayoutVars>
          <dgm:chPref val="3"/>
        </dgm:presLayoutVars>
      </dgm:prSet>
      <dgm:spPr/>
    </dgm:pt>
    <dgm:pt modelId="{41FA36BA-1393-4065-8339-7EF837FC6E7B}" type="pres">
      <dgm:prSet presAssocID="{0DD88B7F-175C-4517-ABA8-23D45745148F}" presName="rootConnector" presStyleLbl="node2" presStyleIdx="2" presStyleCnt="6"/>
      <dgm:spPr/>
    </dgm:pt>
    <dgm:pt modelId="{A56349B1-7E9E-4334-85EF-991C62D2D052}" type="pres">
      <dgm:prSet presAssocID="{0DD88B7F-175C-4517-ABA8-23D45745148F}" presName="hierChild4" presStyleCnt="0"/>
      <dgm:spPr/>
    </dgm:pt>
    <dgm:pt modelId="{CAABC5DA-D945-41FA-8220-25B8B80AB0D3}" type="pres">
      <dgm:prSet presAssocID="{B7C1B497-805B-45A8-9D86-84081B7E0A23}" presName="Name37" presStyleLbl="parChTrans1D3" presStyleIdx="5" presStyleCnt="16"/>
      <dgm:spPr/>
    </dgm:pt>
    <dgm:pt modelId="{8B677F8C-40D5-4D72-8051-DA474BEBF98C}" type="pres">
      <dgm:prSet presAssocID="{9A1A73FD-250E-480C-AC6C-4FB90E99C242}" presName="hierRoot2" presStyleCnt="0">
        <dgm:presLayoutVars>
          <dgm:hierBranch val="init"/>
        </dgm:presLayoutVars>
      </dgm:prSet>
      <dgm:spPr/>
    </dgm:pt>
    <dgm:pt modelId="{B530F23B-8FA9-4B5E-846C-05B4FE30B395}" type="pres">
      <dgm:prSet presAssocID="{9A1A73FD-250E-480C-AC6C-4FB90E99C242}" presName="rootComposite" presStyleCnt="0"/>
      <dgm:spPr/>
    </dgm:pt>
    <dgm:pt modelId="{A2C59005-4B07-4885-BF66-62CFE6ACE40A}" type="pres">
      <dgm:prSet presAssocID="{9A1A73FD-250E-480C-AC6C-4FB90E99C242}" presName="rootText" presStyleLbl="node3" presStyleIdx="4" presStyleCnt="15" custScaleX="148854" custLinFactNeighborX="-8926" custLinFactNeighborY="12275">
        <dgm:presLayoutVars>
          <dgm:chPref val="3"/>
        </dgm:presLayoutVars>
      </dgm:prSet>
      <dgm:spPr/>
    </dgm:pt>
    <dgm:pt modelId="{55688DF3-847B-41BC-8449-233F7E107D8B}" type="pres">
      <dgm:prSet presAssocID="{9A1A73FD-250E-480C-AC6C-4FB90E99C242}" presName="rootConnector" presStyleLbl="node3" presStyleIdx="4" presStyleCnt="15"/>
      <dgm:spPr/>
    </dgm:pt>
    <dgm:pt modelId="{C3FCCAC7-8834-4DED-8451-008E2EE78337}" type="pres">
      <dgm:prSet presAssocID="{9A1A73FD-250E-480C-AC6C-4FB90E99C242}" presName="hierChild4" presStyleCnt="0"/>
      <dgm:spPr/>
    </dgm:pt>
    <dgm:pt modelId="{00BF5F23-2B66-4578-94BC-41696A5398A5}" type="pres">
      <dgm:prSet presAssocID="{9A1A73FD-250E-480C-AC6C-4FB90E99C242}" presName="hierChild5" presStyleCnt="0"/>
      <dgm:spPr/>
    </dgm:pt>
    <dgm:pt modelId="{FC59B1FD-E051-40CA-8D3A-B676075992C8}" type="pres">
      <dgm:prSet presAssocID="{4E606D4B-4BE7-412E-906D-96C2EE54449A}" presName="Name37" presStyleLbl="parChTrans1D3" presStyleIdx="6" presStyleCnt="16"/>
      <dgm:spPr/>
    </dgm:pt>
    <dgm:pt modelId="{815EB09C-24E4-4BBC-AC77-276FE739BDF0}" type="pres">
      <dgm:prSet presAssocID="{37E96493-DF71-4871-BCFD-3B0FC16A21D6}" presName="hierRoot2" presStyleCnt="0">
        <dgm:presLayoutVars>
          <dgm:hierBranch val="init"/>
        </dgm:presLayoutVars>
      </dgm:prSet>
      <dgm:spPr/>
    </dgm:pt>
    <dgm:pt modelId="{9E9358E4-7A3C-4C90-804F-0E9DE1EC7DA6}" type="pres">
      <dgm:prSet presAssocID="{37E96493-DF71-4871-BCFD-3B0FC16A21D6}" presName="rootComposite" presStyleCnt="0"/>
      <dgm:spPr/>
    </dgm:pt>
    <dgm:pt modelId="{493C8878-20B3-4FA3-887B-3AE420335CCC}" type="pres">
      <dgm:prSet presAssocID="{37E96493-DF71-4871-BCFD-3B0FC16A21D6}" presName="rootText" presStyleLbl="node3" presStyleIdx="5" presStyleCnt="15" custScaleX="144791" custLinFactNeighborX="-7577" custLinFactNeighborY="3441">
        <dgm:presLayoutVars>
          <dgm:chPref val="3"/>
        </dgm:presLayoutVars>
      </dgm:prSet>
      <dgm:spPr/>
    </dgm:pt>
    <dgm:pt modelId="{C9C2EC50-61CD-406A-AAB4-58DF7BE686E4}" type="pres">
      <dgm:prSet presAssocID="{37E96493-DF71-4871-BCFD-3B0FC16A21D6}" presName="rootConnector" presStyleLbl="node3" presStyleIdx="5" presStyleCnt="15"/>
      <dgm:spPr/>
    </dgm:pt>
    <dgm:pt modelId="{1401FC04-7727-439F-A423-7774855F4D14}" type="pres">
      <dgm:prSet presAssocID="{37E96493-DF71-4871-BCFD-3B0FC16A21D6}" presName="hierChild4" presStyleCnt="0"/>
      <dgm:spPr/>
    </dgm:pt>
    <dgm:pt modelId="{4E514FCE-2613-4814-BE11-C0B9322D9FF9}" type="pres">
      <dgm:prSet presAssocID="{37E96493-DF71-4871-BCFD-3B0FC16A21D6}" presName="hierChild5" presStyleCnt="0"/>
      <dgm:spPr/>
    </dgm:pt>
    <dgm:pt modelId="{35663EAE-B106-45ED-8988-8EE768483336}" type="pres">
      <dgm:prSet presAssocID="{92233755-5BC1-4715-A1D8-E63F8C2E6DD0}" presName="Name37" presStyleLbl="parChTrans1D3" presStyleIdx="7" presStyleCnt="16"/>
      <dgm:spPr/>
    </dgm:pt>
    <dgm:pt modelId="{95D57641-67CB-44BE-830D-BC07F02CB47F}" type="pres">
      <dgm:prSet presAssocID="{F097FCFD-BBDC-40A8-A0DB-5CA0957C13B9}" presName="hierRoot2" presStyleCnt="0">
        <dgm:presLayoutVars>
          <dgm:hierBranch val="init"/>
        </dgm:presLayoutVars>
      </dgm:prSet>
      <dgm:spPr/>
    </dgm:pt>
    <dgm:pt modelId="{920039B7-98CB-4B9F-8A31-B0591134303D}" type="pres">
      <dgm:prSet presAssocID="{F097FCFD-BBDC-40A8-A0DB-5CA0957C13B9}" presName="rootComposite" presStyleCnt="0"/>
      <dgm:spPr/>
    </dgm:pt>
    <dgm:pt modelId="{68FF4C84-94F5-4640-8713-F4BBB154BDD3}" type="pres">
      <dgm:prSet presAssocID="{F097FCFD-BBDC-40A8-A0DB-5CA0957C13B9}" presName="rootText" presStyleLbl="node3" presStyleIdx="6" presStyleCnt="15" custScaleX="135181" custScaleY="160040" custLinFactNeighborX="-1881" custLinFactNeighborY="4045">
        <dgm:presLayoutVars>
          <dgm:chPref val="3"/>
        </dgm:presLayoutVars>
      </dgm:prSet>
      <dgm:spPr/>
    </dgm:pt>
    <dgm:pt modelId="{3EB3219C-D1D7-4E64-93BD-BF6802BDE965}" type="pres">
      <dgm:prSet presAssocID="{F097FCFD-BBDC-40A8-A0DB-5CA0957C13B9}" presName="rootConnector" presStyleLbl="node3" presStyleIdx="6" presStyleCnt="15"/>
      <dgm:spPr/>
    </dgm:pt>
    <dgm:pt modelId="{C28BC1BC-4C63-43D1-BDD4-4C96BBDBACB3}" type="pres">
      <dgm:prSet presAssocID="{F097FCFD-BBDC-40A8-A0DB-5CA0957C13B9}" presName="hierChild4" presStyleCnt="0"/>
      <dgm:spPr/>
    </dgm:pt>
    <dgm:pt modelId="{DD1D5F9B-F6FD-4C70-86F0-79E26EA972AE}" type="pres">
      <dgm:prSet presAssocID="{F097FCFD-BBDC-40A8-A0DB-5CA0957C13B9}" presName="hierChild5" presStyleCnt="0"/>
      <dgm:spPr/>
    </dgm:pt>
    <dgm:pt modelId="{8E3B02C6-304A-4FE5-A71E-FB0396C5DE9D}" type="pres">
      <dgm:prSet presAssocID="{F3691603-3FB3-41FD-88E4-1BCDF7874864}" presName="Name37" presStyleLbl="parChTrans1D3" presStyleIdx="8" presStyleCnt="16"/>
      <dgm:spPr/>
    </dgm:pt>
    <dgm:pt modelId="{156C34C7-F325-4F97-909A-F3B097D219E9}" type="pres">
      <dgm:prSet presAssocID="{603B48A3-C69E-4BD2-9B2A-7548EE1DB6D6}" presName="hierRoot2" presStyleCnt="0">
        <dgm:presLayoutVars>
          <dgm:hierBranch val="init"/>
        </dgm:presLayoutVars>
      </dgm:prSet>
      <dgm:spPr/>
    </dgm:pt>
    <dgm:pt modelId="{C260B0EF-8579-4271-B796-4C7878D36040}" type="pres">
      <dgm:prSet presAssocID="{603B48A3-C69E-4BD2-9B2A-7548EE1DB6D6}" presName="rootComposite" presStyleCnt="0"/>
      <dgm:spPr/>
    </dgm:pt>
    <dgm:pt modelId="{AD36C09D-D691-4A7A-9C34-E2D44D5BCB08}" type="pres">
      <dgm:prSet presAssocID="{603B48A3-C69E-4BD2-9B2A-7548EE1DB6D6}" presName="rootText" presStyleLbl="node3" presStyleIdx="7" presStyleCnt="15" custScaleX="161422" custLinFactNeighborX="-12134" custLinFactNeighborY="6742">
        <dgm:presLayoutVars>
          <dgm:chPref val="3"/>
        </dgm:presLayoutVars>
      </dgm:prSet>
      <dgm:spPr/>
    </dgm:pt>
    <dgm:pt modelId="{75BBD82E-465B-4132-A6E5-4651FD16A421}" type="pres">
      <dgm:prSet presAssocID="{603B48A3-C69E-4BD2-9B2A-7548EE1DB6D6}" presName="rootConnector" presStyleLbl="node3" presStyleIdx="7" presStyleCnt="15"/>
      <dgm:spPr/>
    </dgm:pt>
    <dgm:pt modelId="{4109B2FB-5F27-44C3-B4DA-EDA69E4754A9}" type="pres">
      <dgm:prSet presAssocID="{603B48A3-C69E-4BD2-9B2A-7548EE1DB6D6}" presName="hierChild4" presStyleCnt="0"/>
      <dgm:spPr/>
    </dgm:pt>
    <dgm:pt modelId="{C3B5B3D9-B32F-470F-BB7F-6BF4AACDE29A}" type="pres">
      <dgm:prSet presAssocID="{603B48A3-C69E-4BD2-9B2A-7548EE1DB6D6}" presName="hierChild5" presStyleCnt="0"/>
      <dgm:spPr/>
    </dgm:pt>
    <dgm:pt modelId="{B7222694-94D2-4CCF-9D11-802C02B64B6D}" type="pres">
      <dgm:prSet presAssocID="{0DD88B7F-175C-4517-ABA8-23D45745148F}" presName="hierChild5" presStyleCnt="0"/>
      <dgm:spPr/>
    </dgm:pt>
    <dgm:pt modelId="{317586C3-FF16-45D4-ACB8-CCE0644E8F19}" type="pres">
      <dgm:prSet presAssocID="{06CBD30B-FCE6-47A5-A526-D8E72CB4A45E}" presName="Name37" presStyleLbl="parChTrans1D2" presStyleIdx="3" presStyleCnt="6"/>
      <dgm:spPr/>
    </dgm:pt>
    <dgm:pt modelId="{72EBD8B6-34F8-4432-8ED0-99345EBC9307}" type="pres">
      <dgm:prSet presAssocID="{E9768E81-C1C3-4DEE-BCA4-1958714CE579}" presName="hierRoot2" presStyleCnt="0">
        <dgm:presLayoutVars>
          <dgm:hierBranch val="init"/>
        </dgm:presLayoutVars>
      </dgm:prSet>
      <dgm:spPr/>
    </dgm:pt>
    <dgm:pt modelId="{40F4629A-7590-4518-B2FA-77517EA4CE40}" type="pres">
      <dgm:prSet presAssocID="{E9768E81-C1C3-4DEE-BCA4-1958714CE579}" presName="rootComposite" presStyleCnt="0"/>
      <dgm:spPr/>
    </dgm:pt>
    <dgm:pt modelId="{559B9AE0-69C2-4BF8-9319-5C4ADF8CC147}" type="pres">
      <dgm:prSet presAssocID="{E9768E81-C1C3-4DEE-BCA4-1958714CE579}" presName="rootText" presStyleLbl="node2" presStyleIdx="3" presStyleCnt="6" custScaleX="260775" custScaleY="179329" custLinFactNeighborX="38900" custLinFactNeighborY="9593">
        <dgm:presLayoutVars>
          <dgm:chPref val="3"/>
        </dgm:presLayoutVars>
      </dgm:prSet>
      <dgm:spPr/>
    </dgm:pt>
    <dgm:pt modelId="{665F40D6-9FBF-42C7-8AA7-D9FED6794D05}" type="pres">
      <dgm:prSet presAssocID="{E9768E81-C1C3-4DEE-BCA4-1958714CE579}" presName="rootConnector" presStyleLbl="node2" presStyleIdx="3" presStyleCnt="6"/>
      <dgm:spPr/>
    </dgm:pt>
    <dgm:pt modelId="{56BE3C9D-C146-45E0-BC3C-58E4977C785E}" type="pres">
      <dgm:prSet presAssocID="{E9768E81-C1C3-4DEE-BCA4-1958714CE579}" presName="hierChild4" presStyleCnt="0"/>
      <dgm:spPr/>
    </dgm:pt>
    <dgm:pt modelId="{46B967F5-F529-465B-9B9F-3110F49E61A5}" type="pres">
      <dgm:prSet presAssocID="{7B7005CB-A6D3-4FCA-86EC-57D74514888E}" presName="Name37" presStyleLbl="parChTrans1D3" presStyleIdx="9" presStyleCnt="16"/>
      <dgm:spPr/>
    </dgm:pt>
    <dgm:pt modelId="{D122E523-94BF-4B6C-BC39-718A6940A465}" type="pres">
      <dgm:prSet presAssocID="{96FF5EE8-95B0-4928-96C3-4A1EE86E3ADF}" presName="hierRoot2" presStyleCnt="0">
        <dgm:presLayoutVars>
          <dgm:hierBranch val="init"/>
        </dgm:presLayoutVars>
      </dgm:prSet>
      <dgm:spPr/>
    </dgm:pt>
    <dgm:pt modelId="{2AF78B01-A7D1-4E13-B72C-17B282766816}" type="pres">
      <dgm:prSet presAssocID="{96FF5EE8-95B0-4928-96C3-4A1EE86E3ADF}" presName="rootComposite" presStyleCnt="0"/>
      <dgm:spPr/>
    </dgm:pt>
    <dgm:pt modelId="{C129B3DC-C849-44BC-9634-630F95382884}" type="pres">
      <dgm:prSet presAssocID="{96FF5EE8-95B0-4928-96C3-4A1EE86E3ADF}" presName="rootText" presStyleLbl="node3" presStyleIdx="8" presStyleCnt="15" custScaleX="198387" custScaleY="229783" custLinFactNeighborX="39808" custLinFactNeighborY="7611">
        <dgm:presLayoutVars>
          <dgm:chPref val="3"/>
        </dgm:presLayoutVars>
      </dgm:prSet>
      <dgm:spPr/>
    </dgm:pt>
    <dgm:pt modelId="{4DCA2CEF-9E4E-460F-86D7-A018C5B8D0C1}" type="pres">
      <dgm:prSet presAssocID="{96FF5EE8-95B0-4928-96C3-4A1EE86E3ADF}" presName="rootConnector" presStyleLbl="node3" presStyleIdx="8" presStyleCnt="15"/>
      <dgm:spPr/>
    </dgm:pt>
    <dgm:pt modelId="{F3707FF0-AD13-4AFF-9CEE-EFD01E68B302}" type="pres">
      <dgm:prSet presAssocID="{96FF5EE8-95B0-4928-96C3-4A1EE86E3ADF}" presName="hierChild4" presStyleCnt="0"/>
      <dgm:spPr/>
    </dgm:pt>
    <dgm:pt modelId="{4B0DF8B8-73ED-45A8-A44E-FE495106C54E}" type="pres">
      <dgm:prSet presAssocID="{96FF5EE8-95B0-4928-96C3-4A1EE86E3ADF}" presName="hierChild5" presStyleCnt="0"/>
      <dgm:spPr/>
    </dgm:pt>
    <dgm:pt modelId="{08B7405A-B831-47D0-B004-CFE8B92C414B}" type="pres">
      <dgm:prSet presAssocID="{ECC77663-6DE4-46D7-8B87-43AE00218CD6}" presName="Name37" presStyleLbl="parChTrans1D3" presStyleIdx="10" presStyleCnt="16"/>
      <dgm:spPr/>
    </dgm:pt>
    <dgm:pt modelId="{7DACCB42-AE16-44CF-B446-8CEB25B5870C}" type="pres">
      <dgm:prSet presAssocID="{6621FF95-44BD-4E9F-AC86-23A55EE2F82C}" presName="hierRoot2" presStyleCnt="0">
        <dgm:presLayoutVars>
          <dgm:hierBranch val="init"/>
        </dgm:presLayoutVars>
      </dgm:prSet>
      <dgm:spPr/>
    </dgm:pt>
    <dgm:pt modelId="{CAF427D5-8ABB-4E70-A6A4-B66A9738EA66}" type="pres">
      <dgm:prSet presAssocID="{6621FF95-44BD-4E9F-AC86-23A55EE2F82C}" presName="rootComposite" presStyleCnt="0"/>
      <dgm:spPr/>
    </dgm:pt>
    <dgm:pt modelId="{1267768B-7C5E-45BA-AA21-E743C5928258}" type="pres">
      <dgm:prSet presAssocID="{6621FF95-44BD-4E9F-AC86-23A55EE2F82C}" presName="rootText" presStyleLbl="node3" presStyleIdx="9" presStyleCnt="15" custScaleX="218783" custScaleY="182977" custLinFactNeighborX="40045" custLinFactNeighborY="-2569">
        <dgm:presLayoutVars>
          <dgm:chPref val="3"/>
        </dgm:presLayoutVars>
      </dgm:prSet>
      <dgm:spPr/>
    </dgm:pt>
    <dgm:pt modelId="{6A848F5F-7CEC-42E2-99DC-169D1639C168}" type="pres">
      <dgm:prSet presAssocID="{6621FF95-44BD-4E9F-AC86-23A55EE2F82C}" presName="rootConnector" presStyleLbl="node3" presStyleIdx="9" presStyleCnt="15"/>
      <dgm:spPr/>
    </dgm:pt>
    <dgm:pt modelId="{7377DB98-4898-47D3-96DD-5457F12611AF}" type="pres">
      <dgm:prSet presAssocID="{6621FF95-44BD-4E9F-AC86-23A55EE2F82C}" presName="hierChild4" presStyleCnt="0"/>
      <dgm:spPr/>
    </dgm:pt>
    <dgm:pt modelId="{7422B282-8E21-4A31-8402-39A5D4FCA610}" type="pres">
      <dgm:prSet presAssocID="{6621FF95-44BD-4E9F-AC86-23A55EE2F82C}" presName="hierChild5" presStyleCnt="0"/>
      <dgm:spPr/>
    </dgm:pt>
    <dgm:pt modelId="{C17B7808-8384-43B9-90CA-FA51BEED9D2B}" type="pres">
      <dgm:prSet presAssocID="{5F246CCF-04E9-4B13-841D-212CAA907C59}" presName="Name37" presStyleLbl="parChTrans1D3" presStyleIdx="11" presStyleCnt="16"/>
      <dgm:spPr/>
    </dgm:pt>
    <dgm:pt modelId="{3390E7AB-A9ED-455B-B9AA-8FF1BF7D768C}" type="pres">
      <dgm:prSet presAssocID="{DCDB6242-6D76-41BD-BCCE-FEFAC7E937CA}" presName="hierRoot2" presStyleCnt="0">
        <dgm:presLayoutVars>
          <dgm:hierBranch val="init"/>
        </dgm:presLayoutVars>
      </dgm:prSet>
      <dgm:spPr/>
    </dgm:pt>
    <dgm:pt modelId="{50F67DA7-187E-47E8-84C3-5F6D77754E3C}" type="pres">
      <dgm:prSet presAssocID="{DCDB6242-6D76-41BD-BCCE-FEFAC7E937CA}" presName="rootComposite" presStyleCnt="0"/>
      <dgm:spPr/>
    </dgm:pt>
    <dgm:pt modelId="{3A870980-5A0D-4A81-9723-483F7B899EAB}" type="pres">
      <dgm:prSet presAssocID="{DCDB6242-6D76-41BD-BCCE-FEFAC7E937CA}" presName="rootText" presStyleLbl="node3" presStyleIdx="10" presStyleCnt="15" custScaleX="226459" custScaleY="102562" custLinFactNeighborX="40808" custLinFactNeighborY="-7317">
        <dgm:presLayoutVars>
          <dgm:chPref val="3"/>
        </dgm:presLayoutVars>
      </dgm:prSet>
      <dgm:spPr/>
    </dgm:pt>
    <dgm:pt modelId="{8F33F71C-1431-4FA7-A507-8C9A8772F578}" type="pres">
      <dgm:prSet presAssocID="{DCDB6242-6D76-41BD-BCCE-FEFAC7E937CA}" presName="rootConnector" presStyleLbl="node3" presStyleIdx="10" presStyleCnt="15"/>
      <dgm:spPr/>
    </dgm:pt>
    <dgm:pt modelId="{FF949604-C206-49F8-A845-758F0707FFE0}" type="pres">
      <dgm:prSet presAssocID="{DCDB6242-6D76-41BD-BCCE-FEFAC7E937CA}" presName="hierChild4" presStyleCnt="0"/>
      <dgm:spPr/>
    </dgm:pt>
    <dgm:pt modelId="{65E61CA2-3CA9-4FB1-91D8-B192DEA6F012}" type="pres">
      <dgm:prSet presAssocID="{DCDB6242-6D76-41BD-BCCE-FEFAC7E937CA}" presName="hierChild5" presStyleCnt="0"/>
      <dgm:spPr/>
    </dgm:pt>
    <dgm:pt modelId="{C3730D7C-78EE-419A-A33F-2B66E1F45663}" type="pres">
      <dgm:prSet presAssocID="{7E57594E-81D2-43D3-951D-409DFB6B4C8C}" presName="Name37" presStyleLbl="parChTrans1D3" presStyleIdx="12" presStyleCnt="16"/>
      <dgm:spPr/>
    </dgm:pt>
    <dgm:pt modelId="{17AB09C2-61EF-4B01-A088-C2FEF658E6E7}" type="pres">
      <dgm:prSet presAssocID="{8186AC48-E806-46C6-B280-8143D266364D}" presName="hierRoot2" presStyleCnt="0">
        <dgm:presLayoutVars>
          <dgm:hierBranch val="init"/>
        </dgm:presLayoutVars>
      </dgm:prSet>
      <dgm:spPr/>
    </dgm:pt>
    <dgm:pt modelId="{A5839DD6-BE02-4EA1-BE19-6F9124C55E25}" type="pres">
      <dgm:prSet presAssocID="{8186AC48-E806-46C6-B280-8143D266364D}" presName="rootComposite" presStyleCnt="0"/>
      <dgm:spPr/>
    </dgm:pt>
    <dgm:pt modelId="{CC53E511-2B85-425C-97E0-04A6924B4639}" type="pres">
      <dgm:prSet presAssocID="{8186AC48-E806-46C6-B280-8143D266364D}" presName="rootText" presStyleLbl="node3" presStyleIdx="11" presStyleCnt="15" custScaleX="310909" custScaleY="370936" custLinFactNeighborX="35959" custLinFactNeighborY="58627">
        <dgm:presLayoutVars>
          <dgm:chPref val="3"/>
        </dgm:presLayoutVars>
      </dgm:prSet>
      <dgm:spPr/>
    </dgm:pt>
    <dgm:pt modelId="{9D50295D-FA22-4567-91CC-F81E6F1EBE50}" type="pres">
      <dgm:prSet presAssocID="{8186AC48-E806-46C6-B280-8143D266364D}" presName="rootConnector" presStyleLbl="node3" presStyleIdx="11" presStyleCnt="15"/>
      <dgm:spPr/>
    </dgm:pt>
    <dgm:pt modelId="{9E577CE4-6609-42E9-B079-869EB2305314}" type="pres">
      <dgm:prSet presAssocID="{8186AC48-E806-46C6-B280-8143D266364D}" presName="hierChild4" presStyleCnt="0"/>
      <dgm:spPr/>
    </dgm:pt>
    <dgm:pt modelId="{11095E22-FF42-488E-867B-276E8D638EC8}" type="pres">
      <dgm:prSet presAssocID="{8186AC48-E806-46C6-B280-8143D266364D}" presName="hierChild5" presStyleCnt="0"/>
      <dgm:spPr/>
    </dgm:pt>
    <dgm:pt modelId="{6864F4A8-794F-4B91-97AA-79C29F58C827}" type="pres">
      <dgm:prSet presAssocID="{E9768E81-C1C3-4DEE-BCA4-1958714CE579}" presName="hierChild5" presStyleCnt="0"/>
      <dgm:spPr/>
    </dgm:pt>
    <dgm:pt modelId="{30DCA534-7854-4275-BEA3-A23B98B295FC}" type="pres">
      <dgm:prSet presAssocID="{06FCB914-6155-4CD5-BB21-319735ED84F8}" presName="Name37" presStyleLbl="parChTrans1D2" presStyleIdx="4" presStyleCnt="6"/>
      <dgm:spPr/>
    </dgm:pt>
    <dgm:pt modelId="{40495C62-38C5-415B-A635-D89B2892789D}" type="pres">
      <dgm:prSet presAssocID="{502BAC70-722E-4EAB-ADB4-3BA0F27CDFA8}" presName="hierRoot2" presStyleCnt="0">
        <dgm:presLayoutVars>
          <dgm:hierBranch val="init"/>
        </dgm:presLayoutVars>
      </dgm:prSet>
      <dgm:spPr/>
    </dgm:pt>
    <dgm:pt modelId="{4D9A12B8-12D1-4A82-9882-364D1A2F9FC2}" type="pres">
      <dgm:prSet presAssocID="{502BAC70-722E-4EAB-ADB4-3BA0F27CDFA8}" presName="rootComposite" presStyleCnt="0"/>
      <dgm:spPr/>
    </dgm:pt>
    <dgm:pt modelId="{353365AC-3DC8-4AE5-873B-BC549D5C7983}" type="pres">
      <dgm:prSet presAssocID="{502BAC70-722E-4EAB-ADB4-3BA0F27CDFA8}" presName="rootText" presStyleLbl="node2" presStyleIdx="4" presStyleCnt="6" custScaleX="203445" custScaleY="237747" custLinFactNeighborX="37787" custLinFactNeighborY="-12190">
        <dgm:presLayoutVars>
          <dgm:chPref val="3"/>
        </dgm:presLayoutVars>
      </dgm:prSet>
      <dgm:spPr/>
    </dgm:pt>
    <dgm:pt modelId="{3A9951F4-0492-4C24-BC6B-F5D52C35C28B}" type="pres">
      <dgm:prSet presAssocID="{502BAC70-722E-4EAB-ADB4-3BA0F27CDFA8}" presName="rootConnector" presStyleLbl="node2" presStyleIdx="4" presStyleCnt="6"/>
      <dgm:spPr/>
    </dgm:pt>
    <dgm:pt modelId="{4FDFACA7-F79C-4C0A-AC2F-16819CBCDA5B}" type="pres">
      <dgm:prSet presAssocID="{502BAC70-722E-4EAB-ADB4-3BA0F27CDFA8}" presName="hierChild4" presStyleCnt="0"/>
      <dgm:spPr/>
    </dgm:pt>
    <dgm:pt modelId="{6EEA6268-27E6-4FA2-8FF6-493C9883D91C}" type="pres">
      <dgm:prSet presAssocID="{502BAC70-722E-4EAB-ADB4-3BA0F27CDFA8}" presName="hierChild5" presStyleCnt="0"/>
      <dgm:spPr/>
    </dgm:pt>
    <dgm:pt modelId="{FA27BDBC-E543-4292-A693-290BBE55E60C}" type="pres">
      <dgm:prSet presAssocID="{A9ACA5E6-16F3-4B19-A356-A5A63D985AB4}" presName="Name37" presStyleLbl="parChTrans1D2" presStyleIdx="5" presStyleCnt="6"/>
      <dgm:spPr/>
    </dgm:pt>
    <dgm:pt modelId="{2A3C7407-E6E0-4D4E-8489-6F9D58B614D1}" type="pres">
      <dgm:prSet presAssocID="{17DE3F32-6FCC-4042-A6E0-E9F65EE9C569}" presName="hierRoot2" presStyleCnt="0">
        <dgm:presLayoutVars>
          <dgm:hierBranch val="init"/>
        </dgm:presLayoutVars>
      </dgm:prSet>
      <dgm:spPr/>
    </dgm:pt>
    <dgm:pt modelId="{99D04027-0105-4B20-81C8-FC5724D519B0}" type="pres">
      <dgm:prSet presAssocID="{17DE3F32-6FCC-4042-A6E0-E9F65EE9C569}" presName="rootComposite" presStyleCnt="0"/>
      <dgm:spPr/>
    </dgm:pt>
    <dgm:pt modelId="{59AB8D40-18FC-4883-9DE6-555D47F6FFAC}" type="pres">
      <dgm:prSet presAssocID="{17DE3F32-6FCC-4042-A6E0-E9F65EE9C569}" presName="rootText" presStyleLbl="node2" presStyleIdx="5" presStyleCnt="6" custScaleX="200291" custScaleY="97139" custLinFactNeighborX="56165" custLinFactNeighborY="-9608">
        <dgm:presLayoutVars>
          <dgm:chPref val="3"/>
        </dgm:presLayoutVars>
      </dgm:prSet>
      <dgm:spPr/>
    </dgm:pt>
    <dgm:pt modelId="{12D02508-0E0F-44CF-B66A-97E3FB854C92}" type="pres">
      <dgm:prSet presAssocID="{17DE3F32-6FCC-4042-A6E0-E9F65EE9C569}" presName="rootConnector" presStyleLbl="node2" presStyleIdx="5" presStyleCnt="6"/>
      <dgm:spPr/>
    </dgm:pt>
    <dgm:pt modelId="{97F9D2F3-CAB6-4D5E-B4F2-54A2D14E19E4}" type="pres">
      <dgm:prSet presAssocID="{17DE3F32-6FCC-4042-A6E0-E9F65EE9C569}" presName="hierChild4" presStyleCnt="0"/>
      <dgm:spPr/>
    </dgm:pt>
    <dgm:pt modelId="{7D9F4C93-9328-419E-9EC6-240D41AB2CA7}" type="pres">
      <dgm:prSet presAssocID="{726DB524-7FF5-43BE-B967-9BBD443CCE7B}" presName="Name37" presStyleLbl="parChTrans1D3" presStyleIdx="13" presStyleCnt="16"/>
      <dgm:spPr/>
    </dgm:pt>
    <dgm:pt modelId="{A99F8960-73EB-4A23-86E2-8403CCEB663E}" type="pres">
      <dgm:prSet presAssocID="{88DF94C1-4784-4AB9-B939-71ADF5D02153}" presName="hierRoot2" presStyleCnt="0">
        <dgm:presLayoutVars>
          <dgm:hierBranch val="init"/>
        </dgm:presLayoutVars>
      </dgm:prSet>
      <dgm:spPr/>
    </dgm:pt>
    <dgm:pt modelId="{9802BB86-70D8-49DB-9C4A-AE23A1FFF91F}" type="pres">
      <dgm:prSet presAssocID="{88DF94C1-4784-4AB9-B939-71ADF5D02153}" presName="rootComposite" presStyleCnt="0"/>
      <dgm:spPr/>
    </dgm:pt>
    <dgm:pt modelId="{DEB8CAC9-F2E4-4CD1-BB31-910AAF5BF4DB}" type="pres">
      <dgm:prSet presAssocID="{88DF94C1-4784-4AB9-B939-71ADF5D02153}" presName="rootText" presStyleLbl="node3" presStyleIdx="12" presStyleCnt="15" custLinFactNeighborX="61183" custLinFactNeighborY="8721">
        <dgm:presLayoutVars>
          <dgm:chPref val="3"/>
        </dgm:presLayoutVars>
      </dgm:prSet>
      <dgm:spPr/>
    </dgm:pt>
    <dgm:pt modelId="{35992566-3306-4041-8068-5B38F56A79E1}" type="pres">
      <dgm:prSet presAssocID="{88DF94C1-4784-4AB9-B939-71ADF5D02153}" presName="rootConnector" presStyleLbl="node3" presStyleIdx="12" presStyleCnt="15"/>
      <dgm:spPr/>
    </dgm:pt>
    <dgm:pt modelId="{8CFE1779-AEAC-4685-9024-594D6F142566}" type="pres">
      <dgm:prSet presAssocID="{88DF94C1-4784-4AB9-B939-71ADF5D02153}" presName="hierChild4" presStyleCnt="0"/>
      <dgm:spPr/>
    </dgm:pt>
    <dgm:pt modelId="{4E447696-5BB5-4F9E-A908-A95FA42E6D16}" type="pres">
      <dgm:prSet presAssocID="{88DF94C1-4784-4AB9-B939-71ADF5D02153}" presName="hierChild5" presStyleCnt="0"/>
      <dgm:spPr/>
    </dgm:pt>
    <dgm:pt modelId="{CE834C1A-2BB7-4DA1-B834-355D9FF918CD}" type="pres">
      <dgm:prSet presAssocID="{35625C70-21D8-45F5-AED0-1C8AE5E1DEF3}" presName="Name37" presStyleLbl="parChTrans1D3" presStyleIdx="14" presStyleCnt="16"/>
      <dgm:spPr/>
    </dgm:pt>
    <dgm:pt modelId="{689AF137-48B9-4B7C-AB9C-C2EF951396EC}" type="pres">
      <dgm:prSet presAssocID="{67196E9C-64D7-4BFA-AA3E-232BCDF70012}" presName="hierRoot2" presStyleCnt="0">
        <dgm:presLayoutVars>
          <dgm:hierBranch val="init"/>
        </dgm:presLayoutVars>
      </dgm:prSet>
      <dgm:spPr/>
    </dgm:pt>
    <dgm:pt modelId="{8166EE8D-AC3B-43A8-A771-E327C586E011}" type="pres">
      <dgm:prSet presAssocID="{67196E9C-64D7-4BFA-AA3E-232BCDF70012}" presName="rootComposite" presStyleCnt="0"/>
      <dgm:spPr/>
    </dgm:pt>
    <dgm:pt modelId="{5E6E8035-E0EF-47FA-B7CB-94257E181AD3}" type="pres">
      <dgm:prSet presAssocID="{67196E9C-64D7-4BFA-AA3E-232BCDF70012}" presName="rootText" presStyleLbl="node3" presStyleIdx="13" presStyleCnt="15" custLinFactNeighborX="60039" custLinFactNeighborY="17961">
        <dgm:presLayoutVars>
          <dgm:chPref val="3"/>
        </dgm:presLayoutVars>
      </dgm:prSet>
      <dgm:spPr/>
    </dgm:pt>
    <dgm:pt modelId="{A56ED424-DF6C-4581-AFC1-2F7A9A63BB5E}" type="pres">
      <dgm:prSet presAssocID="{67196E9C-64D7-4BFA-AA3E-232BCDF70012}" presName="rootConnector" presStyleLbl="node3" presStyleIdx="13" presStyleCnt="15"/>
      <dgm:spPr/>
    </dgm:pt>
    <dgm:pt modelId="{50C4A378-4739-4FFB-A8B0-07236C190C29}" type="pres">
      <dgm:prSet presAssocID="{67196E9C-64D7-4BFA-AA3E-232BCDF70012}" presName="hierChild4" presStyleCnt="0"/>
      <dgm:spPr/>
    </dgm:pt>
    <dgm:pt modelId="{AC1E199C-82F8-42BB-968E-3989617C6E11}" type="pres">
      <dgm:prSet presAssocID="{67196E9C-64D7-4BFA-AA3E-232BCDF70012}" presName="hierChild5" presStyleCnt="0"/>
      <dgm:spPr/>
    </dgm:pt>
    <dgm:pt modelId="{2AE4DE18-96C6-4F5B-8F0D-59A53DDCA9B1}" type="pres">
      <dgm:prSet presAssocID="{A8128F89-2492-4182-B93D-26F277765F87}" presName="Name37" presStyleLbl="parChTrans1D3" presStyleIdx="15" presStyleCnt="16"/>
      <dgm:spPr/>
    </dgm:pt>
    <dgm:pt modelId="{4AE94530-C0D7-461F-A386-2997DE187B1C}" type="pres">
      <dgm:prSet presAssocID="{27ABE355-A328-4770-876B-87FDDA2EE69E}" presName="hierRoot2" presStyleCnt="0">
        <dgm:presLayoutVars>
          <dgm:hierBranch val="init"/>
        </dgm:presLayoutVars>
      </dgm:prSet>
      <dgm:spPr/>
    </dgm:pt>
    <dgm:pt modelId="{1E2AC185-44F4-428F-B6F2-F63181EF5B05}" type="pres">
      <dgm:prSet presAssocID="{27ABE355-A328-4770-876B-87FDDA2EE69E}" presName="rootComposite" presStyleCnt="0"/>
      <dgm:spPr/>
    </dgm:pt>
    <dgm:pt modelId="{FF48BF30-A2DD-4BA0-8794-7682B2E1CA58}" type="pres">
      <dgm:prSet presAssocID="{27ABE355-A328-4770-876B-87FDDA2EE69E}" presName="rootText" presStyleLbl="node3" presStyleIdx="14" presStyleCnt="15" custScaleX="170161" custScaleY="256051" custLinFactNeighborX="61700" custLinFactNeighborY="7176">
        <dgm:presLayoutVars>
          <dgm:chPref val="3"/>
        </dgm:presLayoutVars>
      </dgm:prSet>
      <dgm:spPr/>
    </dgm:pt>
    <dgm:pt modelId="{99D951AD-B890-43A7-8646-F89367454498}" type="pres">
      <dgm:prSet presAssocID="{27ABE355-A328-4770-876B-87FDDA2EE69E}" presName="rootConnector" presStyleLbl="node3" presStyleIdx="14" presStyleCnt="15"/>
      <dgm:spPr/>
    </dgm:pt>
    <dgm:pt modelId="{D90807C2-41AB-44DD-A797-7F28DFD09B67}" type="pres">
      <dgm:prSet presAssocID="{27ABE355-A328-4770-876B-87FDDA2EE69E}" presName="hierChild4" presStyleCnt="0"/>
      <dgm:spPr/>
    </dgm:pt>
    <dgm:pt modelId="{9567AE41-7ED3-4355-84A5-B9865922CC21}" type="pres">
      <dgm:prSet presAssocID="{27ABE355-A328-4770-876B-87FDDA2EE69E}" presName="hierChild5" presStyleCnt="0"/>
      <dgm:spPr/>
    </dgm:pt>
    <dgm:pt modelId="{2528BB28-9326-420E-92B9-F666C8FFF80D}" type="pres">
      <dgm:prSet presAssocID="{17DE3F32-6FCC-4042-A6E0-E9F65EE9C569}" presName="hierChild5" presStyleCnt="0"/>
      <dgm:spPr/>
    </dgm:pt>
    <dgm:pt modelId="{973FE4E7-1B84-46DA-928F-402970E9B55C}" type="pres">
      <dgm:prSet presAssocID="{797B7D88-548C-4CF3-B030-C27ABEDE5A91}" presName="hierChild3" presStyleCnt="0"/>
      <dgm:spPr/>
    </dgm:pt>
  </dgm:ptLst>
  <dgm:cxnLst>
    <dgm:cxn modelId="{3C217600-0006-478A-8313-25205E827250}" type="presOf" srcId="{71192AAE-9678-4407-8723-29D31CB62547}" destId="{09517008-C391-4D37-A411-5361120A5F91}" srcOrd="1" destOrd="0" presId="urn:microsoft.com/office/officeart/2005/8/layout/orgChart1"/>
    <dgm:cxn modelId="{47D1DB09-2574-4174-AE37-227DF06515B4}" type="presOf" srcId="{67196E9C-64D7-4BFA-AA3E-232BCDF70012}" destId="{A56ED424-DF6C-4581-AFC1-2F7A9A63BB5E}" srcOrd="1" destOrd="0" presId="urn:microsoft.com/office/officeart/2005/8/layout/orgChart1"/>
    <dgm:cxn modelId="{B159330C-2933-4A90-8259-1FEC373F1CB6}" type="presOf" srcId="{DCDB6242-6D76-41BD-BCCE-FEFAC7E937CA}" destId="{8F33F71C-1431-4FA7-A507-8C9A8772F578}" srcOrd="1" destOrd="0" presId="urn:microsoft.com/office/officeart/2005/8/layout/orgChart1"/>
    <dgm:cxn modelId="{FE9A390D-1FB3-4421-9A36-68E3BCD5C019}" type="presOf" srcId="{6621FF95-44BD-4E9F-AC86-23A55EE2F82C}" destId="{1267768B-7C5E-45BA-AA21-E743C5928258}" srcOrd="0" destOrd="0" presId="urn:microsoft.com/office/officeart/2005/8/layout/orgChart1"/>
    <dgm:cxn modelId="{87B3E910-00AB-47F0-9E26-DFDA970EB225}" type="presOf" srcId="{27ABE355-A328-4770-876B-87FDDA2EE69E}" destId="{99D951AD-B890-43A7-8646-F89367454498}" srcOrd="1" destOrd="0" presId="urn:microsoft.com/office/officeart/2005/8/layout/orgChart1"/>
    <dgm:cxn modelId="{FE38A411-37F1-49DD-80DE-079643A08557}" srcId="{797B7D88-548C-4CF3-B030-C27ABEDE5A91}" destId="{E9768E81-C1C3-4DEE-BCA4-1958714CE579}" srcOrd="3" destOrd="0" parTransId="{06CBD30B-FCE6-47A5-A526-D8E72CB4A45E}" sibTransId="{910A9257-A8D5-4196-B746-94C8E2B8C0CA}"/>
    <dgm:cxn modelId="{484BCB11-950B-4E6C-851C-CC3EADA30A26}" type="presOf" srcId="{37EB9C52-7081-408A-9F14-7C48794F15E6}" destId="{2794C6C4-198F-41ED-B7C0-C9050CE83DBB}" srcOrd="0" destOrd="0" presId="urn:microsoft.com/office/officeart/2005/8/layout/orgChart1"/>
    <dgm:cxn modelId="{7313D915-5378-4422-8716-0D0C185CD6D7}" type="presOf" srcId="{E9768E81-C1C3-4DEE-BCA4-1958714CE579}" destId="{559B9AE0-69C2-4BF8-9319-5C4ADF8CC147}" srcOrd="0" destOrd="0" presId="urn:microsoft.com/office/officeart/2005/8/layout/orgChart1"/>
    <dgm:cxn modelId="{2C685016-6684-487B-B6FB-4D448692AE50}" type="presOf" srcId="{96FF5EE8-95B0-4928-96C3-4A1EE86E3ADF}" destId="{C129B3DC-C849-44BC-9634-630F95382884}" srcOrd="0" destOrd="0" presId="urn:microsoft.com/office/officeart/2005/8/layout/orgChart1"/>
    <dgm:cxn modelId="{20B94817-30FD-43C8-8025-79D5E6B98CC5}" type="presOf" srcId="{9A1A73FD-250E-480C-AC6C-4FB90E99C242}" destId="{55688DF3-847B-41BC-8449-233F7E107D8B}" srcOrd="1" destOrd="0" presId="urn:microsoft.com/office/officeart/2005/8/layout/orgChart1"/>
    <dgm:cxn modelId="{C4C1B519-A4A3-4648-AD06-A78E94E64C0D}" srcId="{797B7D88-548C-4CF3-B030-C27ABEDE5A91}" destId="{057EF148-CB24-419A-BBDA-42C627CE8411}" srcOrd="1" destOrd="0" parTransId="{243237BB-EE9A-4D4A-A6E5-67A392F108EE}" sibTransId="{FA305FC1-94B6-4BE2-8157-63FE81106A28}"/>
    <dgm:cxn modelId="{6D4C921C-9FA4-44EA-942F-CE33D1BCEAA5}" type="presOf" srcId="{DCDB6242-6D76-41BD-BCCE-FEFAC7E937CA}" destId="{3A870980-5A0D-4A81-9723-483F7B899EAB}" srcOrd="0" destOrd="0" presId="urn:microsoft.com/office/officeart/2005/8/layout/orgChart1"/>
    <dgm:cxn modelId="{99F82920-2C20-4FE3-BB62-8D9C417069C8}" type="presOf" srcId="{B01E2E15-E0AF-48F7-AB31-4E81D23329FB}" destId="{6B083965-4954-41DF-966F-468E0B9A6BE4}" srcOrd="0" destOrd="0" presId="urn:microsoft.com/office/officeart/2005/8/layout/orgChart1"/>
    <dgm:cxn modelId="{5D681D25-FB62-40A6-933F-2D4A5B776C63}" type="presOf" srcId="{F097FCFD-BBDC-40A8-A0DB-5CA0957C13B9}" destId="{68FF4C84-94F5-4640-8713-F4BBB154BDD3}" srcOrd="0" destOrd="0" presId="urn:microsoft.com/office/officeart/2005/8/layout/orgChart1"/>
    <dgm:cxn modelId="{86485728-03E3-4833-8C4D-A3E5B70AB0F6}" type="presOf" srcId="{48D35888-0432-4B14-8B4A-150E2B78598E}" destId="{D9741A47-64B0-4B82-A799-DB4A09235E53}" srcOrd="1" destOrd="0" presId="urn:microsoft.com/office/officeart/2005/8/layout/orgChart1"/>
    <dgm:cxn modelId="{1196472C-0A61-470E-968A-428D4EF57246}" type="presOf" srcId="{B7C1B497-805B-45A8-9D86-84081B7E0A23}" destId="{CAABC5DA-D945-41FA-8220-25B8B80AB0D3}" srcOrd="0" destOrd="0" presId="urn:microsoft.com/office/officeart/2005/8/layout/orgChart1"/>
    <dgm:cxn modelId="{A7BDA72F-02A2-4D92-BB06-B794B980F948}" srcId="{0DD88B7F-175C-4517-ABA8-23D45745148F}" destId="{603B48A3-C69E-4BD2-9B2A-7548EE1DB6D6}" srcOrd="3" destOrd="0" parTransId="{F3691603-3FB3-41FD-88E4-1BCDF7874864}" sibTransId="{0C908A33-BC69-4910-9BFD-A7E9BB7FFCEE}"/>
    <dgm:cxn modelId="{A7222C30-D4C6-4EDC-8C61-48154F18DB63}" type="presOf" srcId="{A75B52BD-4DCC-4A23-A934-92EC274AA9C4}" destId="{1A001AF6-7FB7-49F9-97B6-FE4E82B84951}" srcOrd="1" destOrd="0" presId="urn:microsoft.com/office/officeart/2005/8/layout/orgChart1"/>
    <dgm:cxn modelId="{F38C1E38-84D4-4AF0-9F4E-ADB57AFA1844}" type="presOf" srcId="{D26984DD-B34F-4C72-95AC-BBC23CF9467B}" destId="{C343A01D-420F-4033-B2C3-02ED30815878}" srcOrd="0" destOrd="0" presId="urn:microsoft.com/office/officeart/2005/8/layout/orgChart1"/>
    <dgm:cxn modelId="{5813C33B-37BD-414D-ACA3-509E4BD29283}" type="presOf" srcId="{67196E9C-64D7-4BFA-AA3E-232BCDF70012}" destId="{5E6E8035-E0EF-47FA-B7CB-94257E181AD3}" srcOrd="0" destOrd="0" presId="urn:microsoft.com/office/officeart/2005/8/layout/orgChart1"/>
    <dgm:cxn modelId="{4388D15C-07F4-4DCB-BC1A-08BB99E1E3D3}" type="presOf" srcId="{E6A5BB60-E619-41AF-B359-976523520D6E}" destId="{6BA5BA29-BFDE-4A1C-B0F7-6C5C8245159E}" srcOrd="0" destOrd="0" presId="urn:microsoft.com/office/officeart/2005/8/layout/orgChart1"/>
    <dgm:cxn modelId="{B3F5095F-6AD2-4809-876D-3B0FF3A05702}" type="presOf" srcId="{8186AC48-E806-46C6-B280-8143D266364D}" destId="{CC53E511-2B85-425C-97E0-04A6924B4639}" srcOrd="0" destOrd="0" presId="urn:microsoft.com/office/officeart/2005/8/layout/orgChart1"/>
    <dgm:cxn modelId="{7DA5225F-C22F-480F-90AC-5700B7C66632}" type="presOf" srcId="{17DE3F32-6FCC-4042-A6E0-E9F65EE9C569}" destId="{12D02508-0E0F-44CF-B66A-97E3FB854C92}" srcOrd="1" destOrd="0" presId="urn:microsoft.com/office/officeart/2005/8/layout/orgChart1"/>
    <dgm:cxn modelId="{03F6C45F-F1B6-4607-90CB-9FE73A21E2A9}" type="presOf" srcId="{057EF148-CB24-419A-BBDA-42C627CE8411}" destId="{D0CE8DC0-0CC7-4E1D-AA44-CE592800CD7F}" srcOrd="1" destOrd="0" presId="urn:microsoft.com/office/officeart/2005/8/layout/orgChart1"/>
    <dgm:cxn modelId="{2F387760-ABB0-46FD-A989-B33ADC2F4172}" type="presOf" srcId="{27ABE355-A328-4770-876B-87FDDA2EE69E}" destId="{FF48BF30-A2DD-4BA0-8794-7682B2E1CA58}" srcOrd="0" destOrd="0" presId="urn:microsoft.com/office/officeart/2005/8/layout/orgChart1"/>
    <dgm:cxn modelId="{BBB49060-69D9-4D66-855F-CEFA9CDD6E03}" type="presOf" srcId="{A60D439F-A033-4463-B6CA-FC8ACE98C857}" destId="{359A59A0-F81B-4C0A-8441-AFC01EFFE9CC}" srcOrd="1" destOrd="0" presId="urn:microsoft.com/office/officeart/2005/8/layout/orgChart1"/>
    <dgm:cxn modelId="{A13C4541-3825-4B69-8F88-65EFA3B3F272}" type="presOf" srcId="{92233755-5BC1-4715-A1D8-E63F8C2E6DD0}" destId="{35663EAE-B106-45ED-8988-8EE768483336}" srcOrd="0" destOrd="0" presId="urn:microsoft.com/office/officeart/2005/8/layout/orgChart1"/>
    <dgm:cxn modelId="{D904ED64-D758-4A8A-B822-4DBAB65639B9}" type="presOf" srcId="{37E96493-DF71-4871-BCFD-3B0FC16A21D6}" destId="{C9C2EC50-61CD-406A-AAB4-58DF7BE686E4}" srcOrd="1" destOrd="0" presId="urn:microsoft.com/office/officeart/2005/8/layout/orgChart1"/>
    <dgm:cxn modelId="{E2269246-1DF7-4E09-A6A9-B785D082E7B9}" srcId="{E9768E81-C1C3-4DEE-BCA4-1958714CE579}" destId="{96FF5EE8-95B0-4928-96C3-4A1EE86E3ADF}" srcOrd="0" destOrd="0" parTransId="{7B7005CB-A6D3-4FCA-86EC-57D74514888E}" sibTransId="{88C05BF9-9D0E-43C8-A3F2-5E9E7F6FB951}"/>
    <dgm:cxn modelId="{12A4A446-1813-4D8D-9AEB-736101DB5B5B}" type="presOf" srcId="{0DD88B7F-175C-4517-ABA8-23D45745148F}" destId="{7F7A37BD-FCFF-4DD9-AF89-1705E3DEC6B2}" srcOrd="0" destOrd="0" presId="urn:microsoft.com/office/officeart/2005/8/layout/orgChart1"/>
    <dgm:cxn modelId="{ACBD4549-9FCE-40F8-8AF9-1914E416E048}" type="presOf" srcId="{6C7CD5D8-6B72-4FD2-8030-D66D08C741B5}" destId="{0A8D59F3-1D47-444B-994D-D96503CEC4F7}" srcOrd="1" destOrd="0" presId="urn:microsoft.com/office/officeart/2005/8/layout/orgChart1"/>
    <dgm:cxn modelId="{98BDCD49-2874-436C-9229-3F9160A94E3A}" type="presOf" srcId="{06FCB914-6155-4CD5-BB21-319735ED84F8}" destId="{30DCA534-7854-4275-BEA3-A23B98B295FC}" srcOrd="0" destOrd="0" presId="urn:microsoft.com/office/officeart/2005/8/layout/orgChart1"/>
    <dgm:cxn modelId="{53E0574A-DF4F-4513-99AD-F19E49EB82E4}" type="presOf" srcId="{797B7D88-548C-4CF3-B030-C27ABEDE5A91}" destId="{16BD3774-F0F5-44A7-90A6-8A9AFB4244E6}" srcOrd="1" destOrd="0" presId="urn:microsoft.com/office/officeart/2005/8/layout/orgChart1"/>
    <dgm:cxn modelId="{BD58ED6C-5956-49B7-BADD-A4518FB2E5B8}" type="presOf" srcId="{88DF94C1-4784-4AB9-B939-71ADF5D02153}" destId="{DEB8CAC9-F2E4-4CD1-BB31-910AAF5BF4DB}" srcOrd="0" destOrd="0" presId="urn:microsoft.com/office/officeart/2005/8/layout/orgChart1"/>
    <dgm:cxn modelId="{413CB94D-2D98-4EDB-8F84-F2F0A66D6537}" srcId="{797B7D88-548C-4CF3-B030-C27ABEDE5A91}" destId="{17DE3F32-6FCC-4042-A6E0-E9F65EE9C569}" srcOrd="5" destOrd="0" parTransId="{A9ACA5E6-16F3-4B19-A356-A5A63D985AB4}" sibTransId="{5514FC0A-2927-49C3-8720-D2699B07BD9F}"/>
    <dgm:cxn modelId="{5AA5344E-2983-4BF6-BDBD-7512044160B7}" type="presOf" srcId="{A60D439F-A033-4463-B6CA-FC8ACE98C857}" destId="{DD3F50D0-A953-4D7E-A0F9-300291C802DC}" srcOrd="0" destOrd="0" presId="urn:microsoft.com/office/officeart/2005/8/layout/orgChart1"/>
    <dgm:cxn modelId="{8767A54E-39FC-4468-841F-16DFEE0989C6}" type="presOf" srcId="{71192AAE-9678-4407-8723-29D31CB62547}" destId="{4C2A76BA-9581-4554-BCB1-1DB5A4367D17}" srcOrd="0" destOrd="0" presId="urn:microsoft.com/office/officeart/2005/8/layout/orgChart1"/>
    <dgm:cxn modelId="{4905104F-66B2-49B3-8194-46DE84002B95}" srcId="{0DD88B7F-175C-4517-ABA8-23D45745148F}" destId="{F097FCFD-BBDC-40A8-A0DB-5CA0957C13B9}" srcOrd="2" destOrd="0" parTransId="{92233755-5BC1-4715-A1D8-E63F8C2E6DD0}" sibTransId="{8752B2B9-172B-405D-9CFE-121B61386232}"/>
    <dgm:cxn modelId="{C22E7850-47BB-4E69-9D0C-27258F91EBA7}" type="presOf" srcId="{4E606D4B-4BE7-412E-906D-96C2EE54449A}" destId="{FC59B1FD-E051-40CA-8D3A-B676075992C8}" srcOrd="0" destOrd="0" presId="urn:microsoft.com/office/officeart/2005/8/layout/orgChart1"/>
    <dgm:cxn modelId="{6C0EBB52-DC89-4DF3-9B94-B38ECAE17E11}" type="presOf" srcId="{502BAC70-722E-4EAB-ADB4-3BA0F27CDFA8}" destId="{3A9951F4-0492-4C24-BC6B-F5D52C35C28B}" srcOrd="1" destOrd="0" presId="urn:microsoft.com/office/officeart/2005/8/layout/orgChart1"/>
    <dgm:cxn modelId="{F5AD5573-4BDB-4FC3-83F4-0F26908CE837}" type="presOf" srcId="{057EF148-CB24-419A-BBDA-42C627CE8411}" destId="{47A1C8B0-ED4F-4C29-B69C-641FCC6599F1}" srcOrd="0" destOrd="0" presId="urn:microsoft.com/office/officeart/2005/8/layout/orgChart1"/>
    <dgm:cxn modelId="{A3187954-822C-4A36-97EC-5E75C41549AE}" srcId="{A60D439F-A033-4463-B6CA-FC8ACE98C857}" destId="{EDDDCB66-F0EB-4D9E-99EA-C1CD9BA0A1B4}" srcOrd="0" destOrd="0" parTransId="{B01E2E15-E0AF-48F7-AB31-4E81D23329FB}" sibTransId="{C99F11B4-8F21-4690-AC0E-B5A94783B8E1}"/>
    <dgm:cxn modelId="{6043CC74-0506-4542-B5AE-4539C2955A80}" type="presOf" srcId="{EDDDCB66-F0EB-4D9E-99EA-C1CD9BA0A1B4}" destId="{E19111A8-2984-4676-AC7D-2092C758235A}" srcOrd="1" destOrd="0" presId="urn:microsoft.com/office/officeart/2005/8/layout/orgChart1"/>
    <dgm:cxn modelId="{ED32A675-E10B-438D-9FF3-6A867082F994}" type="presOf" srcId="{243237BB-EE9A-4D4A-A6E5-67A392F108EE}" destId="{02C144DE-7FBA-4478-88F3-E0847403D599}" srcOrd="0" destOrd="0" presId="urn:microsoft.com/office/officeart/2005/8/layout/orgChart1"/>
    <dgm:cxn modelId="{26C4B575-180B-424E-983C-312A3FC0B049}" srcId="{17DE3F32-6FCC-4042-A6E0-E9F65EE9C569}" destId="{67196E9C-64D7-4BFA-AA3E-232BCDF70012}" srcOrd="1" destOrd="0" parTransId="{35625C70-21D8-45F5-AED0-1C8AE5E1DEF3}" sibTransId="{35272D1A-A77D-43C4-A7A8-C2B1610449A4}"/>
    <dgm:cxn modelId="{2390977B-D1F4-42DE-A2F2-C3FA9175ADEC}" type="presOf" srcId="{96FF5EE8-95B0-4928-96C3-4A1EE86E3ADF}" destId="{4DCA2CEF-9E4E-460F-86D7-A018C5B8D0C1}" srcOrd="1" destOrd="0" presId="urn:microsoft.com/office/officeart/2005/8/layout/orgChart1"/>
    <dgm:cxn modelId="{1DA0877D-C0AA-48CE-894A-78E54B11FC51}" type="presOf" srcId="{ECC77663-6DE4-46D7-8B87-43AE00218CD6}" destId="{08B7405A-B831-47D0-B004-CFE8B92C414B}" srcOrd="0" destOrd="0" presId="urn:microsoft.com/office/officeart/2005/8/layout/orgChart1"/>
    <dgm:cxn modelId="{BDE1A97F-43AE-459B-8268-844C4B410665}" type="presOf" srcId="{88DF94C1-4784-4AB9-B939-71ADF5D02153}" destId="{35992566-3306-4041-8068-5B38F56A79E1}" srcOrd="1" destOrd="0" presId="urn:microsoft.com/office/officeart/2005/8/layout/orgChart1"/>
    <dgm:cxn modelId="{6F4A9580-F66A-40D6-A086-B3485E257E7B}" srcId="{E9768E81-C1C3-4DEE-BCA4-1958714CE579}" destId="{8186AC48-E806-46C6-B280-8143D266364D}" srcOrd="3" destOrd="0" parTransId="{7E57594E-81D2-43D3-951D-409DFB6B4C8C}" sibTransId="{B2A4EA32-FC13-46A7-B57D-261F768E1E1A}"/>
    <dgm:cxn modelId="{53F72881-487B-4C97-88D0-4A227E9CF27B}" type="presOf" srcId="{17DE3F32-6FCC-4042-A6E0-E9F65EE9C569}" destId="{59AB8D40-18FC-4883-9DE6-555D47F6FFAC}" srcOrd="0" destOrd="0" presId="urn:microsoft.com/office/officeart/2005/8/layout/orgChart1"/>
    <dgm:cxn modelId="{739CA581-EC0A-4829-A8FD-EC599E81A3DE}" type="presOf" srcId="{5F246CCF-04E9-4B13-841D-212CAA907C59}" destId="{C17B7808-8384-43B9-90CA-FA51BEED9D2B}" srcOrd="0" destOrd="0" presId="urn:microsoft.com/office/officeart/2005/8/layout/orgChart1"/>
    <dgm:cxn modelId="{A6BB9F83-C2B4-49C9-97D8-2B54E8BCD61A}" type="presOf" srcId="{EDDDCB66-F0EB-4D9E-99EA-C1CD9BA0A1B4}" destId="{D4CDD1D3-03E0-46DA-8118-9FEAE8CE9D2A}" srcOrd="0" destOrd="0" presId="urn:microsoft.com/office/officeart/2005/8/layout/orgChart1"/>
    <dgm:cxn modelId="{869D9884-3FF3-4950-9E3C-50874713BD5B}" type="presOf" srcId="{9D85CC54-9D86-462F-B385-5B5619C825FA}" destId="{F49C2199-B5FC-48F9-9943-637538E02014}" srcOrd="0" destOrd="0" presId="urn:microsoft.com/office/officeart/2005/8/layout/orgChart1"/>
    <dgm:cxn modelId="{A3C00E87-F538-447A-9105-7056AFD664C4}" srcId="{0DD88B7F-175C-4517-ABA8-23D45745148F}" destId="{37E96493-DF71-4871-BCFD-3B0FC16A21D6}" srcOrd="1" destOrd="0" parTransId="{4E606D4B-4BE7-412E-906D-96C2EE54449A}" sibTransId="{B22C4914-4C1F-4E3D-A339-C0941C298CEE}"/>
    <dgm:cxn modelId="{7730A889-91A2-4F8A-8DC9-951A8D2639BC}" srcId="{17DE3F32-6FCC-4042-A6E0-E9F65EE9C569}" destId="{88DF94C1-4784-4AB9-B939-71ADF5D02153}" srcOrd="0" destOrd="0" parTransId="{726DB524-7FF5-43BE-B967-9BBD443CCE7B}" sibTransId="{EF20E9DC-B96B-45A3-8C1A-0589836F232F}"/>
    <dgm:cxn modelId="{A687778A-6A58-4CBD-8705-B126990FAE55}" type="presOf" srcId="{9A1A73FD-250E-480C-AC6C-4FB90E99C242}" destId="{A2C59005-4B07-4885-BF66-62CFE6ACE40A}" srcOrd="0" destOrd="0" presId="urn:microsoft.com/office/officeart/2005/8/layout/orgChart1"/>
    <dgm:cxn modelId="{84B4088E-8AA7-40F0-ABC6-6DF6A443B57E}" srcId="{17DE3F32-6FCC-4042-A6E0-E9F65EE9C569}" destId="{27ABE355-A328-4770-876B-87FDDA2EE69E}" srcOrd="2" destOrd="0" parTransId="{A8128F89-2492-4182-B93D-26F277765F87}" sibTransId="{FBA0E213-B8C4-46E7-942A-FFF88DD72D6E}"/>
    <dgm:cxn modelId="{9343408E-A418-451A-91C2-08115628295A}" type="presOf" srcId="{37E96493-DF71-4871-BCFD-3B0FC16A21D6}" destId="{493C8878-20B3-4FA3-887B-3AE420335CCC}" srcOrd="0" destOrd="0" presId="urn:microsoft.com/office/officeart/2005/8/layout/orgChart1"/>
    <dgm:cxn modelId="{5AF17B95-D0E1-4710-8DA9-3177810EC0EC}" type="presOf" srcId="{7B7005CB-A6D3-4FCA-86EC-57D74514888E}" destId="{46B967F5-F529-465B-9B9F-3110F49E61A5}" srcOrd="0" destOrd="0" presId="urn:microsoft.com/office/officeart/2005/8/layout/orgChart1"/>
    <dgm:cxn modelId="{74BBBC98-743C-48AD-A2DB-EDA8ED918295}" type="presOf" srcId="{5D7343C2-C583-4F02-89D3-225C38CA840B}" destId="{BF0E6785-D949-498C-97BD-5648D2D2489B}" srcOrd="0" destOrd="0" presId="urn:microsoft.com/office/officeart/2005/8/layout/orgChart1"/>
    <dgm:cxn modelId="{527B839E-5E97-44D6-8D01-50A6A277661C}" type="presOf" srcId="{6C7CD5D8-6B72-4FD2-8030-D66D08C741B5}" destId="{83770175-5A04-4293-A77B-8898306D6391}" srcOrd="0" destOrd="0" presId="urn:microsoft.com/office/officeart/2005/8/layout/orgChart1"/>
    <dgm:cxn modelId="{D20F0F9F-61AF-4B26-A644-030785687C06}" srcId="{A60D439F-A033-4463-B6CA-FC8ACE98C857}" destId="{A75B52BD-4DCC-4A23-A934-92EC274AA9C4}" srcOrd="3" destOrd="0" parTransId="{D26984DD-B34F-4C72-95AC-BBC23CF9467B}" sibTransId="{5D58FFE0-61E5-4283-B195-ED6C69704891}"/>
    <dgm:cxn modelId="{8B0FB0AB-D16C-46B2-B5DD-F2182A9451F9}" type="presOf" srcId="{F3691603-3FB3-41FD-88E4-1BCDF7874864}" destId="{8E3B02C6-304A-4FE5-A71E-FB0396C5DE9D}" srcOrd="0" destOrd="0" presId="urn:microsoft.com/office/officeart/2005/8/layout/orgChart1"/>
    <dgm:cxn modelId="{260410AC-7DCA-47FF-8A9C-43DF8EADFD5A}" srcId="{A60D439F-A033-4463-B6CA-FC8ACE98C857}" destId="{71192AAE-9678-4407-8723-29D31CB62547}" srcOrd="4" destOrd="0" parTransId="{37EB9C52-7081-408A-9F14-7C48794F15E6}" sibTransId="{B54404AD-3BAE-4BF7-8F49-A4904243F231}"/>
    <dgm:cxn modelId="{43FC11AC-EFCC-4E10-8F1A-0347EF070481}" type="presOf" srcId="{8186AC48-E806-46C6-B280-8143D266364D}" destId="{9D50295D-FA22-4567-91CC-F81E6F1EBE50}" srcOrd="1" destOrd="0" presId="urn:microsoft.com/office/officeart/2005/8/layout/orgChart1"/>
    <dgm:cxn modelId="{48585FB2-6EC5-4F31-B12A-E73CE6BDDA41}" type="presOf" srcId="{0DD88B7F-175C-4517-ABA8-23D45745148F}" destId="{41FA36BA-1393-4065-8339-7EF837FC6E7B}" srcOrd="1" destOrd="0" presId="urn:microsoft.com/office/officeart/2005/8/layout/orgChart1"/>
    <dgm:cxn modelId="{225F20B3-A920-47AC-BC03-46F88A726D34}" type="presOf" srcId="{A75B52BD-4DCC-4A23-A934-92EC274AA9C4}" destId="{C67BE761-94F8-4289-9C5D-4B8B8DCA3BC0}" srcOrd="0" destOrd="0" presId="urn:microsoft.com/office/officeart/2005/8/layout/orgChart1"/>
    <dgm:cxn modelId="{D01C3EB6-BD67-4460-9E6C-99696317AD7D}" type="presOf" srcId="{A8128F89-2492-4182-B93D-26F277765F87}" destId="{2AE4DE18-96C6-4F5B-8F0D-59A53DDCA9B1}" srcOrd="0" destOrd="0" presId="urn:microsoft.com/office/officeart/2005/8/layout/orgChart1"/>
    <dgm:cxn modelId="{3EBBBFB7-B1E9-4D42-88F9-4FA18911A583}" type="presOf" srcId="{726DB524-7FF5-43BE-B967-9BBD443CCE7B}" destId="{7D9F4C93-9328-419E-9EC6-240D41AB2CA7}" srcOrd="0" destOrd="0" presId="urn:microsoft.com/office/officeart/2005/8/layout/orgChart1"/>
    <dgm:cxn modelId="{779B25B8-0E11-4B62-9BB6-E134C5760545}" type="presOf" srcId="{06CBD30B-FCE6-47A5-A526-D8E72CB4A45E}" destId="{317586C3-FF16-45D4-ACB8-CCE0644E8F19}" srcOrd="0" destOrd="0" presId="urn:microsoft.com/office/officeart/2005/8/layout/orgChart1"/>
    <dgm:cxn modelId="{630841BC-8B74-45A6-B48E-3C4103BDF6C1}" type="presOf" srcId="{603B48A3-C69E-4BD2-9B2A-7548EE1DB6D6}" destId="{75BBD82E-465B-4132-A6E5-4651FD16A421}" srcOrd="1" destOrd="0" presId="urn:microsoft.com/office/officeart/2005/8/layout/orgChart1"/>
    <dgm:cxn modelId="{28B41EBF-328E-4A44-9031-A85B00632A10}" srcId="{797B7D88-548C-4CF3-B030-C27ABEDE5A91}" destId="{A60D439F-A033-4463-B6CA-FC8ACE98C857}" srcOrd="0" destOrd="0" parTransId="{93026B75-DE9F-4444-BC5B-99CB4A4DE869}" sibTransId="{65582DF6-B8FF-4169-93CD-01932BB9527A}"/>
    <dgm:cxn modelId="{C1DE4EC1-3FA5-4BE2-81E3-7397F3787AF1}" type="presOf" srcId="{797B7D88-548C-4CF3-B030-C27ABEDE5A91}" destId="{461600AE-A43C-4674-83E8-3D30065DE501}" srcOrd="0" destOrd="0" presId="urn:microsoft.com/office/officeart/2005/8/layout/orgChart1"/>
    <dgm:cxn modelId="{CCBB91C4-A5E1-4283-A78A-11857115CEF5}" type="presOf" srcId="{502BAC70-722E-4EAB-ADB4-3BA0F27CDFA8}" destId="{353365AC-3DC8-4AE5-873B-BC549D5C7983}" srcOrd="0" destOrd="0" presId="urn:microsoft.com/office/officeart/2005/8/layout/orgChart1"/>
    <dgm:cxn modelId="{96A496CD-92C4-459D-9227-32028651BF77}" type="presOf" srcId="{7E57594E-81D2-43D3-951D-409DFB6B4C8C}" destId="{C3730D7C-78EE-419A-A33F-2B66E1F45663}" srcOrd="0" destOrd="0" presId="urn:microsoft.com/office/officeart/2005/8/layout/orgChart1"/>
    <dgm:cxn modelId="{873CA6CE-8615-4932-A2E5-FE253F3E7A2C}" type="presOf" srcId="{6621FF95-44BD-4E9F-AC86-23A55EE2F82C}" destId="{6A848F5F-7CEC-42E2-99DC-169D1639C168}" srcOrd="1" destOrd="0" presId="urn:microsoft.com/office/officeart/2005/8/layout/orgChart1"/>
    <dgm:cxn modelId="{C5D4EACE-9820-4B08-9E6C-EAD2DAE43245}" type="presOf" srcId="{E9768E81-C1C3-4DEE-BCA4-1958714CE579}" destId="{665F40D6-9FBF-42C7-8AA7-D9FED6794D05}" srcOrd="1" destOrd="0" presId="urn:microsoft.com/office/officeart/2005/8/layout/orgChart1"/>
    <dgm:cxn modelId="{E580F9D0-B682-44B8-A0AA-518A1286D3D2}" type="presOf" srcId="{48D35888-0432-4B14-8B4A-150E2B78598E}" destId="{23A9005E-F977-4601-BBD4-DD2478A8F9E0}" srcOrd="0" destOrd="0" presId="urn:microsoft.com/office/officeart/2005/8/layout/orgChart1"/>
    <dgm:cxn modelId="{27F6C1D2-F964-4B86-A6A2-E326F04C80CE}" srcId="{A60D439F-A033-4463-B6CA-FC8ACE98C857}" destId="{48D35888-0432-4B14-8B4A-150E2B78598E}" srcOrd="2" destOrd="0" parTransId="{9D85CC54-9D86-462F-B385-5B5619C825FA}" sibTransId="{8A5AB6A4-518E-476A-A50C-4DA8F93AE523}"/>
    <dgm:cxn modelId="{5EF679D4-FCA4-4A86-BF1B-7DD298F24617}" srcId="{0DD88B7F-175C-4517-ABA8-23D45745148F}" destId="{9A1A73FD-250E-480C-AC6C-4FB90E99C242}" srcOrd="0" destOrd="0" parTransId="{B7C1B497-805B-45A8-9D86-84081B7E0A23}" sibTransId="{48EE5705-5D19-4437-AB89-2BB6D8C40EAC}"/>
    <dgm:cxn modelId="{5DCAFED6-E8FC-40C3-9BCF-1445F3584863}" type="presOf" srcId="{93026B75-DE9F-4444-BC5B-99CB4A4DE869}" destId="{C1068B93-C08C-4743-87E0-89097F7B8B18}" srcOrd="0" destOrd="0" presId="urn:microsoft.com/office/officeart/2005/8/layout/orgChart1"/>
    <dgm:cxn modelId="{89BF65D8-B6F3-468F-857E-BFFE6F103C41}" type="presOf" srcId="{EDA1F281-25EF-4371-AF77-9A15DAE07014}" destId="{57258D3F-B63C-4EFB-BFA8-2AE5D59F6C42}" srcOrd="0" destOrd="0" presId="urn:microsoft.com/office/officeart/2005/8/layout/orgChart1"/>
    <dgm:cxn modelId="{9EE06CD8-C9C2-4F09-9FFB-DE21DA26B59B}" srcId="{E9768E81-C1C3-4DEE-BCA4-1958714CE579}" destId="{DCDB6242-6D76-41BD-BCCE-FEFAC7E937CA}" srcOrd="2" destOrd="0" parTransId="{5F246CCF-04E9-4B13-841D-212CAA907C59}" sibTransId="{2087FF0E-71D9-458B-B219-666AFA0155FA}"/>
    <dgm:cxn modelId="{19D083DA-19D8-4B8F-9101-155E56D12E20}" srcId="{E9768E81-C1C3-4DEE-BCA4-1958714CE579}" destId="{6621FF95-44BD-4E9F-AC86-23A55EE2F82C}" srcOrd="1" destOrd="0" parTransId="{ECC77663-6DE4-46D7-8B87-43AE00218CD6}" sibTransId="{6C86920C-B21E-4B1D-B927-E16A61632B93}"/>
    <dgm:cxn modelId="{B4C6B0DA-46A7-4263-AFE2-38D2E69322C9}" srcId="{A60D439F-A033-4463-B6CA-FC8ACE98C857}" destId="{6C7CD5D8-6B72-4FD2-8030-D66D08C741B5}" srcOrd="1" destOrd="0" parTransId="{EDA1F281-25EF-4371-AF77-9A15DAE07014}" sibTransId="{31C4C752-145F-44A7-AA85-869FD460D825}"/>
    <dgm:cxn modelId="{F28B6FE0-B71D-4DF5-B1A4-30142CCECD70}" type="presOf" srcId="{603B48A3-C69E-4BD2-9B2A-7548EE1DB6D6}" destId="{AD36C09D-D691-4A7A-9C34-E2D44D5BCB08}" srcOrd="0" destOrd="0" presId="urn:microsoft.com/office/officeart/2005/8/layout/orgChart1"/>
    <dgm:cxn modelId="{F8280BE4-1085-43BC-862A-7046AB70DEB3}" srcId="{797B7D88-548C-4CF3-B030-C27ABEDE5A91}" destId="{502BAC70-722E-4EAB-ADB4-3BA0F27CDFA8}" srcOrd="4" destOrd="0" parTransId="{06FCB914-6155-4CD5-BB21-319735ED84F8}" sibTransId="{CE35E51E-03E2-4CC3-A759-B9E5F49A790F}"/>
    <dgm:cxn modelId="{F7BA92EF-C240-4779-8BE3-B01C9031DF1E}" type="presOf" srcId="{A9ACA5E6-16F3-4B19-A356-A5A63D985AB4}" destId="{FA27BDBC-E543-4292-A693-290BBE55E60C}" srcOrd="0" destOrd="0" presId="urn:microsoft.com/office/officeart/2005/8/layout/orgChart1"/>
    <dgm:cxn modelId="{70102DF3-8429-4D6B-B5DD-B816F7AD1B8E}" type="presOf" srcId="{F097FCFD-BBDC-40A8-A0DB-5CA0957C13B9}" destId="{3EB3219C-D1D7-4E64-93BD-BF6802BDE965}" srcOrd="1" destOrd="0" presId="urn:microsoft.com/office/officeart/2005/8/layout/orgChart1"/>
    <dgm:cxn modelId="{E94D5AF5-4D56-4C75-B873-D0DACAB88540}" type="presOf" srcId="{35625C70-21D8-45F5-AED0-1C8AE5E1DEF3}" destId="{CE834C1A-2BB7-4DA1-B834-355D9FF918CD}" srcOrd="0" destOrd="0" presId="urn:microsoft.com/office/officeart/2005/8/layout/orgChart1"/>
    <dgm:cxn modelId="{2A6A78FC-C882-47A9-BD6F-2E4DB9B53CDA}" srcId="{797B7D88-548C-4CF3-B030-C27ABEDE5A91}" destId="{0DD88B7F-175C-4517-ABA8-23D45745148F}" srcOrd="2" destOrd="0" parTransId="{5D7343C2-C583-4F02-89D3-225C38CA840B}" sibTransId="{E8A00B66-BD6F-4D88-8184-2670A5A9549B}"/>
    <dgm:cxn modelId="{CAAD27FF-2E4A-4EE5-965A-728370C5EC0A}" srcId="{E6A5BB60-E619-41AF-B359-976523520D6E}" destId="{797B7D88-548C-4CF3-B030-C27ABEDE5A91}" srcOrd="0" destOrd="0" parTransId="{4DF92C73-0F4E-417E-B432-F622C7D80F2E}" sibTransId="{C807346C-8B48-48BF-BCC3-FFC69446FE10}"/>
    <dgm:cxn modelId="{2193BC38-6138-4485-A670-D05FE7C83C01}" type="presParOf" srcId="{6BA5BA29-BFDE-4A1C-B0F7-6C5C8245159E}" destId="{D8393584-E8A3-4595-99AE-E2AB36268E99}" srcOrd="0" destOrd="0" presId="urn:microsoft.com/office/officeart/2005/8/layout/orgChart1"/>
    <dgm:cxn modelId="{3C88731F-9522-4707-A7AA-555169835C89}" type="presParOf" srcId="{D8393584-E8A3-4595-99AE-E2AB36268E99}" destId="{64252F34-9F10-4A3E-8BD7-BF1B2DC9C352}" srcOrd="0" destOrd="0" presId="urn:microsoft.com/office/officeart/2005/8/layout/orgChart1"/>
    <dgm:cxn modelId="{BFA6F697-89E9-4DD4-9B0F-800B74D25798}" type="presParOf" srcId="{64252F34-9F10-4A3E-8BD7-BF1B2DC9C352}" destId="{461600AE-A43C-4674-83E8-3D30065DE501}" srcOrd="0" destOrd="0" presId="urn:microsoft.com/office/officeart/2005/8/layout/orgChart1"/>
    <dgm:cxn modelId="{5E5FEAEE-ED33-43D5-BEC4-953F24AC5E1A}" type="presParOf" srcId="{64252F34-9F10-4A3E-8BD7-BF1B2DC9C352}" destId="{16BD3774-F0F5-44A7-90A6-8A9AFB4244E6}" srcOrd="1" destOrd="0" presId="urn:microsoft.com/office/officeart/2005/8/layout/orgChart1"/>
    <dgm:cxn modelId="{AAE22D25-7EA3-4AC0-A1C4-0E37C05564A0}" type="presParOf" srcId="{D8393584-E8A3-4595-99AE-E2AB36268E99}" destId="{15EDED28-A0ED-46B4-9C29-593041549369}" srcOrd="1" destOrd="0" presId="urn:microsoft.com/office/officeart/2005/8/layout/orgChart1"/>
    <dgm:cxn modelId="{C2C0B192-D83F-45F8-AD66-40610C8E311E}" type="presParOf" srcId="{15EDED28-A0ED-46B4-9C29-593041549369}" destId="{C1068B93-C08C-4743-87E0-89097F7B8B18}" srcOrd="0" destOrd="0" presId="urn:microsoft.com/office/officeart/2005/8/layout/orgChart1"/>
    <dgm:cxn modelId="{E247DDB4-0C2C-4157-B022-E5A48F908361}" type="presParOf" srcId="{15EDED28-A0ED-46B4-9C29-593041549369}" destId="{F7FA275D-B8AF-4DC7-92C4-C6655A67FD16}" srcOrd="1" destOrd="0" presId="urn:microsoft.com/office/officeart/2005/8/layout/orgChart1"/>
    <dgm:cxn modelId="{1B3ACB28-3502-4B8E-86A0-DF4ABAC456AC}" type="presParOf" srcId="{F7FA275D-B8AF-4DC7-92C4-C6655A67FD16}" destId="{2737ADBE-B7ED-408A-8047-5BC25E3C7144}" srcOrd="0" destOrd="0" presId="urn:microsoft.com/office/officeart/2005/8/layout/orgChart1"/>
    <dgm:cxn modelId="{801A2E18-FD0A-4CA9-801E-CC90F65104D0}" type="presParOf" srcId="{2737ADBE-B7ED-408A-8047-5BC25E3C7144}" destId="{DD3F50D0-A953-4D7E-A0F9-300291C802DC}" srcOrd="0" destOrd="0" presId="urn:microsoft.com/office/officeart/2005/8/layout/orgChart1"/>
    <dgm:cxn modelId="{E4399FDA-5CD2-4236-B586-C0D4B049A454}" type="presParOf" srcId="{2737ADBE-B7ED-408A-8047-5BC25E3C7144}" destId="{359A59A0-F81B-4C0A-8441-AFC01EFFE9CC}" srcOrd="1" destOrd="0" presId="urn:microsoft.com/office/officeart/2005/8/layout/orgChart1"/>
    <dgm:cxn modelId="{E696B398-3CA9-462A-A624-FBE3F11CC968}" type="presParOf" srcId="{F7FA275D-B8AF-4DC7-92C4-C6655A67FD16}" destId="{0DAFD251-888E-4E91-BE8A-65F911164E4C}" srcOrd="1" destOrd="0" presId="urn:microsoft.com/office/officeart/2005/8/layout/orgChart1"/>
    <dgm:cxn modelId="{C5BC53AF-76C3-450D-B7BC-31C2E7A905FB}" type="presParOf" srcId="{0DAFD251-888E-4E91-BE8A-65F911164E4C}" destId="{57258D3F-B63C-4EFB-BFA8-2AE5D59F6C42}" srcOrd="0" destOrd="0" presId="urn:microsoft.com/office/officeart/2005/8/layout/orgChart1"/>
    <dgm:cxn modelId="{05DCD3C3-6FBF-45A6-888A-880E7CBEB807}" type="presParOf" srcId="{0DAFD251-888E-4E91-BE8A-65F911164E4C}" destId="{D478C40B-CA27-4EF8-B7E4-BC56238CCEC1}" srcOrd="1" destOrd="0" presId="urn:microsoft.com/office/officeart/2005/8/layout/orgChart1"/>
    <dgm:cxn modelId="{516E7490-0C24-47EC-B1AF-1C94CBECF0AA}" type="presParOf" srcId="{D478C40B-CA27-4EF8-B7E4-BC56238CCEC1}" destId="{78212055-87E2-40A5-8D5E-769459361EA6}" srcOrd="0" destOrd="0" presId="urn:microsoft.com/office/officeart/2005/8/layout/orgChart1"/>
    <dgm:cxn modelId="{E3A7A1FB-E257-4B37-BA3F-68F08861C14A}" type="presParOf" srcId="{78212055-87E2-40A5-8D5E-769459361EA6}" destId="{83770175-5A04-4293-A77B-8898306D6391}" srcOrd="0" destOrd="0" presId="urn:microsoft.com/office/officeart/2005/8/layout/orgChart1"/>
    <dgm:cxn modelId="{145188F6-A546-4CBE-9807-23728EA3B73D}" type="presParOf" srcId="{78212055-87E2-40A5-8D5E-769459361EA6}" destId="{0A8D59F3-1D47-444B-994D-D96503CEC4F7}" srcOrd="1" destOrd="0" presId="urn:microsoft.com/office/officeart/2005/8/layout/orgChart1"/>
    <dgm:cxn modelId="{FC71D5E8-017D-4AD6-B8CF-4A52DF75ACC6}" type="presParOf" srcId="{D478C40B-CA27-4EF8-B7E4-BC56238CCEC1}" destId="{CC7153E9-E4C3-4687-8692-579214490BD6}" srcOrd="1" destOrd="0" presId="urn:microsoft.com/office/officeart/2005/8/layout/orgChart1"/>
    <dgm:cxn modelId="{DFC70E6A-1FF7-49F6-8847-8898701D9FDD}" type="presParOf" srcId="{D478C40B-CA27-4EF8-B7E4-BC56238CCEC1}" destId="{57F70E53-454D-4829-9EA3-C018D27921DF}" srcOrd="2" destOrd="0" presId="urn:microsoft.com/office/officeart/2005/8/layout/orgChart1"/>
    <dgm:cxn modelId="{B1EDA414-9BB7-418D-8EC6-A45FBD2254BD}" type="presParOf" srcId="{0DAFD251-888E-4E91-BE8A-65F911164E4C}" destId="{F49C2199-B5FC-48F9-9943-637538E02014}" srcOrd="2" destOrd="0" presId="urn:microsoft.com/office/officeart/2005/8/layout/orgChart1"/>
    <dgm:cxn modelId="{48C8DEC2-F1A4-442B-A0BE-2C296A43376D}" type="presParOf" srcId="{0DAFD251-888E-4E91-BE8A-65F911164E4C}" destId="{75B974A0-EFAA-4E8E-A916-3DD036D11BEE}" srcOrd="3" destOrd="0" presId="urn:microsoft.com/office/officeart/2005/8/layout/orgChart1"/>
    <dgm:cxn modelId="{E3983898-C6AC-4567-B355-71DB5A9ED2D8}" type="presParOf" srcId="{75B974A0-EFAA-4E8E-A916-3DD036D11BEE}" destId="{1502D12C-2923-4847-A08C-FF5197375A7B}" srcOrd="0" destOrd="0" presId="urn:microsoft.com/office/officeart/2005/8/layout/orgChart1"/>
    <dgm:cxn modelId="{C83F15B9-8AD7-4DA8-8E51-3864F7F7B7DA}" type="presParOf" srcId="{1502D12C-2923-4847-A08C-FF5197375A7B}" destId="{23A9005E-F977-4601-BBD4-DD2478A8F9E0}" srcOrd="0" destOrd="0" presId="urn:microsoft.com/office/officeart/2005/8/layout/orgChart1"/>
    <dgm:cxn modelId="{008550F6-3986-4B2B-86E3-69D0EDE642B3}" type="presParOf" srcId="{1502D12C-2923-4847-A08C-FF5197375A7B}" destId="{D9741A47-64B0-4B82-A799-DB4A09235E53}" srcOrd="1" destOrd="0" presId="urn:microsoft.com/office/officeart/2005/8/layout/orgChart1"/>
    <dgm:cxn modelId="{3C0DB60F-E8D9-4E3A-BCFC-2220CCA3C8F6}" type="presParOf" srcId="{75B974A0-EFAA-4E8E-A916-3DD036D11BEE}" destId="{99FD4DFE-9834-4E78-9BD6-6AED55BEFACE}" srcOrd="1" destOrd="0" presId="urn:microsoft.com/office/officeart/2005/8/layout/orgChart1"/>
    <dgm:cxn modelId="{104F3937-7C44-4FE4-828D-752FCFE186B4}" type="presParOf" srcId="{75B974A0-EFAA-4E8E-A916-3DD036D11BEE}" destId="{6FD3A009-D9A9-4C21-BC66-24C26FB6719D}" srcOrd="2" destOrd="0" presId="urn:microsoft.com/office/officeart/2005/8/layout/orgChart1"/>
    <dgm:cxn modelId="{24FF7859-FCBC-4C0C-B468-D0049D2E1D81}" type="presParOf" srcId="{0DAFD251-888E-4E91-BE8A-65F911164E4C}" destId="{C343A01D-420F-4033-B2C3-02ED30815878}" srcOrd="4" destOrd="0" presId="urn:microsoft.com/office/officeart/2005/8/layout/orgChart1"/>
    <dgm:cxn modelId="{9900D02B-908E-42B9-91B5-57E5AC1535F9}" type="presParOf" srcId="{0DAFD251-888E-4E91-BE8A-65F911164E4C}" destId="{C5048D85-0366-466E-A2C9-A22E9F1430CE}" srcOrd="5" destOrd="0" presId="urn:microsoft.com/office/officeart/2005/8/layout/orgChart1"/>
    <dgm:cxn modelId="{6B6148EE-7530-431E-AA98-D9463BA698B0}" type="presParOf" srcId="{C5048D85-0366-466E-A2C9-A22E9F1430CE}" destId="{ACC8F9FD-337F-4DE9-81F6-A9C1DF799E59}" srcOrd="0" destOrd="0" presId="urn:microsoft.com/office/officeart/2005/8/layout/orgChart1"/>
    <dgm:cxn modelId="{0E6D20E1-0939-42C0-827D-A9C7633B67F2}" type="presParOf" srcId="{ACC8F9FD-337F-4DE9-81F6-A9C1DF799E59}" destId="{C67BE761-94F8-4289-9C5D-4B8B8DCA3BC0}" srcOrd="0" destOrd="0" presId="urn:microsoft.com/office/officeart/2005/8/layout/orgChart1"/>
    <dgm:cxn modelId="{CEF44464-E07D-44BC-82B0-169C749FEC5B}" type="presParOf" srcId="{ACC8F9FD-337F-4DE9-81F6-A9C1DF799E59}" destId="{1A001AF6-7FB7-49F9-97B6-FE4E82B84951}" srcOrd="1" destOrd="0" presId="urn:microsoft.com/office/officeart/2005/8/layout/orgChart1"/>
    <dgm:cxn modelId="{85FEFFBF-1F0B-4B98-9D15-34CD347ADECA}" type="presParOf" srcId="{C5048D85-0366-466E-A2C9-A22E9F1430CE}" destId="{3043A5A4-9235-4D15-B88C-D9D887FF8A6F}" srcOrd="1" destOrd="0" presId="urn:microsoft.com/office/officeart/2005/8/layout/orgChart1"/>
    <dgm:cxn modelId="{4CC4E7D7-68C4-4175-910A-C311FAA3ABC1}" type="presParOf" srcId="{C5048D85-0366-466E-A2C9-A22E9F1430CE}" destId="{A93DAF79-37CB-45A2-8A19-53D72133B90F}" srcOrd="2" destOrd="0" presId="urn:microsoft.com/office/officeart/2005/8/layout/orgChart1"/>
    <dgm:cxn modelId="{2F037A66-A0DE-4DA4-A9B5-DEB9DC34794C}" type="presParOf" srcId="{0DAFD251-888E-4E91-BE8A-65F911164E4C}" destId="{2794C6C4-198F-41ED-B7C0-C9050CE83DBB}" srcOrd="6" destOrd="0" presId="urn:microsoft.com/office/officeart/2005/8/layout/orgChart1"/>
    <dgm:cxn modelId="{4E078B1E-130D-4B6C-B925-F5DDF39549A0}" type="presParOf" srcId="{0DAFD251-888E-4E91-BE8A-65F911164E4C}" destId="{7AA67D75-1136-43DF-8517-8061BDFA3274}" srcOrd="7" destOrd="0" presId="urn:microsoft.com/office/officeart/2005/8/layout/orgChart1"/>
    <dgm:cxn modelId="{5AEE7948-64EA-4F24-A055-B6269E9B93D9}" type="presParOf" srcId="{7AA67D75-1136-43DF-8517-8061BDFA3274}" destId="{238165A9-4BA6-4B13-8D32-75D590D0DA6A}" srcOrd="0" destOrd="0" presId="urn:microsoft.com/office/officeart/2005/8/layout/orgChart1"/>
    <dgm:cxn modelId="{8E82497F-11E5-4143-9B57-1BC9F72F0A1C}" type="presParOf" srcId="{238165A9-4BA6-4B13-8D32-75D590D0DA6A}" destId="{4C2A76BA-9581-4554-BCB1-1DB5A4367D17}" srcOrd="0" destOrd="0" presId="urn:microsoft.com/office/officeart/2005/8/layout/orgChart1"/>
    <dgm:cxn modelId="{5A788C36-1FB7-4E30-AD19-45E5B8CEB635}" type="presParOf" srcId="{238165A9-4BA6-4B13-8D32-75D590D0DA6A}" destId="{09517008-C391-4D37-A411-5361120A5F91}" srcOrd="1" destOrd="0" presId="urn:microsoft.com/office/officeart/2005/8/layout/orgChart1"/>
    <dgm:cxn modelId="{DEBDBCFF-852E-40CF-99F7-EDD38C458F45}" type="presParOf" srcId="{7AA67D75-1136-43DF-8517-8061BDFA3274}" destId="{0F67066B-297F-465A-AAFE-9129FAD7D5FA}" srcOrd="1" destOrd="0" presId="urn:microsoft.com/office/officeart/2005/8/layout/orgChart1"/>
    <dgm:cxn modelId="{05B11BE6-8D37-47FF-80B3-FE2593C3E10F}" type="presParOf" srcId="{7AA67D75-1136-43DF-8517-8061BDFA3274}" destId="{1B4D4CA1-5785-46E4-9E07-DF6A7B63AF6C}" srcOrd="2" destOrd="0" presId="urn:microsoft.com/office/officeart/2005/8/layout/orgChart1"/>
    <dgm:cxn modelId="{4EB9069F-4944-43A9-BADC-ABE9783F64B5}" type="presParOf" srcId="{F7FA275D-B8AF-4DC7-92C4-C6655A67FD16}" destId="{5FC7CBC7-A804-43BC-B7E7-D01D0867F41B}" srcOrd="2" destOrd="0" presId="urn:microsoft.com/office/officeart/2005/8/layout/orgChart1"/>
    <dgm:cxn modelId="{6843B5D3-2052-4BAE-8C68-524DC005B5DF}" type="presParOf" srcId="{5FC7CBC7-A804-43BC-B7E7-D01D0867F41B}" destId="{6B083965-4954-41DF-966F-468E0B9A6BE4}" srcOrd="0" destOrd="0" presId="urn:microsoft.com/office/officeart/2005/8/layout/orgChart1"/>
    <dgm:cxn modelId="{1D446350-85CC-4DE0-97F7-DE84806BDFFE}" type="presParOf" srcId="{5FC7CBC7-A804-43BC-B7E7-D01D0867F41B}" destId="{F220FEF6-98BE-4326-AFDF-81CD556F98BD}" srcOrd="1" destOrd="0" presId="urn:microsoft.com/office/officeart/2005/8/layout/orgChart1"/>
    <dgm:cxn modelId="{87B61A06-13EE-48AA-ADB2-A2CAA1FD9DBC}" type="presParOf" srcId="{F220FEF6-98BE-4326-AFDF-81CD556F98BD}" destId="{CBBD863D-8A9B-42A5-99FD-DB5CB8958060}" srcOrd="0" destOrd="0" presId="urn:microsoft.com/office/officeart/2005/8/layout/orgChart1"/>
    <dgm:cxn modelId="{C87B8D17-66D2-4962-A4B9-09104C394936}" type="presParOf" srcId="{CBBD863D-8A9B-42A5-99FD-DB5CB8958060}" destId="{D4CDD1D3-03E0-46DA-8118-9FEAE8CE9D2A}" srcOrd="0" destOrd="0" presId="urn:microsoft.com/office/officeart/2005/8/layout/orgChart1"/>
    <dgm:cxn modelId="{F778F19B-27FF-4C94-A29C-BCCDCA1D6696}" type="presParOf" srcId="{CBBD863D-8A9B-42A5-99FD-DB5CB8958060}" destId="{E19111A8-2984-4676-AC7D-2092C758235A}" srcOrd="1" destOrd="0" presId="urn:microsoft.com/office/officeart/2005/8/layout/orgChart1"/>
    <dgm:cxn modelId="{F534429D-8D3C-4A81-B403-65DB3460ED59}" type="presParOf" srcId="{F220FEF6-98BE-4326-AFDF-81CD556F98BD}" destId="{46F66A8A-56F9-4CCE-BDF8-E644FAEC4CB8}" srcOrd="1" destOrd="0" presId="urn:microsoft.com/office/officeart/2005/8/layout/orgChart1"/>
    <dgm:cxn modelId="{F81E68B6-0C6E-47B9-9C17-12B54DD09F70}" type="presParOf" srcId="{F220FEF6-98BE-4326-AFDF-81CD556F98BD}" destId="{281E558F-0EC7-406A-9C21-EB2AE73005F1}" srcOrd="2" destOrd="0" presId="urn:microsoft.com/office/officeart/2005/8/layout/orgChart1"/>
    <dgm:cxn modelId="{C3D84782-E52D-4E7A-86AD-5604D38398AF}" type="presParOf" srcId="{15EDED28-A0ED-46B4-9C29-593041549369}" destId="{02C144DE-7FBA-4478-88F3-E0847403D599}" srcOrd="2" destOrd="0" presId="urn:microsoft.com/office/officeart/2005/8/layout/orgChart1"/>
    <dgm:cxn modelId="{720BF04C-11F5-472C-85AC-3CAB06698ABC}" type="presParOf" srcId="{15EDED28-A0ED-46B4-9C29-593041549369}" destId="{FC904070-CA1A-42D1-8FCB-2D462F1E72F8}" srcOrd="3" destOrd="0" presId="urn:microsoft.com/office/officeart/2005/8/layout/orgChart1"/>
    <dgm:cxn modelId="{F238B6AD-D781-4751-A391-E3E742617617}" type="presParOf" srcId="{FC904070-CA1A-42D1-8FCB-2D462F1E72F8}" destId="{A85D93B2-5B0C-4333-B4E8-570EF150BA9E}" srcOrd="0" destOrd="0" presId="urn:microsoft.com/office/officeart/2005/8/layout/orgChart1"/>
    <dgm:cxn modelId="{6DEB331C-FDBB-4143-B634-084ED0BE5237}" type="presParOf" srcId="{A85D93B2-5B0C-4333-B4E8-570EF150BA9E}" destId="{47A1C8B0-ED4F-4C29-B69C-641FCC6599F1}" srcOrd="0" destOrd="0" presId="urn:microsoft.com/office/officeart/2005/8/layout/orgChart1"/>
    <dgm:cxn modelId="{645F09BE-5095-4E01-8944-916F0955F3E4}" type="presParOf" srcId="{A85D93B2-5B0C-4333-B4E8-570EF150BA9E}" destId="{D0CE8DC0-0CC7-4E1D-AA44-CE592800CD7F}" srcOrd="1" destOrd="0" presId="urn:microsoft.com/office/officeart/2005/8/layout/orgChart1"/>
    <dgm:cxn modelId="{CD89E357-BBBA-4F6D-BD2D-534474822565}" type="presParOf" srcId="{FC904070-CA1A-42D1-8FCB-2D462F1E72F8}" destId="{FFFADBD4-1B5D-4066-842E-C02D627278F7}" srcOrd="1" destOrd="0" presId="urn:microsoft.com/office/officeart/2005/8/layout/orgChart1"/>
    <dgm:cxn modelId="{F36542BF-A436-4B5C-B3F4-9DE8C5AB60D2}" type="presParOf" srcId="{FC904070-CA1A-42D1-8FCB-2D462F1E72F8}" destId="{0F1E339D-78C5-40E8-A030-7ED9E9F86D3B}" srcOrd="2" destOrd="0" presId="urn:microsoft.com/office/officeart/2005/8/layout/orgChart1"/>
    <dgm:cxn modelId="{A523F929-C612-4277-BBC7-4A4248C0F8E5}" type="presParOf" srcId="{15EDED28-A0ED-46B4-9C29-593041549369}" destId="{BF0E6785-D949-498C-97BD-5648D2D2489B}" srcOrd="4" destOrd="0" presId="urn:microsoft.com/office/officeart/2005/8/layout/orgChart1"/>
    <dgm:cxn modelId="{3DD6C542-88F3-4116-89B6-8A829C59DB69}" type="presParOf" srcId="{15EDED28-A0ED-46B4-9C29-593041549369}" destId="{8C713E7F-78B3-40FE-B272-6FB0E2C71A71}" srcOrd="5" destOrd="0" presId="urn:microsoft.com/office/officeart/2005/8/layout/orgChart1"/>
    <dgm:cxn modelId="{F8CBB52B-153C-4EC4-92F8-9C45E10C4338}" type="presParOf" srcId="{8C713E7F-78B3-40FE-B272-6FB0E2C71A71}" destId="{F732D107-6A81-4274-A0DC-92AF567D69FF}" srcOrd="0" destOrd="0" presId="urn:microsoft.com/office/officeart/2005/8/layout/orgChart1"/>
    <dgm:cxn modelId="{61E4C768-D19B-4E68-B4E7-3AFBD9978B49}" type="presParOf" srcId="{F732D107-6A81-4274-A0DC-92AF567D69FF}" destId="{7F7A37BD-FCFF-4DD9-AF89-1705E3DEC6B2}" srcOrd="0" destOrd="0" presId="urn:microsoft.com/office/officeart/2005/8/layout/orgChart1"/>
    <dgm:cxn modelId="{817D5F62-B83F-4610-89D6-E62BC095FB44}" type="presParOf" srcId="{F732D107-6A81-4274-A0DC-92AF567D69FF}" destId="{41FA36BA-1393-4065-8339-7EF837FC6E7B}" srcOrd="1" destOrd="0" presId="urn:microsoft.com/office/officeart/2005/8/layout/orgChart1"/>
    <dgm:cxn modelId="{BFB1DBD6-794C-45EB-B5B1-624009958DF0}" type="presParOf" srcId="{8C713E7F-78B3-40FE-B272-6FB0E2C71A71}" destId="{A56349B1-7E9E-4334-85EF-991C62D2D052}" srcOrd="1" destOrd="0" presId="urn:microsoft.com/office/officeart/2005/8/layout/orgChart1"/>
    <dgm:cxn modelId="{1EA5B9D3-528D-4A27-BEE2-DED25F1520B7}" type="presParOf" srcId="{A56349B1-7E9E-4334-85EF-991C62D2D052}" destId="{CAABC5DA-D945-41FA-8220-25B8B80AB0D3}" srcOrd="0" destOrd="0" presId="urn:microsoft.com/office/officeart/2005/8/layout/orgChart1"/>
    <dgm:cxn modelId="{2C9CC27B-0968-4F9D-85F0-047AAF3E2312}" type="presParOf" srcId="{A56349B1-7E9E-4334-85EF-991C62D2D052}" destId="{8B677F8C-40D5-4D72-8051-DA474BEBF98C}" srcOrd="1" destOrd="0" presId="urn:microsoft.com/office/officeart/2005/8/layout/orgChart1"/>
    <dgm:cxn modelId="{F193DAAD-BC88-4886-A657-3A16569F5D79}" type="presParOf" srcId="{8B677F8C-40D5-4D72-8051-DA474BEBF98C}" destId="{B530F23B-8FA9-4B5E-846C-05B4FE30B395}" srcOrd="0" destOrd="0" presId="urn:microsoft.com/office/officeart/2005/8/layout/orgChart1"/>
    <dgm:cxn modelId="{637B5AE0-946A-4CD8-9B6B-BEBDBA443B71}" type="presParOf" srcId="{B530F23B-8FA9-4B5E-846C-05B4FE30B395}" destId="{A2C59005-4B07-4885-BF66-62CFE6ACE40A}" srcOrd="0" destOrd="0" presId="urn:microsoft.com/office/officeart/2005/8/layout/orgChart1"/>
    <dgm:cxn modelId="{BD032971-B2D0-44D0-A289-83F69CE28DD1}" type="presParOf" srcId="{B530F23B-8FA9-4B5E-846C-05B4FE30B395}" destId="{55688DF3-847B-41BC-8449-233F7E107D8B}" srcOrd="1" destOrd="0" presId="urn:microsoft.com/office/officeart/2005/8/layout/orgChart1"/>
    <dgm:cxn modelId="{2431453B-B88E-4ABF-9FE7-22C8EFCEF1C0}" type="presParOf" srcId="{8B677F8C-40D5-4D72-8051-DA474BEBF98C}" destId="{C3FCCAC7-8834-4DED-8451-008E2EE78337}" srcOrd="1" destOrd="0" presId="urn:microsoft.com/office/officeart/2005/8/layout/orgChart1"/>
    <dgm:cxn modelId="{456F51CA-644E-483B-84E6-A49E2D5E9189}" type="presParOf" srcId="{8B677F8C-40D5-4D72-8051-DA474BEBF98C}" destId="{00BF5F23-2B66-4578-94BC-41696A5398A5}" srcOrd="2" destOrd="0" presId="urn:microsoft.com/office/officeart/2005/8/layout/orgChart1"/>
    <dgm:cxn modelId="{D251C8C2-FE63-4DC4-A8C3-7B125BC909ED}" type="presParOf" srcId="{A56349B1-7E9E-4334-85EF-991C62D2D052}" destId="{FC59B1FD-E051-40CA-8D3A-B676075992C8}" srcOrd="2" destOrd="0" presId="urn:microsoft.com/office/officeart/2005/8/layout/orgChart1"/>
    <dgm:cxn modelId="{00DE5984-E4A9-47F8-AA76-3CC4242C7158}" type="presParOf" srcId="{A56349B1-7E9E-4334-85EF-991C62D2D052}" destId="{815EB09C-24E4-4BBC-AC77-276FE739BDF0}" srcOrd="3" destOrd="0" presId="urn:microsoft.com/office/officeart/2005/8/layout/orgChart1"/>
    <dgm:cxn modelId="{5B978C91-5942-44EF-AE41-DA94A019D5E3}" type="presParOf" srcId="{815EB09C-24E4-4BBC-AC77-276FE739BDF0}" destId="{9E9358E4-7A3C-4C90-804F-0E9DE1EC7DA6}" srcOrd="0" destOrd="0" presId="urn:microsoft.com/office/officeart/2005/8/layout/orgChart1"/>
    <dgm:cxn modelId="{55C436DA-EE9F-409D-BE0D-1C22803699A0}" type="presParOf" srcId="{9E9358E4-7A3C-4C90-804F-0E9DE1EC7DA6}" destId="{493C8878-20B3-4FA3-887B-3AE420335CCC}" srcOrd="0" destOrd="0" presId="urn:microsoft.com/office/officeart/2005/8/layout/orgChart1"/>
    <dgm:cxn modelId="{1843FF14-D165-40CC-8A95-D8C184354ADD}" type="presParOf" srcId="{9E9358E4-7A3C-4C90-804F-0E9DE1EC7DA6}" destId="{C9C2EC50-61CD-406A-AAB4-58DF7BE686E4}" srcOrd="1" destOrd="0" presId="urn:microsoft.com/office/officeart/2005/8/layout/orgChart1"/>
    <dgm:cxn modelId="{E7580061-DD00-48EC-96D0-A9F408EDB0AD}" type="presParOf" srcId="{815EB09C-24E4-4BBC-AC77-276FE739BDF0}" destId="{1401FC04-7727-439F-A423-7774855F4D14}" srcOrd="1" destOrd="0" presId="urn:microsoft.com/office/officeart/2005/8/layout/orgChart1"/>
    <dgm:cxn modelId="{E479CF2F-F930-45FA-81D9-1CB7C9FFD992}" type="presParOf" srcId="{815EB09C-24E4-4BBC-AC77-276FE739BDF0}" destId="{4E514FCE-2613-4814-BE11-C0B9322D9FF9}" srcOrd="2" destOrd="0" presId="urn:microsoft.com/office/officeart/2005/8/layout/orgChart1"/>
    <dgm:cxn modelId="{A3405401-A9C6-4E87-A92F-B32D11036613}" type="presParOf" srcId="{A56349B1-7E9E-4334-85EF-991C62D2D052}" destId="{35663EAE-B106-45ED-8988-8EE768483336}" srcOrd="4" destOrd="0" presId="urn:microsoft.com/office/officeart/2005/8/layout/orgChart1"/>
    <dgm:cxn modelId="{4EFB0D0C-130C-4D32-B2F7-868E2DEC265E}" type="presParOf" srcId="{A56349B1-7E9E-4334-85EF-991C62D2D052}" destId="{95D57641-67CB-44BE-830D-BC07F02CB47F}" srcOrd="5" destOrd="0" presId="urn:microsoft.com/office/officeart/2005/8/layout/orgChart1"/>
    <dgm:cxn modelId="{B9EBCE38-F183-4EB2-B5CD-DEF85821381B}" type="presParOf" srcId="{95D57641-67CB-44BE-830D-BC07F02CB47F}" destId="{920039B7-98CB-4B9F-8A31-B0591134303D}" srcOrd="0" destOrd="0" presId="urn:microsoft.com/office/officeart/2005/8/layout/orgChart1"/>
    <dgm:cxn modelId="{C0FBF45A-3FA2-440E-9E21-CB56D698CFBF}" type="presParOf" srcId="{920039B7-98CB-4B9F-8A31-B0591134303D}" destId="{68FF4C84-94F5-4640-8713-F4BBB154BDD3}" srcOrd="0" destOrd="0" presId="urn:microsoft.com/office/officeart/2005/8/layout/orgChart1"/>
    <dgm:cxn modelId="{35101698-E00E-4CA6-A4D4-EAF3DACFC1EF}" type="presParOf" srcId="{920039B7-98CB-4B9F-8A31-B0591134303D}" destId="{3EB3219C-D1D7-4E64-93BD-BF6802BDE965}" srcOrd="1" destOrd="0" presId="urn:microsoft.com/office/officeart/2005/8/layout/orgChart1"/>
    <dgm:cxn modelId="{13656EBF-617B-4107-97EA-70A1896EB0E8}" type="presParOf" srcId="{95D57641-67CB-44BE-830D-BC07F02CB47F}" destId="{C28BC1BC-4C63-43D1-BDD4-4C96BBDBACB3}" srcOrd="1" destOrd="0" presId="urn:microsoft.com/office/officeart/2005/8/layout/orgChart1"/>
    <dgm:cxn modelId="{747FE36B-F731-4E2C-A364-67A003EDF4B6}" type="presParOf" srcId="{95D57641-67CB-44BE-830D-BC07F02CB47F}" destId="{DD1D5F9B-F6FD-4C70-86F0-79E26EA972AE}" srcOrd="2" destOrd="0" presId="urn:microsoft.com/office/officeart/2005/8/layout/orgChart1"/>
    <dgm:cxn modelId="{8A761600-A278-41AB-84DA-8B5B472AAEDA}" type="presParOf" srcId="{A56349B1-7E9E-4334-85EF-991C62D2D052}" destId="{8E3B02C6-304A-4FE5-A71E-FB0396C5DE9D}" srcOrd="6" destOrd="0" presId="urn:microsoft.com/office/officeart/2005/8/layout/orgChart1"/>
    <dgm:cxn modelId="{B4DB0F4B-2DD4-40C3-8622-7A3D34556E78}" type="presParOf" srcId="{A56349B1-7E9E-4334-85EF-991C62D2D052}" destId="{156C34C7-F325-4F97-909A-F3B097D219E9}" srcOrd="7" destOrd="0" presId="urn:microsoft.com/office/officeart/2005/8/layout/orgChart1"/>
    <dgm:cxn modelId="{D7AF78A6-5AC7-446F-8459-7F2181415084}" type="presParOf" srcId="{156C34C7-F325-4F97-909A-F3B097D219E9}" destId="{C260B0EF-8579-4271-B796-4C7878D36040}" srcOrd="0" destOrd="0" presId="urn:microsoft.com/office/officeart/2005/8/layout/orgChart1"/>
    <dgm:cxn modelId="{366F5D6F-21A1-4D05-8979-74239DD352FE}" type="presParOf" srcId="{C260B0EF-8579-4271-B796-4C7878D36040}" destId="{AD36C09D-D691-4A7A-9C34-E2D44D5BCB08}" srcOrd="0" destOrd="0" presId="urn:microsoft.com/office/officeart/2005/8/layout/orgChart1"/>
    <dgm:cxn modelId="{F4957521-9523-4FF6-8CE0-1168E26170A2}" type="presParOf" srcId="{C260B0EF-8579-4271-B796-4C7878D36040}" destId="{75BBD82E-465B-4132-A6E5-4651FD16A421}" srcOrd="1" destOrd="0" presId="urn:microsoft.com/office/officeart/2005/8/layout/orgChart1"/>
    <dgm:cxn modelId="{684DCF24-6A6F-4E8D-A365-E005EC6A1B26}" type="presParOf" srcId="{156C34C7-F325-4F97-909A-F3B097D219E9}" destId="{4109B2FB-5F27-44C3-B4DA-EDA69E4754A9}" srcOrd="1" destOrd="0" presId="urn:microsoft.com/office/officeart/2005/8/layout/orgChart1"/>
    <dgm:cxn modelId="{DED04E77-043E-4532-A37E-78D6B4F63117}" type="presParOf" srcId="{156C34C7-F325-4F97-909A-F3B097D219E9}" destId="{C3B5B3D9-B32F-470F-BB7F-6BF4AACDE29A}" srcOrd="2" destOrd="0" presId="urn:microsoft.com/office/officeart/2005/8/layout/orgChart1"/>
    <dgm:cxn modelId="{A900AF38-45D1-4258-9DE0-0500B1A1F0CA}" type="presParOf" srcId="{8C713E7F-78B3-40FE-B272-6FB0E2C71A71}" destId="{B7222694-94D2-4CCF-9D11-802C02B64B6D}" srcOrd="2" destOrd="0" presId="urn:microsoft.com/office/officeart/2005/8/layout/orgChart1"/>
    <dgm:cxn modelId="{7B13CFD3-D8FD-4176-9B8C-CD8152A43089}" type="presParOf" srcId="{15EDED28-A0ED-46B4-9C29-593041549369}" destId="{317586C3-FF16-45D4-ACB8-CCE0644E8F19}" srcOrd="6" destOrd="0" presId="urn:microsoft.com/office/officeart/2005/8/layout/orgChart1"/>
    <dgm:cxn modelId="{5FF516CB-8506-4AB8-9BCB-B0A3C0572C58}" type="presParOf" srcId="{15EDED28-A0ED-46B4-9C29-593041549369}" destId="{72EBD8B6-34F8-4432-8ED0-99345EBC9307}" srcOrd="7" destOrd="0" presId="urn:microsoft.com/office/officeart/2005/8/layout/orgChart1"/>
    <dgm:cxn modelId="{FE80275C-DFA1-4192-AE96-AFC4792E971E}" type="presParOf" srcId="{72EBD8B6-34F8-4432-8ED0-99345EBC9307}" destId="{40F4629A-7590-4518-B2FA-77517EA4CE40}" srcOrd="0" destOrd="0" presId="urn:microsoft.com/office/officeart/2005/8/layout/orgChart1"/>
    <dgm:cxn modelId="{4813E207-1028-47CE-9E87-3FF629C5B735}" type="presParOf" srcId="{40F4629A-7590-4518-B2FA-77517EA4CE40}" destId="{559B9AE0-69C2-4BF8-9319-5C4ADF8CC147}" srcOrd="0" destOrd="0" presId="urn:microsoft.com/office/officeart/2005/8/layout/orgChart1"/>
    <dgm:cxn modelId="{28A898BE-0521-4E55-AE5E-F5F48A8979B2}" type="presParOf" srcId="{40F4629A-7590-4518-B2FA-77517EA4CE40}" destId="{665F40D6-9FBF-42C7-8AA7-D9FED6794D05}" srcOrd="1" destOrd="0" presId="urn:microsoft.com/office/officeart/2005/8/layout/orgChart1"/>
    <dgm:cxn modelId="{A89DDC09-1D89-4138-9270-D78EC99B644E}" type="presParOf" srcId="{72EBD8B6-34F8-4432-8ED0-99345EBC9307}" destId="{56BE3C9D-C146-45E0-BC3C-58E4977C785E}" srcOrd="1" destOrd="0" presId="urn:microsoft.com/office/officeart/2005/8/layout/orgChart1"/>
    <dgm:cxn modelId="{13BF68DD-14E4-497C-9D71-9FAD0588B71A}" type="presParOf" srcId="{56BE3C9D-C146-45E0-BC3C-58E4977C785E}" destId="{46B967F5-F529-465B-9B9F-3110F49E61A5}" srcOrd="0" destOrd="0" presId="urn:microsoft.com/office/officeart/2005/8/layout/orgChart1"/>
    <dgm:cxn modelId="{BB9F5352-19F3-4D60-BFBB-F78A25E9B18F}" type="presParOf" srcId="{56BE3C9D-C146-45E0-BC3C-58E4977C785E}" destId="{D122E523-94BF-4B6C-BC39-718A6940A465}" srcOrd="1" destOrd="0" presId="urn:microsoft.com/office/officeart/2005/8/layout/orgChart1"/>
    <dgm:cxn modelId="{D4B6BF87-44FD-49EB-BB0E-2E8D653EE089}" type="presParOf" srcId="{D122E523-94BF-4B6C-BC39-718A6940A465}" destId="{2AF78B01-A7D1-4E13-B72C-17B282766816}" srcOrd="0" destOrd="0" presId="urn:microsoft.com/office/officeart/2005/8/layout/orgChart1"/>
    <dgm:cxn modelId="{EC9FB816-33FB-4E77-8A36-F7AB7F1E06F5}" type="presParOf" srcId="{2AF78B01-A7D1-4E13-B72C-17B282766816}" destId="{C129B3DC-C849-44BC-9634-630F95382884}" srcOrd="0" destOrd="0" presId="urn:microsoft.com/office/officeart/2005/8/layout/orgChart1"/>
    <dgm:cxn modelId="{C143DE29-D507-47DA-85D2-E5DC8272B78F}" type="presParOf" srcId="{2AF78B01-A7D1-4E13-B72C-17B282766816}" destId="{4DCA2CEF-9E4E-460F-86D7-A018C5B8D0C1}" srcOrd="1" destOrd="0" presId="urn:microsoft.com/office/officeart/2005/8/layout/orgChart1"/>
    <dgm:cxn modelId="{05B9F3BC-BA9A-4862-B80E-BDD2490916B6}" type="presParOf" srcId="{D122E523-94BF-4B6C-BC39-718A6940A465}" destId="{F3707FF0-AD13-4AFF-9CEE-EFD01E68B302}" srcOrd="1" destOrd="0" presId="urn:microsoft.com/office/officeart/2005/8/layout/orgChart1"/>
    <dgm:cxn modelId="{890D444B-64C5-4CE6-A933-B49435AD0DD6}" type="presParOf" srcId="{D122E523-94BF-4B6C-BC39-718A6940A465}" destId="{4B0DF8B8-73ED-45A8-A44E-FE495106C54E}" srcOrd="2" destOrd="0" presId="urn:microsoft.com/office/officeart/2005/8/layout/orgChart1"/>
    <dgm:cxn modelId="{E238C04D-C7F7-4918-9E0D-BDD4205D33D3}" type="presParOf" srcId="{56BE3C9D-C146-45E0-BC3C-58E4977C785E}" destId="{08B7405A-B831-47D0-B004-CFE8B92C414B}" srcOrd="2" destOrd="0" presId="urn:microsoft.com/office/officeart/2005/8/layout/orgChart1"/>
    <dgm:cxn modelId="{2AD2EF7E-F18C-4970-8C79-0C35B7319CAD}" type="presParOf" srcId="{56BE3C9D-C146-45E0-BC3C-58E4977C785E}" destId="{7DACCB42-AE16-44CF-B446-8CEB25B5870C}" srcOrd="3" destOrd="0" presId="urn:microsoft.com/office/officeart/2005/8/layout/orgChart1"/>
    <dgm:cxn modelId="{6628B7DC-7D08-4D64-97D0-B03510FCD71F}" type="presParOf" srcId="{7DACCB42-AE16-44CF-B446-8CEB25B5870C}" destId="{CAF427D5-8ABB-4E70-A6A4-B66A9738EA66}" srcOrd="0" destOrd="0" presId="urn:microsoft.com/office/officeart/2005/8/layout/orgChart1"/>
    <dgm:cxn modelId="{14AA4B15-B954-4135-8B9B-27E7C42F11EB}" type="presParOf" srcId="{CAF427D5-8ABB-4E70-A6A4-B66A9738EA66}" destId="{1267768B-7C5E-45BA-AA21-E743C5928258}" srcOrd="0" destOrd="0" presId="urn:microsoft.com/office/officeart/2005/8/layout/orgChart1"/>
    <dgm:cxn modelId="{E76B8BA2-9CEF-4D61-922C-A7E389309483}" type="presParOf" srcId="{CAF427D5-8ABB-4E70-A6A4-B66A9738EA66}" destId="{6A848F5F-7CEC-42E2-99DC-169D1639C168}" srcOrd="1" destOrd="0" presId="urn:microsoft.com/office/officeart/2005/8/layout/orgChart1"/>
    <dgm:cxn modelId="{57CEBF3E-F151-4AC7-B9A1-D532A69AE368}" type="presParOf" srcId="{7DACCB42-AE16-44CF-B446-8CEB25B5870C}" destId="{7377DB98-4898-47D3-96DD-5457F12611AF}" srcOrd="1" destOrd="0" presId="urn:microsoft.com/office/officeart/2005/8/layout/orgChart1"/>
    <dgm:cxn modelId="{4B2AA787-6C27-48B2-80ED-E15C5BC91DF2}" type="presParOf" srcId="{7DACCB42-AE16-44CF-B446-8CEB25B5870C}" destId="{7422B282-8E21-4A31-8402-39A5D4FCA610}" srcOrd="2" destOrd="0" presId="urn:microsoft.com/office/officeart/2005/8/layout/orgChart1"/>
    <dgm:cxn modelId="{D534D212-3330-4DDF-98E8-115B4B471B1A}" type="presParOf" srcId="{56BE3C9D-C146-45E0-BC3C-58E4977C785E}" destId="{C17B7808-8384-43B9-90CA-FA51BEED9D2B}" srcOrd="4" destOrd="0" presId="urn:microsoft.com/office/officeart/2005/8/layout/orgChart1"/>
    <dgm:cxn modelId="{DA7C35E6-5637-4373-A0D0-34EB6A4D32DE}" type="presParOf" srcId="{56BE3C9D-C146-45E0-BC3C-58E4977C785E}" destId="{3390E7AB-A9ED-455B-B9AA-8FF1BF7D768C}" srcOrd="5" destOrd="0" presId="urn:microsoft.com/office/officeart/2005/8/layout/orgChart1"/>
    <dgm:cxn modelId="{46AC8C87-EBD3-44FC-B361-69A4123E0118}" type="presParOf" srcId="{3390E7AB-A9ED-455B-B9AA-8FF1BF7D768C}" destId="{50F67DA7-187E-47E8-84C3-5F6D77754E3C}" srcOrd="0" destOrd="0" presId="urn:microsoft.com/office/officeart/2005/8/layout/orgChart1"/>
    <dgm:cxn modelId="{B4D07C27-31C0-481F-BED0-76310AA6E3EC}" type="presParOf" srcId="{50F67DA7-187E-47E8-84C3-5F6D77754E3C}" destId="{3A870980-5A0D-4A81-9723-483F7B899EAB}" srcOrd="0" destOrd="0" presId="urn:microsoft.com/office/officeart/2005/8/layout/orgChart1"/>
    <dgm:cxn modelId="{A02C437B-2174-40AE-A0C4-E8AF7C794539}" type="presParOf" srcId="{50F67DA7-187E-47E8-84C3-5F6D77754E3C}" destId="{8F33F71C-1431-4FA7-A507-8C9A8772F578}" srcOrd="1" destOrd="0" presId="urn:microsoft.com/office/officeart/2005/8/layout/orgChart1"/>
    <dgm:cxn modelId="{69BA09C4-1BFE-4D88-91A6-0476CA32531C}" type="presParOf" srcId="{3390E7AB-A9ED-455B-B9AA-8FF1BF7D768C}" destId="{FF949604-C206-49F8-A845-758F0707FFE0}" srcOrd="1" destOrd="0" presId="urn:microsoft.com/office/officeart/2005/8/layout/orgChart1"/>
    <dgm:cxn modelId="{5CDF8F2B-C47C-4AE0-A28D-C667A6A9B700}" type="presParOf" srcId="{3390E7AB-A9ED-455B-B9AA-8FF1BF7D768C}" destId="{65E61CA2-3CA9-4FB1-91D8-B192DEA6F012}" srcOrd="2" destOrd="0" presId="urn:microsoft.com/office/officeart/2005/8/layout/orgChart1"/>
    <dgm:cxn modelId="{538425ED-6E9A-49A9-A74D-481B2868117E}" type="presParOf" srcId="{56BE3C9D-C146-45E0-BC3C-58E4977C785E}" destId="{C3730D7C-78EE-419A-A33F-2B66E1F45663}" srcOrd="6" destOrd="0" presId="urn:microsoft.com/office/officeart/2005/8/layout/orgChart1"/>
    <dgm:cxn modelId="{54F7CBCC-400A-4554-9DE9-A104B2161D8D}" type="presParOf" srcId="{56BE3C9D-C146-45E0-BC3C-58E4977C785E}" destId="{17AB09C2-61EF-4B01-A088-C2FEF658E6E7}" srcOrd="7" destOrd="0" presId="urn:microsoft.com/office/officeart/2005/8/layout/orgChart1"/>
    <dgm:cxn modelId="{30E6AFEA-088E-44B4-A103-5EF67DE3627F}" type="presParOf" srcId="{17AB09C2-61EF-4B01-A088-C2FEF658E6E7}" destId="{A5839DD6-BE02-4EA1-BE19-6F9124C55E25}" srcOrd="0" destOrd="0" presId="urn:microsoft.com/office/officeart/2005/8/layout/orgChart1"/>
    <dgm:cxn modelId="{5CCFC379-9D34-422D-9F1D-1C9F667FEF38}" type="presParOf" srcId="{A5839DD6-BE02-4EA1-BE19-6F9124C55E25}" destId="{CC53E511-2B85-425C-97E0-04A6924B4639}" srcOrd="0" destOrd="0" presId="urn:microsoft.com/office/officeart/2005/8/layout/orgChart1"/>
    <dgm:cxn modelId="{FA69B0E0-BED8-441F-B47F-D7409E5C7F2E}" type="presParOf" srcId="{A5839DD6-BE02-4EA1-BE19-6F9124C55E25}" destId="{9D50295D-FA22-4567-91CC-F81E6F1EBE50}" srcOrd="1" destOrd="0" presId="urn:microsoft.com/office/officeart/2005/8/layout/orgChart1"/>
    <dgm:cxn modelId="{628BEB6D-AA10-48E7-9990-64DA11F15916}" type="presParOf" srcId="{17AB09C2-61EF-4B01-A088-C2FEF658E6E7}" destId="{9E577CE4-6609-42E9-B079-869EB2305314}" srcOrd="1" destOrd="0" presId="urn:microsoft.com/office/officeart/2005/8/layout/orgChart1"/>
    <dgm:cxn modelId="{F3B55C01-6B78-4F8B-89B6-AC96C11ADE71}" type="presParOf" srcId="{17AB09C2-61EF-4B01-A088-C2FEF658E6E7}" destId="{11095E22-FF42-488E-867B-276E8D638EC8}" srcOrd="2" destOrd="0" presId="urn:microsoft.com/office/officeart/2005/8/layout/orgChart1"/>
    <dgm:cxn modelId="{BE1A59E8-4FDE-456D-B369-5D3B559E6BDB}" type="presParOf" srcId="{72EBD8B6-34F8-4432-8ED0-99345EBC9307}" destId="{6864F4A8-794F-4B91-97AA-79C29F58C827}" srcOrd="2" destOrd="0" presId="urn:microsoft.com/office/officeart/2005/8/layout/orgChart1"/>
    <dgm:cxn modelId="{B67A6D27-03AD-4461-A35C-360563678332}" type="presParOf" srcId="{15EDED28-A0ED-46B4-9C29-593041549369}" destId="{30DCA534-7854-4275-BEA3-A23B98B295FC}" srcOrd="8" destOrd="0" presId="urn:microsoft.com/office/officeart/2005/8/layout/orgChart1"/>
    <dgm:cxn modelId="{1E95A2D4-E585-4443-A4DF-C7D326E75D99}" type="presParOf" srcId="{15EDED28-A0ED-46B4-9C29-593041549369}" destId="{40495C62-38C5-415B-A635-D89B2892789D}" srcOrd="9" destOrd="0" presId="urn:microsoft.com/office/officeart/2005/8/layout/orgChart1"/>
    <dgm:cxn modelId="{40007F86-0380-4891-8B2F-9D1E15B970FC}" type="presParOf" srcId="{40495C62-38C5-415B-A635-D89B2892789D}" destId="{4D9A12B8-12D1-4A82-9882-364D1A2F9FC2}" srcOrd="0" destOrd="0" presId="urn:microsoft.com/office/officeart/2005/8/layout/orgChart1"/>
    <dgm:cxn modelId="{B265AC1C-20D0-4D72-9E04-C46BC03D8329}" type="presParOf" srcId="{4D9A12B8-12D1-4A82-9882-364D1A2F9FC2}" destId="{353365AC-3DC8-4AE5-873B-BC549D5C7983}" srcOrd="0" destOrd="0" presId="urn:microsoft.com/office/officeart/2005/8/layout/orgChart1"/>
    <dgm:cxn modelId="{E0C6E78F-5A36-487F-92DB-C5864F76316F}" type="presParOf" srcId="{4D9A12B8-12D1-4A82-9882-364D1A2F9FC2}" destId="{3A9951F4-0492-4C24-BC6B-F5D52C35C28B}" srcOrd="1" destOrd="0" presId="urn:microsoft.com/office/officeart/2005/8/layout/orgChart1"/>
    <dgm:cxn modelId="{92113723-F634-4E78-8965-0089C0BC852D}" type="presParOf" srcId="{40495C62-38C5-415B-A635-D89B2892789D}" destId="{4FDFACA7-F79C-4C0A-AC2F-16819CBCDA5B}" srcOrd="1" destOrd="0" presId="urn:microsoft.com/office/officeart/2005/8/layout/orgChart1"/>
    <dgm:cxn modelId="{25FC83A8-BBBE-45F9-9D4A-F28E78F23FB9}" type="presParOf" srcId="{40495C62-38C5-415B-A635-D89B2892789D}" destId="{6EEA6268-27E6-4FA2-8FF6-493C9883D91C}" srcOrd="2" destOrd="0" presId="urn:microsoft.com/office/officeart/2005/8/layout/orgChart1"/>
    <dgm:cxn modelId="{619D4E19-5C79-4631-921C-CF629C079EFB}" type="presParOf" srcId="{15EDED28-A0ED-46B4-9C29-593041549369}" destId="{FA27BDBC-E543-4292-A693-290BBE55E60C}" srcOrd="10" destOrd="0" presId="urn:microsoft.com/office/officeart/2005/8/layout/orgChart1"/>
    <dgm:cxn modelId="{A81F131B-F575-46D4-82EF-DDC3F0A8D88A}" type="presParOf" srcId="{15EDED28-A0ED-46B4-9C29-593041549369}" destId="{2A3C7407-E6E0-4D4E-8489-6F9D58B614D1}" srcOrd="11" destOrd="0" presId="urn:microsoft.com/office/officeart/2005/8/layout/orgChart1"/>
    <dgm:cxn modelId="{1ED6F434-8B14-41EB-A9BC-C1CF0FB47FD2}" type="presParOf" srcId="{2A3C7407-E6E0-4D4E-8489-6F9D58B614D1}" destId="{99D04027-0105-4B20-81C8-FC5724D519B0}" srcOrd="0" destOrd="0" presId="urn:microsoft.com/office/officeart/2005/8/layout/orgChart1"/>
    <dgm:cxn modelId="{EAF8289A-2BB2-4FED-B5A4-8DE41121BD0A}" type="presParOf" srcId="{99D04027-0105-4B20-81C8-FC5724D519B0}" destId="{59AB8D40-18FC-4883-9DE6-555D47F6FFAC}" srcOrd="0" destOrd="0" presId="urn:microsoft.com/office/officeart/2005/8/layout/orgChart1"/>
    <dgm:cxn modelId="{FF98D275-B12E-42F2-AA36-5A682B298198}" type="presParOf" srcId="{99D04027-0105-4B20-81C8-FC5724D519B0}" destId="{12D02508-0E0F-44CF-B66A-97E3FB854C92}" srcOrd="1" destOrd="0" presId="urn:microsoft.com/office/officeart/2005/8/layout/orgChart1"/>
    <dgm:cxn modelId="{38B3E78B-BE58-4EF3-AF94-0F1DB5D9738D}" type="presParOf" srcId="{2A3C7407-E6E0-4D4E-8489-6F9D58B614D1}" destId="{97F9D2F3-CAB6-4D5E-B4F2-54A2D14E19E4}" srcOrd="1" destOrd="0" presId="urn:microsoft.com/office/officeart/2005/8/layout/orgChart1"/>
    <dgm:cxn modelId="{35684585-A1BB-45AD-B482-1EB19AFB02AB}" type="presParOf" srcId="{97F9D2F3-CAB6-4D5E-B4F2-54A2D14E19E4}" destId="{7D9F4C93-9328-419E-9EC6-240D41AB2CA7}" srcOrd="0" destOrd="0" presId="urn:microsoft.com/office/officeart/2005/8/layout/orgChart1"/>
    <dgm:cxn modelId="{74302D8C-9640-4692-8479-23E6592728C0}" type="presParOf" srcId="{97F9D2F3-CAB6-4D5E-B4F2-54A2D14E19E4}" destId="{A99F8960-73EB-4A23-86E2-8403CCEB663E}" srcOrd="1" destOrd="0" presId="urn:microsoft.com/office/officeart/2005/8/layout/orgChart1"/>
    <dgm:cxn modelId="{E23A8553-76ED-48AE-B5D4-646984D8D327}" type="presParOf" srcId="{A99F8960-73EB-4A23-86E2-8403CCEB663E}" destId="{9802BB86-70D8-49DB-9C4A-AE23A1FFF91F}" srcOrd="0" destOrd="0" presId="urn:microsoft.com/office/officeart/2005/8/layout/orgChart1"/>
    <dgm:cxn modelId="{527B8552-84DD-4B22-B6F8-69DC0F29A1DE}" type="presParOf" srcId="{9802BB86-70D8-49DB-9C4A-AE23A1FFF91F}" destId="{DEB8CAC9-F2E4-4CD1-BB31-910AAF5BF4DB}" srcOrd="0" destOrd="0" presId="urn:microsoft.com/office/officeart/2005/8/layout/orgChart1"/>
    <dgm:cxn modelId="{D08D8F92-5704-4FDE-9522-E3C14435294D}" type="presParOf" srcId="{9802BB86-70D8-49DB-9C4A-AE23A1FFF91F}" destId="{35992566-3306-4041-8068-5B38F56A79E1}" srcOrd="1" destOrd="0" presId="urn:microsoft.com/office/officeart/2005/8/layout/orgChart1"/>
    <dgm:cxn modelId="{787BF733-AD35-4874-8782-56A3BAE017FC}" type="presParOf" srcId="{A99F8960-73EB-4A23-86E2-8403CCEB663E}" destId="{8CFE1779-AEAC-4685-9024-594D6F142566}" srcOrd="1" destOrd="0" presId="urn:microsoft.com/office/officeart/2005/8/layout/orgChart1"/>
    <dgm:cxn modelId="{2DFEBDC5-4276-47E8-956E-21E396F3A7A5}" type="presParOf" srcId="{A99F8960-73EB-4A23-86E2-8403CCEB663E}" destId="{4E447696-5BB5-4F9E-A908-A95FA42E6D16}" srcOrd="2" destOrd="0" presId="urn:microsoft.com/office/officeart/2005/8/layout/orgChart1"/>
    <dgm:cxn modelId="{59E6F354-53BE-400A-A886-82447C8ADCDA}" type="presParOf" srcId="{97F9D2F3-CAB6-4D5E-B4F2-54A2D14E19E4}" destId="{CE834C1A-2BB7-4DA1-B834-355D9FF918CD}" srcOrd="2" destOrd="0" presId="urn:microsoft.com/office/officeart/2005/8/layout/orgChart1"/>
    <dgm:cxn modelId="{D43B335C-737B-4EF1-97E4-3DFAC4E3614B}" type="presParOf" srcId="{97F9D2F3-CAB6-4D5E-B4F2-54A2D14E19E4}" destId="{689AF137-48B9-4B7C-AB9C-C2EF951396EC}" srcOrd="3" destOrd="0" presId="urn:microsoft.com/office/officeart/2005/8/layout/orgChart1"/>
    <dgm:cxn modelId="{A89D1A23-4955-4DE2-81FE-956ADA6101C9}" type="presParOf" srcId="{689AF137-48B9-4B7C-AB9C-C2EF951396EC}" destId="{8166EE8D-AC3B-43A8-A771-E327C586E011}" srcOrd="0" destOrd="0" presId="urn:microsoft.com/office/officeart/2005/8/layout/orgChart1"/>
    <dgm:cxn modelId="{9D6F6199-0562-43D3-AF2B-5E2F71C16CF5}" type="presParOf" srcId="{8166EE8D-AC3B-43A8-A771-E327C586E011}" destId="{5E6E8035-E0EF-47FA-B7CB-94257E181AD3}" srcOrd="0" destOrd="0" presId="urn:microsoft.com/office/officeart/2005/8/layout/orgChart1"/>
    <dgm:cxn modelId="{B96B201C-C00A-4907-B5F8-D5DBE4620F66}" type="presParOf" srcId="{8166EE8D-AC3B-43A8-A771-E327C586E011}" destId="{A56ED424-DF6C-4581-AFC1-2F7A9A63BB5E}" srcOrd="1" destOrd="0" presId="urn:microsoft.com/office/officeart/2005/8/layout/orgChart1"/>
    <dgm:cxn modelId="{1BDE8388-830A-4D31-8BEE-1C5C31509174}" type="presParOf" srcId="{689AF137-48B9-4B7C-AB9C-C2EF951396EC}" destId="{50C4A378-4739-4FFB-A8B0-07236C190C29}" srcOrd="1" destOrd="0" presId="urn:microsoft.com/office/officeart/2005/8/layout/orgChart1"/>
    <dgm:cxn modelId="{7F69D2C1-E6FB-4A75-A06B-2F91EDBEA5FA}" type="presParOf" srcId="{689AF137-48B9-4B7C-AB9C-C2EF951396EC}" destId="{AC1E199C-82F8-42BB-968E-3989617C6E11}" srcOrd="2" destOrd="0" presId="urn:microsoft.com/office/officeart/2005/8/layout/orgChart1"/>
    <dgm:cxn modelId="{10D0D0BD-A15B-4F20-9C7C-DBB1087C6C87}" type="presParOf" srcId="{97F9D2F3-CAB6-4D5E-B4F2-54A2D14E19E4}" destId="{2AE4DE18-96C6-4F5B-8F0D-59A53DDCA9B1}" srcOrd="4" destOrd="0" presId="urn:microsoft.com/office/officeart/2005/8/layout/orgChart1"/>
    <dgm:cxn modelId="{F469D9DC-D2D3-4B12-9A36-AA74F3E72ACA}" type="presParOf" srcId="{97F9D2F3-CAB6-4D5E-B4F2-54A2D14E19E4}" destId="{4AE94530-C0D7-461F-A386-2997DE187B1C}" srcOrd="5" destOrd="0" presId="urn:microsoft.com/office/officeart/2005/8/layout/orgChart1"/>
    <dgm:cxn modelId="{3F5F38AA-0100-437E-8073-06E772FD44D2}" type="presParOf" srcId="{4AE94530-C0D7-461F-A386-2997DE187B1C}" destId="{1E2AC185-44F4-428F-B6F2-F63181EF5B05}" srcOrd="0" destOrd="0" presId="urn:microsoft.com/office/officeart/2005/8/layout/orgChart1"/>
    <dgm:cxn modelId="{426A04C2-5CA1-4C45-B38F-BE917F59BD01}" type="presParOf" srcId="{1E2AC185-44F4-428F-B6F2-F63181EF5B05}" destId="{FF48BF30-A2DD-4BA0-8794-7682B2E1CA58}" srcOrd="0" destOrd="0" presId="urn:microsoft.com/office/officeart/2005/8/layout/orgChart1"/>
    <dgm:cxn modelId="{553D497E-CF92-4723-A18B-7C66788F6AC2}" type="presParOf" srcId="{1E2AC185-44F4-428F-B6F2-F63181EF5B05}" destId="{99D951AD-B890-43A7-8646-F89367454498}" srcOrd="1" destOrd="0" presId="urn:microsoft.com/office/officeart/2005/8/layout/orgChart1"/>
    <dgm:cxn modelId="{DAF4910F-EA9B-407D-89DB-0399A7C7E6A3}" type="presParOf" srcId="{4AE94530-C0D7-461F-A386-2997DE187B1C}" destId="{D90807C2-41AB-44DD-A797-7F28DFD09B67}" srcOrd="1" destOrd="0" presId="urn:microsoft.com/office/officeart/2005/8/layout/orgChart1"/>
    <dgm:cxn modelId="{C0FFFB31-01E7-4550-BDE3-C829917667D4}" type="presParOf" srcId="{4AE94530-C0D7-461F-A386-2997DE187B1C}" destId="{9567AE41-7ED3-4355-84A5-B9865922CC21}" srcOrd="2" destOrd="0" presId="urn:microsoft.com/office/officeart/2005/8/layout/orgChart1"/>
    <dgm:cxn modelId="{7AD231CE-014A-4725-939E-7F4301C7D62B}" type="presParOf" srcId="{2A3C7407-E6E0-4D4E-8489-6F9D58B614D1}" destId="{2528BB28-9326-420E-92B9-F666C8FFF80D}" srcOrd="2" destOrd="0" presId="urn:microsoft.com/office/officeart/2005/8/layout/orgChart1"/>
    <dgm:cxn modelId="{6D494855-338A-4EFF-A04E-FD78297C9A7A}" type="presParOf" srcId="{D8393584-E8A3-4595-99AE-E2AB36268E99}" destId="{973FE4E7-1B84-46DA-928F-402970E9B55C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4DE18-96C6-4F5B-8F0D-59A53DDCA9B1}">
      <dsp:nvSpPr>
        <dsp:cNvPr id="0" name=""/>
        <dsp:cNvSpPr/>
      </dsp:nvSpPr>
      <dsp:spPr>
        <a:xfrm>
          <a:off x="10694537" y="1152749"/>
          <a:ext cx="91440" cy="19336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3693"/>
              </a:lnTo>
              <a:lnTo>
                <a:pt x="128692" y="193369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34C1A-2BB7-4DA1-B834-355D9FF918CD}">
      <dsp:nvSpPr>
        <dsp:cNvPr id="0" name=""/>
        <dsp:cNvSpPr/>
      </dsp:nvSpPr>
      <dsp:spPr>
        <a:xfrm>
          <a:off x="10740257" y="1152749"/>
          <a:ext cx="520515" cy="1074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4307"/>
              </a:lnTo>
              <a:lnTo>
                <a:pt x="520515" y="107430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F4C93-9328-419E-9EC6-240D41AB2CA7}">
      <dsp:nvSpPr>
        <dsp:cNvPr id="0" name=""/>
        <dsp:cNvSpPr/>
      </dsp:nvSpPr>
      <dsp:spPr>
        <a:xfrm>
          <a:off x="10740257" y="1152749"/>
          <a:ext cx="529912" cy="453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139"/>
              </a:lnTo>
              <a:lnTo>
                <a:pt x="529912" y="45313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7BDBC-E543-4292-A693-290BBE55E60C}">
      <dsp:nvSpPr>
        <dsp:cNvPr id="0" name=""/>
        <dsp:cNvSpPr/>
      </dsp:nvSpPr>
      <dsp:spPr>
        <a:xfrm>
          <a:off x="6090896" y="617105"/>
          <a:ext cx="5307464" cy="1366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6"/>
              </a:lnTo>
              <a:lnTo>
                <a:pt x="5307464" y="50426"/>
              </a:lnTo>
              <a:lnTo>
                <a:pt x="5307464" y="13667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CA534-7854-4275-BEA3-A23B98B295FC}">
      <dsp:nvSpPr>
        <dsp:cNvPr id="0" name=""/>
        <dsp:cNvSpPr/>
      </dsp:nvSpPr>
      <dsp:spPr>
        <a:xfrm>
          <a:off x="6090896" y="617105"/>
          <a:ext cx="3567693" cy="126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21"/>
              </a:lnTo>
              <a:lnTo>
                <a:pt x="3567693" y="39821"/>
              </a:lnTo>
              <a:lnTo>
                <a:pt x="3567693" y="1260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30D7C-78EE-419A-A33F-2B66E1F45663}">
      <dsp:nvSpPr>
        <dsp:cNvPr id="0" name=""/>
        <dsp:cNvSpPr/>
      </dsp:nvSpPr>
      <dsp:spPr>
        <a:xfrm>
          <a:off x="6708717" y="1569178"/>
          <a:ext cx="297155" cy="3769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9656"/>
              </a:lnTo>
              <a:lnTo>
                <a:pt x="297155" y="376965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7B7808-8384-43B9-90CA-FA51BEED9D2B}">
      <dsp:nvSpPr>
        <dsp:cNvPr id="0" name=""/>
        <dsp:cNvSpPr/>
      </dsp:nvSpPr>
      <dsp:spPr>
        <a:xfrm>
          <a:off x="6708717" y="1569178"/>
          <a:ext cx="336986" cy="23539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3944"/>
              </a:lnTo>
              <a:lnTo>
                <a:pt x="336986" y="235394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7405A-B831-47D0-B004-CFE8B92C414B}">
      <dsp:nvSpPr>
        <dsp:cNvPr id="0" name=""/>
        <dsp:cNvSpPr/>
      </dsp:nvSpPr>
      <dsp:spPr>
        <a:xfrm>
          <a:off x="6708717" y="1569178"/>
          <a:ext cx="330719" cy="1614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4566"/>
              </a:lnTo>
              <a:lnTo>
                <a:pt x="330719" y="161456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B967F5-F529-465B-9B9F-3110F49E61A5}">
      <dsp:nvSpPr>
        <dsp:cNvPr id="0" name=""/>
        <dsp:cNvSpPr/>
      </dsp:nvSpPr>
      <dsp:spPr>
        <a:xfrm>
          <a:off x="6708717" y="1569178"/>
          <a:ext cx="328772" cy="636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239"/>
              </a:lnTo>
              <a:lnTo>
                <a:pt x="328772" y="636239"/>
              </a:lnTo>
            </a:path>
          </a:pathLst>
        </a:custGeom>
        <a:noFill/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317586C3-FF16-45D4-ACB8-CCE0644E8F19}">
      <dsp:nvSpPr>
        <dsp:cNvPr id="0" name=""/>
        <dsp:cNvSpPr/>
      </dsp:nvSpPr>
      <dsp:spPr>
        <a:xfrm>
          <a:off x="6090896" y="617105"/>
          <a:ext cx="1474658" cy="215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88"/>
              </a:lnTo>
              <a:lnTo>
                <a:pt x="1474658" y="129288"/>
              </a:lnTo>
              <a:lnTo>
                <a:pt x="1474658" y="21553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B02C6-304A-4FE5-A71E-FB0396C5DE9D}">
      <dsp:nvSpPr>
        <dsp:cNvPr id="0" name=""/>
        <dsp:cNvSpPr/>
      </dsp:nvSpPr>
      <dsp:spPr>
        <a:xfrm>
          <a:off x="4562062" y="1190112"/>
          <a:ext cx="91440" cy="24156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15646"/>
              </a:lnTo>
              <a:lnTo>
                <a:pt x="117997" y="241564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663EAE-B106-45ED-8988-8EE768483336}">
      <dsp:nvSpPr>
        <dsp:cNvPr id="0" name=""/>
        <dsp:cNvSpPr/>
      </dsp:nvSpPr>
      <dsp:spPr>
        <a:xfrm>
          <a:off x="4607782" y="1190112"/>
          <a:ext cx="156499" cy="1698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8054"/>
              </a:lnTo>
              <a:lnTo>
                <a:pt x="156499" y="16980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9B1FD-E051-40CA-8D3A-B676075992C8}">
      <dsp:nvSpPr>
        <dsp:cNvPr id="0" name=""/>
        <dsp:cNvSpPr/>
      </dsp:nvSpPr>
      <dsp:spPr>
        <a:xfrm>
          <a:off x="4607782" y="1190112"/>
          <a:ext cx="109710" cy="989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9059"/>
              </a:lnTo>
              <a:lnTo>
                <a:pt x="109710" y="98905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BC5DA-D945-41FA-8220-25B8B80AB0D3}">
      <dsp:nvSpPr>
        <dsp:cNvPr id="0" name=""/>
        <dsp:cNvSpPr/>
      </dsp:nvSpPr>
      <dsp:spPr>
        <a:xfrm>
          <a:off x="4607782" y="1190112"/>
          <a:ext cx="98629" cy="442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124"/>
              </a:lnTo>
              <a:lnTo>
                <a:pt x="98629" y="44212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E6785-D949-498C-97BD-5648D2D2489B}">
      <dsp:nvSpPr>
        <dsp:cNvPr id="0" name=""/>
        <dsp:cNvSpPr/>
      </dsp:nvSpPr>
      <dsp:spPr>
        <a:xfrm>
          <a:off x="5176411" y="617105"/>
          <a:ext cx="914484" cy="162289"/>
        </a:xfrm>
        <a:custGeom>
          <a:avLst/>
          <a:gdLst/>
          <a:ahLst/>
          <a:cxnLst/>
          <a:rect l="0" t="0" r="0" b="0"/>
          <a:pathLst>
            <a:path>
              <a:moveTo>
                <a:pt x="914484" y="0"/>
              </a:moveTo>
              <a:lnTo>
                <a:pt x="914484" y="76038"/>
              </a:lnTo>
              <a:lnTo>
                <a:pt x="0" y="76038"/>
              </a:lnTo>
              <a:lnTo>
                <a:pt x="0" y="16228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144DE-7FBA-4478-88F3-E0847403D599}">
      <dsp:nvSpPr>
        <dsp:cNvPr id="0" name=""/>
        <dsp:cNvSpPr/>
      </dsp:nvSpPr>
      <dsp:spPr>
        <a:xfrm>
          <a:off x="3261067" y="617105"/>
          <a:ext cx="2829828" cy="99544"/>
        </a:xfrm>
        <a:custGeom>
          <a:avLst/>
          <a:gdLst/>
          <a:ahLst/>
          <a:cxnLst/>
          <a:rect l="0" t="0" r="0" b="0"/>
          <a:pathLst>
            <a:path>
              <a:moveTo>
                <a:pt x="2829828" y="0"/>
              </a:moveTo>
              <a:lnTo>
                <a:pt x="2829828" y="13293"/>
              </a:lnTo>
              <a:lnTo>
                <a:pt x="0" y="13293"/>
              </a:lnTo>
              <a:lnTo>
                <a:pt x="0" y="9954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083965-4954-41DF-966F-468E0B9A6BE4}">
      <dsp:nvSpPr>
        <dsp:cNvPr id="0" name=""/>
        <dsp:cNvSpPr/>
      </dsp:nvSpPr>
      <dsp:spPr>
        <a:xfrm>
          <a:off x="608863" y="1048665"/>
          <a:ext cx="91440" cy="7555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5501"/>
              </a:lnTo>
              <a:lnTo>
                <a:pt x="129245" y="755501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4C6C4-198F-41ED-B7C0-C9050CE83DBB}">
      <dsp:nvSpPr>
        <dsp:cNvPr id="0" name=""/>
        <dsp:cNvSpPr/>
      </dsp:nvSpPr>
      <dsp:spPr>
        <a:xfrm>
          <a:off x="608863" y="1048665"/>
          <a:ext cx="91440" cy="50773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7310"/>
              </a:lnTo>
              <a:lnTo>
                <a:pt x="131802" y="507731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3A01D-420F-4033-B2C3-02ED30815878}">
      <dsp:nvSpPr>
        <dsp:cNvPr id="0" name=""/>
        <dsp:cNvSpPr/>
      </dsp:nvSpPr>
      <dsp:spPr>
        <a:xfrm>
          <a:off x="608863" y="1048665"/>
          <a:ext cx="91440" cy="40380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38012"/>
              </a:lnTo>
              <a:lnTo>
                <a:pt x="124976" y="403801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9C2199-B5FC-48F9-9943-637538E02014}">
      <dsp:nvSpPr>
        <dsp:cNvPr id="0" name=""/>
        <dsp:cNvSpPr/>
      </dsp:nvSpPr>
      <dsp:spPr>
        <a:xfrm>
          <a:off x="608863" y="1048665"/>
          <a:ext cx="91440" cy="29853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85341"/>
              </a:lnTo>
              <a:lnTo>
                <a:pt x="132271" y="298534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58D3F-B63C-4EFB-BFA8-2AE5D59F6C42}">
      <dsp:nvSpPr>
        <dsp:cNvPr id="0" name=""/>
        <dsp:cNvSpPr/>
      </dsp:nvSpPr>
      <dsp:spPr>
        <a:xfrm>
          <a:off x="608863" y="1048665"/>
          <a:ext cx="91440" cy="20584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8415"/>
              </a:lnTo>
              <a:lnTo>
                <a:pt x="121050" y="2058415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68B93-C08C-4743-87E0-89097F7B8B18}">
      <dsp:nvSpPr>
        <dsp:cNvPr id="0" name=""/>
        <dsp:cNvSpPr/>
      </dsp:nvSpPr>
      <dsp:spPr>
        <a:xfrm>
          <a:off x="654583" y="571385"/>
          <a:ext cx="5436312" cy="91440"/>
        </a:xfrm>
        <a:custGeom>
          <a:avLst/>
          <a:gdLst/>
          <a:ahLst/>
          <a:cxnLst/>
          <a:rect l="0" t="0" r="0" b="0"/>
          <a:pathLst>
            <a:path>
              <a:moveTo>
                <a:pt x="5436312" y="45720"/>
              </a:moveTo>
              <a:lnTo>
                <a:pt x="0" y="45720"/>
              </a:lnTo>
              <a:lnTo>
                <a:pt x="0" y="6656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600AE-A43C-4674-83E8-3D30065DE501}">
      <dsp:nvSpPr>
        <dsp:cNvPr id="0" name=""/>
        <dsp:cNvSpPr/>
      </dsp:nvSpPr>
      <dsp:spPr>
        <a:xfrm>
          <a:off x="3983907" y="0"/>
          <a:ext cx="4213977" cy="617105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Виртуальный имидж учёного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b="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инструменты имиджа</a:t>
          </a:r>
          <a:endParaRPr lang="ru-BY" sz="1200" b="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3983907" y="0"/>
        <a:ext cx="4213977" cy="617105"/>
      </dsp:txXfrm>
    </dsp:sp>
    <dsp:sp modelId="{DD3F50D0-A953-4D7E-A0F9-300291C802DC}">
      <dsp:nvSpPr>
        <dsp:cNvPr id="0" name=""/>
        <dsp:cNvSpPr/>
      </dsp:nvSpPr>
      <dsp:spPr>
        <a:xfrm>
          <a:off x="0" y="637948"/>
          <a:ext cx="1309167" cy="41071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Авторские профили</a:t>
          </a:r>
          <a:endParaRPr lang="ru-BY" sz="1400" b="1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0" y="637948"/>
        <a:ext cx="1309167" cy="410716"/>
      </dsp:txXfrm>
    </dsp:sp>
    <dsp:sp modelId="{83770175-5A04-4293-A77B-8898306D6391}">
      <dsp:nvSpPr>
        <dsp:cNvPr id="0" name=""/>
        <dsp:cNvSpPr/>
      </dsp:nvSpPr>
      <dsp:spPr>
        <a:xfrm>
          <a:off x="729914" y="2805546"/>
          <a:ext cx="2646970" cy="60306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ORCID</a:t>
          </a:r>
          <a:r>
            <a:rPr lang="en-US" sz="1000" kern="1200" dirty="0">
              <a:solidFill>
                <a:schemeClr val="tx1"/>
              </a:solidFill>
              <a:latin typeface="Georgia" panose="02040502050405020303" pitchFamily="18" charset="0"/>
            </a:rPr>
            <a:t> </a:t>
          </a:r>
          <a:r>
            <a:rPr lang="en-US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– Open Researcher and Contributor Identifier (</a:t>
          </a: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Открытый идентификатор исследователя и автора)</a:t>
          </a:r>
        </a:p>
      </dsp:txBody>
      <dsp:txXfrm>
        <a:off x="729914" y="2805546"/>
        <a:ext cx="2646970" cy="603067"/>
      </dsp:txXfrm>
    </dsp:sp>
    <dsp:sp modelId="{23A9005E-F977-4601-BBD4-DD2478A8F9E0}">
      <dsp:nvSpPr>
        <dsp:cNvPr id="0" name=""/>
        <dsp:cNvSpPr/>
      </dsp:nvSpPr>
      <dsp:spPr>
        <a:xfrm>
          <a:off x="741134" y="3491653"/>
          <a:ext cx="1742785" cy="108470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Google </a:t>
          </a:r>
          <a:r>
            <a:rPr lang="ru-RU" sz="1200" b="1" kern="1200" dirty="0" err="1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Scholar</a:t>
          </a:r>
          <a:r>
            <a:rPr lang="ru-RU" sz="1200" b="1" kern="1200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(Академия Google) </a:t>
          </a:r>
          <a:r>
            <a:rPr lang="ru-BY" sz="11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–</a:t>
          </a:r>
          <a:r>
            <a:rPr lang="ru-RU" sz="11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</a:t>
          </a: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бесплатная поисковая система по полным текстам научных публикаций всех форматов и дисциплин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741134" y="3491653"/>
        <a:ext cx="1742785" cy="1084706"/>
      </dsp:txXfrm>
    </dsp:sp>
    <dsp:sp modelId="{C67BE761-94F8-4289-9C5D-4B8B8DCA3BC0}">
      <dsp:nvSpPr>
        <dsp:cNvPr id="0" name=""/>
        <dsp:cNvSpPr/>
      </dsp:nvSpPr>
      <dsp:spPr>
        <a:xfrm>
          <a:off x="733840" y="4657143"/>
          <a:ext cx="1799078" cy="85906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 err="1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eLibrary</a:t>
          </a:r>
          <a:r>
            <a:rPr lang="ru-RU" sz="1200" b="1" kern="1200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.</a:t>
          </a:r>
          <a:r>
            <a:rPr lang="en-US" sz="1200" b="1" kern="1200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r</a:t>
          </a:r>
          <a:r>
            <a:rPr lang="ru-RU" sz="1200" b="1" kern="1200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u </a:t>
          </a:r>
          <a:r>
            <a:rPr lang="ru-BY" sz="1100" kern="1200" dirty="0">
              <a:solidFill>
                <a:schemeClr val="tx1"/>
              </a:solidFill>
              <a:latin typeface="Georgia" panose="02040502050405020303" pitchFamily="18" charset="0"/>
              <a:cs typeface="Calibri" panose="020F0502020204030204" pitchFamily="34" charset="0"/>
            </a:rPr>
            <a:t>–</a:t>
          </a:r>
          <a:r>
            <a:rPr lang="ru-RU" sz="1100" kern="1200" dirty="0">
              <a:solidFill>
                <a:schemeClr val="tx1"/>
              </a:solidFill>
              <a:latin typeface="Georgia" panose="02040502050405020303" pitchFamily="18" charset="0"/>
              <a:cs typeface="Calibri" panose="020F0502020204030204" pitchFamily="34" charset="0"/>
            </a:rPr>
            <a:t> </a:t>
          </a: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российская научная электронная библиотека, интегрированная с РИНЦ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733840" y="4657143"/>
        <a:ext cx="1799078" cy="859067"/>
      </dsp:txXfrm>
    </dsp:sp>
    <dsp:sp modelId="{4C2A76BA-9581-4554-BCB1-1DB5A4367D17}">
      <dsp:nvSpPr>
        <dsp:cNvPr id="0" name=""/>
        <dsp:cNvSpPr/>
      </dsp:nvSpPr>
      <dsp:spPr>
        <a:xfrm>
          <a:off x="740666" y="5658093"/>
          <a:ext cx="2143826" cy="935764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rgbClr val="FF0000"/>
              </a:solidFill>
              <a:latin typeface="Georgia" panose="02040502050405020303" pitchFamily="18" charset="0"/>
            </a:rPr>
            <a:t>Персональная страница учёного </a:t>
          </a:r>
          <a:r>
            <a:rPr lang="ru-BY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–</a:t>
          </a: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визитная карточка современного учёного – центральный элемент его виртуального имиджа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740666" y="5658093"/>
        <a:ext cx="2143826" cy="935764"/>
      </dsp:txXfrm>
    </dsp:sp>
    <dsp:sp modelId="{D4CDD1D3-03E0-46DA-8118-9FEAE8CE9D2A}">
      <dsp:nvSpPr>
        <dsp:cNvPr id="0" name=""/>
        <dsp:cNvSpPr/>
      </dsp:nvSpPr>
      <dsp:spPr>
        <a:xfrm>
          <a:off x="738108" y="1096275"/>
          <a:ext cx="1242294" cy="1415781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b="1" kern="1200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Scopus</a:t>
          </a:r>
          <a:r>
            <a:rPr lang="ru-RU" sz="14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</a:t>
          </a: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</a:rPr>
            <a:t>– </a:t>
          </a: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библиографическая и реферативная база данных и инструмент для отслеживания цитируемости статей, опубликованных в научных изданиях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738108" y="1096275"/>
        <a:ext cx="1242294" cy="1415781"/>
      </dsp:txXfrm>
    </dsp:sp>
    <dsp:sp modelId="{47A1C8B0-ED4F-4C29-B69C-641FCC6599F1}">
      <dsp:nvSpPr>
        <dsp:cNvPr id="0" name=""/>
        <dsp:cNvSpPr/>
      </dsp:nvSpPr>
      <dsp:spPr>
        <a:xfrm>
          <a:off x="2240781" y="716650"/>
          <a:ext cx="2040571" cy="20004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Наукометрические индексы.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9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Используются для сравнения и ранжирования в рейтингах.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900" b="1" kern="1200" dirty="0" err="1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Импакт</a:t>
          </a:r>
          <a:r>
            <a:rPr lang="ru-RU" sz="900" b="1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-фактор</a:t>
          </a:r>
          <a:r>
            <a:rPr lang="ru-RU" sz="9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– это численный показатель значимости периодического издания.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900" b="1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Индекс Хирша </a:t>
          </a:r>
          <a:r>
            <a:rPr lang="ru-RU" sz="9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дает комплексную оценку одновременно числу публикаций и цитируемости.</a:t>
          </a:r>
          <a:endParaRPr lang="ru-BY" sz="9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2240781" y="716650"/>
        <a:ext cx="2040571" cy="2000407"/>
      </dsp:txXfrm>
    </dsp:sp>
    <dsp:sp modelId="{7F7A37BD-FCFF-4DD9-AF89-1705E3DEC6B2}">
      <dsp:nvSpPr>
        <dsp:cNvPr id="0" name=""/>
        <dsp:cNvSpPr/>
      </dsp:nvSpPr>
      <dsp:spPr>
        <a:xfrm>
          <a:off x="4465625" y="779395"/>
          <a:ext cx="1421572" cy="41071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Публикации</a:t>
          </a:r>
          <a:endParaRPr lang="ru-BY" sz="1400" b="1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4465625" y="779395"/>
        <a:ext cx="1421572" cy="410716"/>
      </dsp:txXfrm>
    </dsp:sp>
    <dsp:sp modelId="{A2C59005-4B07-4885-BF66-62CFE6ACE40A}">
      <dsp:nvSpPr>
        <dsp:cNvPr id="0" name=""/>
        <dsp:cNvSpPr/>
      </dsp:nvSpPr>
      <dsp:spPr>
        <a:xfrm>
          <a:off x="4706412" y="1426877"/>
          <a:ext cx="1222736" cy="41071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rgbClr val="FF0000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Репозиторий БГУИР</a:t>
          </a:r>
          <a:endParaRPr lang="ru-BY" sz="1200" b="1" kern="1200" dirty="0">
            <a:solidFill>
              <a:srgbClr val="FF0000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4706412" y="1426877"/>
        <a:ext cx="1222736" cy="410716"/>
      </dsp:txXfrm>
    </dsp:sp>
    <dsp:sp modelId="{493C8878-20B3-4FA3-887B-3AE420335CCC}">
      <dsp:nvSpPr>
        <dsp:cNvPr id="0" name=""/>
        <dsp:cNvSpPr/>
      </dsp:nvSpPr>
      <dsp:spPr>
        <a:xfrm>
          <a:off x="4717493" y="1973812"/>
          <a:ext cx="1189361" cy="41071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Авторитетные издательства 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4717493" y="1973812"/>
        <a:ext cx="1189361" cy="410716"/>
      </dsp:txXfrm>
    </dsp:sp>
    <dsp:sp modelId="{68FF4C84-94F5-4640-8713-F4BBB154BDD3}">
      <dsp:nvSpPr>
        <dsp:cNvPr id="0" name=""/>
        <dsp:cNvSpPr/>
      </dsp:nvSpPr>
      <dsp:spPr>
        <a:xfrm>
          <a:off x="4764282" y="2559511"/>
          <a:ext cx="1110421" cy="657310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Журналы открытого доступа в интернете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4764282" y="2559511"/>
        <a:ext cx="1110421" cy="657310"/>
      </dsp:txXfrm>
    </dsp:sp>
    <dsp:sp modelId="{AD36C09D-D691-4A7A-9C34-E2D44D5BCB08}">
      <dsp:nvSpPr>
        <dsp:cNvPr id="0" name=""/>
        <dsp:cNvSpPr/>
      </dsp:nvSpPr>
      <dsp:spPr>
        <a:xfrm>
          <a:off x="4680060" y="3400400"/>
          <a:ext cx="1325974" cy="41071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Собственный сайт ученого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4680060" y="3400400"/>
        <a:ext cx="1325974" cy="410716"/>
      </dsp:txXfrm>
    </dsp:sp>
    <dsp:sp modelId="{559B9AE0-69C2-4BF8-9319-5C4ADF8CC147}">
      <dsp:nvSpPr>
        <dsp:cNvPr id="0" name=""/>
        <dsp:cNvSpPr/>
      </dsp:nvSpPr>
      <dsp:spPr>
        <a:xfrm>
          <a:off x="6494508" y="832644"/>
          <a:ext cx="2142092" cy="736534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Профессиональные и социальные сети</a:t>
          </a:r>
        </a:p>
      </dsp:txBody>
      <dsp:txXfrm>
        <a:off x="6494508" y="832644"/>
        <a:ext cx="2142092" cy="736534"/>
      </dsp:txXfrm>
    </dsp:sp>
    <dsp:sp modelId="{C129B3DC-C849-44BC-9634-630F95382884}">
      <dsp:nvSpPr>
        <dsp:cNvPr id="0" name=""/>
        <dsp:cNvSpPr/>
      </dsp:nvSpPr>
      <dsp:spPr>
        <a:xfrm>
          <a:off x="7037490" y="1733539"/>
          <a:ext cx="1629616" cy="94375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 err="1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ResearchGate</a:t>
          </a: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— бесплатная социальная сеть и средство сотрудничества учёных всех научных дисциплин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7037490" y="1733539"/>
        <a:ext cx="1629616" cy="943757"/>
      </dsp:txXfrm>
    </dsp:sp>
    <dsp:sp modelId="{1267768B-7C5E-45BA-AA21-E743C5928258}">
      <dsp:nvSpPr>
        <dsp:cNvPr id="0" name=""/>
        <dsp:cNvSpPr/>
      </dsp:nvSpPr>
      <dsp:spPr>
        <a:xfrm>
          <a:off x="7039437" y="2807986"/>
          <a:ext cx="1797156" cy="75151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 err="1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LinkedIn</a:t>
          </a: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— социальная сеть для поиска и установления деловых контактов (более 500 млн пользователей)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7039437" y="2807986"/>
        <a:ext cx="1797156" cy="751517"/>
      </dsp:txXfrm>
    </dsp:sp>
    <dsp:sp modelId="{3A870980-5A0D-4A81-9723-483F7B899EAB}">
      <dsp:nvSpPr>
        <dsp:cNvPr id="0" name=""/>
        <dsp:cNvSpPr/>
      </dsp:nvSpPr>
      <dsp:spPr>
        <a:xfrm>
          <a:off x="7045704" y="3712503"/>
          <a:ext cx="1860209" cy="421239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Facebook</a:t>
          </a:r>
          <a:endParaRPr lang="ru-BY" sz="1100" b="1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7045704" y="3712503"/>
        <a:ext cx="1860209" cy="421239"/>
      </dsp:txXfrm>
    </dsp:sp>
    <dsp:sp modelId="{CC53E511-2B85-425C-97E0-04A6924B4639}">
      <dsp:nvSpPr>
        <dsp:cNvPr id="0" name=""/>
        <dsp:cNvSpPr/>
      </dsp:nvSpPr>
      <dsp:spPr>
        <a:xfrm>
          <a:off x="7005873" y="4577087"/>
          <a:ext cx="2553910" cy="152349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 err="1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Mendeley</a:t>
          </a:r>
          <a:r>
            <a:rPr lang="ru-RU" sz="11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—</a:t>
          </a: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международная социальная сеть учёных, с бесплатной программой управления библиографической информацией, позволяющая хранить и просматривать исследовательские работы в формате PDF 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7005873" y="4577087"/>
        <a:ext cx="2553910" cy="1523496"/>
      </dsp:txXfrm>
    </dsp:sp>
    <dsp:sp modelId="{353365AC-3DC8-4AE5-873B-BC549D5C7983}">
      <dsp:nvSpPr>
        <dsp:cNvPr id="0" name=""/>
        <dsp:cNvSpPr/>
      </dsp:nvSpPr>
      <dsp:spPr>
        <a:xfrm>
          <a:off x="8823007" y="743178"/>
          <a:ext cx="1671165" cy="97646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Имена и названия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 </a:t>
          </a: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Соавторы. Спонсоры. Организации (с которыми сотрудничает учёный)</a:t>
          </a:r>
        </a:p>
      </dsp:txBody>
      <dsp:txXfrm>
        <a:off x="8823007" y="743178"/>
        <a:ext cx="1671165" cy="976466"/>
      </dsp:txXfrm>
    </dsp:sp>
    <dsp:sp modelId="{59AB8D40-18FC-4883-9DE6-555D47F6FFAC}">
      <dsp:nvSpPr>
        <dsp:cNvPr id="0" name=""/>
        <dsp:cNvSpPr/>
      </dsp:nvSpPr>
      <dsp:spPr>
        <a:xfrm>
          <a:off x="10575731" y="753783"/>
          <a:ext cx="1645257" cy="39896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Интернет-сервисы</a:t>
          </a:r>
          <a:endParaRPr lang="ru-BY" sz="1400" b="1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10575731" y="753783"/>
        <a:ext cx="1645257" cy="398966"/>
      </dsp:txXfrm>
    </dsp:sp>
    <dsp:sp modelId="{DEB8CAC9-F2E4-4CD1-BB31-910AAF5BF4DB}">
      <dsp:nvSpPr>
        <dsp:cNvPr id="0" name=""/>
        <dsp:cNvSpPr/>
      </dsp:nvSpPr>
      <dsp:spPr>
        <a:xfrm>
          <a:off x="11270170" y="1400530"/>
          <a:ext cx="821433" cy="41071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Википедия</a:t>
          </a:r>
          <a:r>
            <a:rPr lang="ru-RU" sz="1900" kern="1200" dirty="0"/>
            <a:t> </a:t>
          </a:r>
          <a:endParaRPr lang="ru-BY" sz="1900" kern="1200" dirty="0"/>
        </a:p>
      </dsp:txBody>
      <dsp:txXfrm>
        <a:off x="11270170" y="1400530"/>
        <a:ext cx="821433" cy="410716"/>
      </dsp:txXfrm>
    </dsp:sp>
    <dsp:sp modelId="{5E6E8035-E0EF-47FA-B7CB-94257E181AD3}">
      <dsp:nvSpPr>
        <dsp:cNvPr id="0" name=""/>
        <dsp:cNvSpPr/>
      </dsp:nvSpPr>
      <dsp:spPr>
        <a:xfrm>
          <a:off x="11260772" y="2021698"/>
          <a:ext cx="821433" cy="410716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YouTube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11260772" y="2021698"/>
        <a:ext cx="821433" cy="410716"/>
      </dsp:txXfrm>
    </dsp:sp>
    <dsp:sp modelId="{FF48BF30-A2DD-4BA0-8794-7682B2E1CA58}">
      <dsp:nvSpPr>
        <dsp:cNvPr id="0" name=""/>
        <dsp:cNvSpPr/>
      </dsp:nvSpPr>
      <dsp:spPr>
        <a:xfrm>
          <a:off x="10823229" y="2560620"/>
          <a:ext cx="1397759" cy="1051644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rPr>
            <a:t>Блог-платформа —интернет-сервис, позволяющий зарегистрированным пользователям обмениваться информацией </a:t>
          </a:r>
          <a:endParaRPr lang="ru-BY" sz="1000" kern="1200" dirty="0">
            <a:solidFill>
              <a:schemeClr val="tx1"/>
            </a:solidFill>
            <a:latin typeface="Georgia" panose="02040502050405020303" pitchFamily="18" charset="0"/>
            <a:cs typeface="Times New Roman" panose="02020603050405020304" pitchFamily="18" charset="0"/>
          </a:endParaRPr>
        </a:p>
      </dsp:txBody>
      <dsp:txXfrm>
        <a:off x="10823229" y="2560620"/>
        <a:ext cx="1397759" cy="1051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646B7-3773-4E80-8296-BE60042D209C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BY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ABD6-D9CF-4AFB-9A63-A2D88F231573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07507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ABD6-D9CF-4AFB-9A63-A2D88F231573}" type="slidenum">
              <a:rPr lang="ru-BY" smtClean="0"/>
              <a:t>1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974767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ABD6-D9CF-4AFB-9A63-A2D88F231573}" type="slidenum">
              <a:rPr lang="ru-BY" smtClean="0"/>
              <a:t>4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980704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ABD6-D9CF-4AFB-9A63-A2D88F231573}" type="slidenum">
              <a:rPr lang="ru-BY" smtClean="0"/>
              <a:t>6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003010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ABD6-D9CF-4AFB-9A63-A2D88F231573}" type="slidenum">
              <a:rPr lang="ru-BY" smtClean="0"/>
              <a:t>8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400590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ABD6-D9CF-4AFB-9A63-A2D88F231573}" type="slidenum">
              <a:rPr lang="ru-BY" smtClean="0"/>
              <a:t>9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677066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ABD6-D9CF-4AFB-9A63-A2D88F231573}" type="slidenum">
              <a:rPr lang="ru-BY" smtClean="0"/>
              <a:t>10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570280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2D79D-E3F3-477A-9D88-A6052322E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56F8ED-51B1-41FA-8D7D-EC8E37B55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19DABC-B6EB-4E67-B1B4-05D5568BE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77679D-1D34-4520-8EED-9806B4421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43C41D-372E-42F4-B573-D25DD0EE3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56130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C7587-110A-4C89-9399-F21239A8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6B04D4-9432-4D64-95ED-7625E207EA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610C4A-5E93-4CDF-B97E-2DF8C06F6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83A7CD-1033-4BC8-ADDE-5CE9237F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7A1E83-5C32-47D1-BC1E-9BC8EF560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77751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40DFD8E-EE19-4ECD-A775-E5C1D1786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9DE7D58-6D53-48CB-995E-76E3C3C54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90B893-AAE8-4DC1-8AE0-74D4DC29E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AB22BD-5EC0-4164-ADD6-103017A9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212873-D6BA-4696-8F0C-8E426A885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99029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D242B7-EA31-4B1E-8ADD-FF16F5519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297BBE-4037-4935-82E5-11F4F6DD4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7FF8A7-B9FB-4BEE-8D65-FFADFE52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D170C4-AEB6-4FD5-9B6C-828539496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FE896E-427C-4D8C-B40D-32B39064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31224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B9822-052C-41DD-8ED8-775DF6960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E5772E-5D3E-4B61-A813-8C717E5D9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4173A1-738D-4AEC-AE58-FBBFB19A3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2DEA5D-F988-4B1D-BFA7-9ECEDF5C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E4E4D1-DBB8-4CF0-9CE7-F49569FF7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25487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28CF0-763B-40F9-BDE1-24CA6D78E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7284F7-63BB-4F76-83A5-5D16C51D7A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0B59EC2-5D8F-42D0-BD68-F25A0B17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21023F-2342-4E2F-847A-9D13765A8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EDB9AD-7476-4FBD-833F-EBF85A0C7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9A6F8D-B176-4CE4-A416-9516F5B0C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68779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8359DA-126E-4629-ABD6-7B390336B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579C33-5897-4B74-ABC3-C7982E19F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65418C8-6152-4AA7-BBD3-172E1A85F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D26D997-58D1-4AC1-9CDD-BEC5EF579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87AFB1-733D-4908-B51E-C09C00BB26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C03C94F-BF3D-41A2-8C3F-55F88378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5A07A7C-19BC-4C3B-BD5F-3DA119F8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6AE57F7-DFA5-4FEF-BCEE-CBBEB072D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03473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C95A93-15CC-493C-B630-89DB25156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35DBE72-5112-496C-B980-DD8A116E6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651753E-967E-40BF-8141-54F57FB16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9B1326-A298-439F-AF72-AA89E84BC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53192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E7CA3D6-4087-4D00-857B-19F87E8DA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5B3B943-D450-4167-87EF-C5AC4D042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D3E937-D679-4064-B280-1C17D7138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21951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89569-3F81-42B9-98C0-F655E79FA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7A855F-C369-4F18-9FC4-0D9BB73E8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A541D5E-8A74-4A29-AEF8-5524EB3CDB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622F33-16DC-4889-81D0-910F3E791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BE8F1A-F385-46E0-9F28-21D08F3FD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E6A80B-4F04-4D4A-BEA5-3C48483F1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93129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BE1C8-D7F2-43A5-8F8F-963821090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D74D850-E869-4422-90D9-EC8548D36D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BY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2BE96A-EF23-457F-B6FF-736CAEE72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227430-E517-4C4F-9806-EC7ABA31C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970A82-025D-49C3-A782-EDA9F6990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F5541D-A6A5-4CBB-90EB-99A24136A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51681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3E5C76-547A-49DC-B192-8EB254D0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94019-CF5A-4A57-9786-72715592D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C916AD-6C43-4E67-A2BC-914EB29E57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08707-A2F5-47AB-9E3F-C01EBB4EE5E2}" type="datetimeFigureOut">
              <a:rPr lang="ru-BY" smtClean="0"/>
              <a:t>09.12.2021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1225FC-5E0A-4D23-80DF-D9129BB6E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FD52CE-16DE-4B47-9999-5EEC8F998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3CC7B-F31C-466D-AA41-CE7A78421276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26196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B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75873B-0282-4854-AED9-4F2382CF0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291" y="1425070"/>
            <a:ext cx="9880821" cy="2387600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Виртуальный имидж учёного</a:t>
            </a:r>
            <a:endParaRPr lang="ru-BY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B12928-8896-4EE2-B0F3-9B05C6B7A6A8}"/>
              </a:ext>
            </a:extLst>
          </p:cNvPr>
          <p:cNvSpPr txBox="1"/>
          <p:nvPr/>
        </p:nvSpPr>
        <p:spPr>
          <a:xfrm>
            <a:off x="932291" y="5130266"/>
            <a:ext cx="99928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Сектор продвижения в международных рейтингах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ЦПОУ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C3DB1C-60A2-40A4-8D8F-F5917803712C}"/>
              </a:ext>
            </a:extLst>
          </p:cNvPr>
          <p:cNvSpPr txBox="1"/>
          <p:nvPr/>
        </p:nvSpPr>
        <p:spPr>
          <a:xfrm>
            <a:off x="932292" y="6455077"/>
            <a:ext cx="60946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Сентябрь 2021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19812F6-4506-4E85-A08A-9E2516FE30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7017" y="131185"/>
            <a:ext cx="2616868" cy="182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59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32C127-733F-44B3-AAFB-48313E661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740" y="-40316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ru-BY" sz="16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F61406C-9B35-4D8D-A5B8-AC1508A756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763" y="1803499"/>
            <a:ext cx="1682642" cy="13595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59B15E7-6851-4992-B95C-564E67AC7D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1517" y="1925430"/>
            <a:ext cx="2158171" cy="1237595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09D8DE5-46DD-4A19-B581-A5EE3CE6F2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763" y="3562635"/>
            <a:ext cx="1749704" cy="126807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41AA5F9E-DF5D-43FF-AB60-40AAF61405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73779" y="3757724"/>
            <a:ext cx="2483251" cy="1072989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DEA4C382-8982-4659-833C-D569E79AF6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1444" y="5055904"/>
            <a:ext cx="1749704" cy="1469263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7D5437FC-5B0D-4730-A1DD-663FAD9853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32915" y="5322730"/>
            <a:ext cx="1432684" cy="107298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45EE2DB6-5A0E-48BB-AE73-3B2CB6192D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41906" y="5134605"/>
            <a:ext cx="1357280" cy="134516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2" name="object 24">
            <a:extLst>
              <a:ext uri="{FF2B5EF4-FFF2-40B4-BE49-F238E27FC236}">
                <a16:creationId xmlns:a16="http://schemas.microsoft.com/office/drawing/2014/main" id="{64EEAC84-F9C1-4159-B497-F0089B45E8FF}"/>
              </a:ext>
            </a:extLst>
          </p:cNvPr>
          <p:cNvSpPr txBox="1"/>
          <p:nvPr/>
        </p:nvSpPr>
        <p:spPr>
          <a:xfrm>
            <a:off x="6408948" y="5441721"/>
            <a:ext cx="1163056" cy="697627"/>
          </a:xfrm>
          <a:prstGeom prst="rect">
            <a:avLst/>
          </a:prstGeom>
          <a:ln w="19050">
            <a:solidFill>
              <a:srgbClr val="5384A4"/>
            </a:solidFill>
          </a:ln>
        </p:spPr>
        <p:txBody>
          <a:bodyPr vert="horz" wrap="square" lIns="0" tIns="81280" rIns="0" bIns="0" rtlCol="0">
            <a:spAutoFit/>
          </a:bodyPr>
          <a:lstStyle/>
          <a:p>
            <a:r>
              <a:rPr sz="4000" spc="-5" dirty="0">
                <a:solidFill>
                  <a:prstClr val="black"/>
                </a:solidFill>
                <a:latin typeface="Georgia"/>
                <a:cs typeface="Georgia"/>
              </a:rPr>
              <a:t>3877</a:t>
            </a:r>
            <a:endParaRPr sz="4000" dirty="0">
              <a:solidFill>
                <a:prstClr val="black"/>
              </a:solidFill>
              <a:latin typeface="Georgia"/>
              <a:cs typeface="Georgia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0F0ECE35-7452-464D-8D35-9E74DCE3B8B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47061" y="5426153"/>
            <a:ext cx="2024047" cy="762066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1E76F3E0-CB77-44AD-B3B2-E0BF27EB98B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458166" y="5308311"/>
            <a:ext cx="1624779" cy="1216856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E51AD391-D0A8-4D2E-8AA7-E076E3A2BF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22322" y="1152221"/>
            <a:ext cx="1828959" cy="1121761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2C945F58-5393-428D-A449-963D0E7408C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024553" y="1400125"/>
            <a:ext cx="1828959" cy="755970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A77E1D98-9B1C-4722-BC03-D90EDBF95D0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497937" y="2367645"/>
            <a:ext cx="1877731" cy="1103472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17408D64-7893-4C5B-B70C-0D89F227C90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979585" y="2489646"/>
            <a:ext cx="1999661" cy="1072989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1355AF20-5770-4FF6-A8FD-7B3532D6EA0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537565" y="3711144"/>
            <a:ext cx="1798476" cy="145707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A583FBEE-E17E-4883-9E96-7722AC18A2E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259084" y="3845553"/>
            <a:ext cx="1566808" cy="1072989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C52EA28-9D1F-4A60-B3BC-7A873FBEC34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88425" y="285599"/>
            <a:ext cx="1725318" cy="123149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766A825-4A97-43CE-BC27-8232AFCB10FB}"/>
              </a:ext>
            </a:extLst>
          </p:cNvPr>
          <p:cNvSpPr txBox="1"/>
          <p:nvPr/>
        </p:nvSpPr>
        <p:spPr>
          <a:xfrm>
            <a:off x="2801517" y="599233"/>
            <a:ext cx="2350596" cy="646331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Georgia" panose="02040502050405020303" pitchFamily="18" charset="0"/>
                <a:cs typeface="Times New Roman" panose="02020603050405020304" pitchFamily="18" charset="0"/>
              </a:rPr>
              <a:t>топ 10% лучших вузов мира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EF81323-D92B-4079-A9AE-66C68F8F6244}"/>
              </a:ext>
            </a:extLst>
          </p:cNvPr>
          <p:cNvSpPr txBox="1"/>
          <p:nvPr/>
        </p:nvSpPr>
        <p:spPr>
          <a:xfrm>
            <a:off x="6646735" y="28172"/>
            <a:ext cx="609467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-5" normalizeH="0" baseline="0" noProof="0" dirty="0">
                <a:ln>
                  <a:noFill/>
                </a:ln>
                <a:solidFill>
                  <a:srgbClr val="424456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Позиции</a:t>
            </a:r>
            <a:r>
              <a:rPr kumimoji="0" lang="ru-RU" sz="3200" b="0" i="0" u="none" strike="noStrike" kern="1200" cap="none" spc="5" normalizeH="0" baseline="0" noProof="0" dirty="0">
                <a:ln>
                  <a:noFill/>
                </a:ln>
                <a:solidFill>
                  <a:srgbClr val="424456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 </a:t>
            </a:r>
            <a:r>
              <a:rPr kumimoji="0" lang="ru-RU" sz="3200" b="0" i="0" u="none" strike="noStrike" kern="1200" cap="none" spc="-5" normalizeH="0" baseline="0" noProof="0" dirty="0">
                <a:ln>
                  <a:noFill/>
                </a:ln>
                <a:solidFill>
                  <a:srgbClr val="424456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БГУИР</a:t>
            </a:r>
            <a:r>
              <a:rPr kumimoji="0" lang="ru-RU" sz="3200" b="0" i="0" u="none" strike="noStrike" kern="1200" cap="none" spc="-15" normalizeH="0" baseline="0" noProof="0" dirty="0">
                <a:ln>
                  <a:noFill/>
                </a:ln>
                <a:solidFill>
                  <a:srgbClr val="424456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424456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в</a:t>
            </a:r>
            <a:r>
              <a:rPr kumimoji="0" lang="ru-RU" sz="3200" b="0" i="0" u="none" strike="noStrike" kern="1200" cap="none" spc="-10" normalizeH="0" baseline="0" noProof="0" dirty="0">
                <a:ln>
                  <a:noFill/>
                </a:ln>
                <a:solidFill>
                  <a:srgbClr val="424456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 </a:t>
            </a:r>
            <a:r>
              <a:rPr kumimoji="0" lang="ru-RU" sz="3200" b="0" i="0" u="none" strike="noStrike" kern="1200" cap="none" spc="-5" normalizeH="0" baseline="0" noProof="0" dirty="0">
                <a:ln>
                  <a:noFill/>
                </a:ln>
                <a:solidFill>
                  <a:srgbClr val="424456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рейтингах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-5" normalizeH="0" baseline="0" noProof="0" dirty="0">
                <a:ln>
                  <a:noFill/>
                </a:ln>
                <a:solidFill>
                  <a:srgbClr val="424456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декабрь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24456"/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2021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177426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386240-7373-4555-A1AF-77168CDE6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1909" y="596347"/>
            <a:ext cx="7977809" cy="377149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Georgia" panose="02040502050405020303" pitchFamily="18" charset="0"/>
                <a:cs typeface="Times New Roman" panose="02020603050405020304" pitchFamily="18" charset="0"/>
              </a:rPr>
              <a:t>Понятие виртуального имиджа</a:t>
            </a:r>
            <a:r>
              <a:rPr lang="en-US" sz="2400" b="1" dirty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Georgia" panose="02040502050405020303" pitchFamily="18" charset="0"/>
                <a:cs typeface="Times New Roman" panose="02020603050405020304" pitchFamily="18" charset="0"/>
              </a:rPr>
              <a:t>учёного</a:t>
            </a:r>
            <a:endParaRPr lang="ru-BY" sz="24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567F92B-1997-4BD8-B487-CFF516755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613" y="1291549"/>
            <a:ext cx="11704319" cy="550284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ru-RU" sz="2100" b="1" dirty="0">
                <a:latin typeface="Georgia" panose="02040502050405020303" pitchFamily="18" charset="0"/>
                <a:cs typeface="Times New Roman" panose="02020603050405020304" pitchFamily="18" charset="0"/>
              </a:rPr>
              <a:t>Имидж</a:t>
            </a:r>
            <a:r>
              <a:rPr lang="ru-RU" sz="2100" dirty="0">
                <a:latin typeface="Georgia" panose="02040502050405020303" pitchFamily="18" charset="0"/>
                <a:cs typeface="Times New Roman" panose="02020603050405020304" pitchFamily="18" charset="0"/>
              </a:rPr>
              <a:t> – </a:t>
            </a:r>
            <a:r>
              <a:rPr lang="ru-RU" sz="2100" b="1" dirty="0">
                <a:latin typeface="Georgia" panose="02040502050405020303" pitchFamily="18" charset="0"/>
                <a:cs typeface="Times New Roman" panose="02020603050405020304" pitchFamily="18" charset="0"/>
              </a:rPr>
              <a:t>«это не что иное, как специально сконструированный образ, создаваемый с вполне определенными целями…» </a:t>
            </a:r>
            <a:r>
              <a:rPr lang="ru-RU" sz="2100" dirty="0">
                <a:latin typeface="Georgia" panose="02040502050405020303" pitchFamily="18" charset="0"/>
                <a:cs typeface="Times New Roman" panose="02020603050405020304" pitchFamily="18" charset="0"/>
              </a:rPr>
              <a:t>(Е.Н. Богданов, </a:t>
            </a:r>
            <a:r>
              <a:rPr lang="ru-RU" sz="21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д.псх.н</a:t>
            </a:r>
            <a:r>
              <a:rPr lang="ru-RU" sz="2100" dirty="0">
                <a:latin typeface="Georgia" panose="02040502050405020303" pitchFamily="18" charset="0"/>
                <a:cs typeface="Times New Roman" panose="02020603050405020304" pitchFamily="18" charset="0"/>
              </a:rPr>
              <a:t>., профессор; В.Г. </a:t>
            </a:r>
            <a:r>
              <a:rPr lang="ru-RU" sz="21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Зазыкин</a:t>
            </a:r>
            <a:r>
              <a:rPr lang="ru-RU" sz="2100" dirty="0">
                <a:latin typeface="Georgia" panose="02040502050405020303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д.псх.н</a:t>
            </a:r>
            <a:r>
              <a:rPr lang="ru-RU" sz="2100" dirty="0">
                <a:latin typeface="Georgia" panose="02040502050405020303" pitchFamily="18" charset="0"/>
                <a:cs typeface="Times New Roman" panose="02020603050405020304" pitchFamily="18" charset="0"/>
              </a:rPr>
              <a:t>., профессор)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ru-RU" sz="2100" b="1" u="sng" dirty="0">
                <a:latin typeface="Georgia" panose="02040502050405020303" pitchFamily="18" charset="0"/>
                <a:cs typeface="Times New Roman" panose="02020603050405020304" pitchFamily="18" charset="0"/>
              </a:rPr>
              <a:t>Атрибутивные понятия имиджа</a:t>
            </a:r>
            <a:r>
              <a:rPr lang="ru-RU" sz="2100" b="1" dirty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Georgia" panose="02040502050405020303" pitchFamily="18" charset="0"/>
                <a:cs typeface="Times New Roman" panose="02020603050405020304" pitchFamily="18" charset="0"/>
              </a:rPr>
              <a:t>– образ, ассоциации, репутация, узнаваемость, мнение общественности о деятельности и ее результатах</a:t>
            </a:r>
            <a:r>
              <a:rPr lang="ru-RU" sz="2100" b="1" dirty="0">
                <a:latin typeface="Georgia" panose="02040502050405020303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ru-RU" sz="2100" dirty="0">
                <a:latin typeface="Georgia" panose="02040502050405020303" pitchFamily="18" charset="0"/>
                <a:cs typeface="Times New Roman" panose="02020603050405020304" pitchFamily="18" charset="0"/>
              </a:rPr>
              <a:t>Под </a:t>
            </a:r>
            <a:r>
              <a:rPr lang="ru-RU" sz="2100" b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имиджем</a:t>
            </a:r>
            <a:r>
              <a:rPr lang="ru-RU" sz="2100" dirty="0">
                <a:latin typeface="Georgia" panose="02040502050405020303" pitchFamily="18" charset="0"/>
                <a:cs typeface="Times New Roman" panose="02020603050405020304" pitchFamily="18" charset="0"/>
              </a:rPr>
              <a:t> или </a:t>
            </a:r>
            <a:r>
              <a:rPr lang="ru-RU" sz="2100" b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брендом учёного </a:t>
            </a:r>
            <a:r>
              <a:rPr lang="ru-RU" sz="2100" dirty="0">
                <a:latin typeface="Georgia" panose="02040502050405020303" pitchFamily="18" charset="0"/>
                <a:cs typeface="Times New Roman" panose="02020603050405020304" pitchFamily="18" charset="0"/>
              </a:rPr>
              <a:t>понимается прочная связь имени учёного с его исследованиями, то есть, когда по имени можно сразу назвать область научных интересов учёного и, наоборот, услышав название предметной области, можно назвать учёных, которые в этой области работают.</a:t>
            </a:r>
          </a:p>
        </p:txBody>
      </p:sp>
    </p:spTree>
    <p:extLst>
      <p:ext uri="{BB962C8B-B14F-4D97-AF65-F5344CB8AC3E}">
        <p14:creationId xmlns:p14="http://schemas.microsoft.com/office/powerpoint/2010/main" val="257971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567F92B-1997-4BD8-B487-CFF516755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517" y="854225"/>
            <a:ext cx="11593003" cy="5502842"/>
          </a:xfrm>
        </p:spPr>
        <p:txBody>
          <a:bodyPr>
            <a:normAutofit fontScale="32500" lnSpcReduction="20000"/>
          </a:bodyPr>
          <a:lstStyle/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ru-RU" sz="6400" b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Имидж или бренд учёного </a:t>
            </a:r>
            <a:r>
              <a:rPr lang="ru-RU" sz="6400" dirty="0">
                <a:latin typeface="Georgia" panose="02040502050405020303" pitchFamily="18" charset="0"/>
                <a:cs typeface="Times New Roman" panose="02020603050405020304" pitchFamily="18" charset="0"/>
              </a:rPr>
              <a:t>– это комплекс ценностных характеристик и</a:t>
            </a:r>
            <a:r>
              <a:rPr lang="en-US" sz="6400" dirty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>
                <a:latin typeface="Georgia" panose="02040502050405020303" pitchFamily="18" charset="0"/>
                <a:cs typeface="Times New Roman" panose="02020603050405020304" pitchFamily="18" charset="0"/>
              </a:rPr>
              <a:t>результатов научной деятельности, которые влияют на его узнаваемость. А узнаваемость ведет к цитированию его работ другими исследователями в своих публикациях.</a:t>
            </a: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ru-RU" sz="6400" b="1" dirty="0">
                <a:latin typeface="Georgia" panose="02040502050405020303" pitchFamily="18" charset="0"/>
                <a:cs typeface="Times New Roman" panose="02020603050405020304" pitchFamily="18" charset="0"/>
              </a:rPr>
              <a:t>Рассматривая проблему формирования </a:t>
            </a:r>
            <a:r>
              <a:rPr lang="ru-RU" sz="6400" b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имиджа учёного в виртуальном пространстве</a:t>
            </a:r>
            <a:r>
              <a:rPr lang="ru-RU" sz="6400" dirty="0">
                <a:latin typeface="Georgia" panose="02040502050405020303" pitchFamily="18" charset="0"/>
                <a:cs typeface="Times New Roman" panose="02020603050405020304" pitchFamily="18" charset="0"/>
              </a:rPr>
              <a:t>, </a:t>
            </a:r>
            <a:r>
              <a:rPr lang="ru-RU" sz="6400" b="1" dirty="0">
                <a:latin typeface="Georgia" panose="02040502050405020303" pitchFamily="18" charset="0"/>
                <a:cs typeface="Times New Roman" panose="02020603050405020304" pitchFamily="18" charset="0"/>
              </a:rPr>
              <a:t>исследователи </a:t>
            </a:r>
            <a:r>
              <a:rPr lang="ru-RU" sz="4800" dirty="0">
                <a:latin typeface="Georgia" panose="02040502050405020303" pitchFamily="18" charset="0"/>
                <a:cs typeface="Times New Roman" panose="02020603050405020304" pitchFamily="18" charset="0"/>
              </a:rPr>
              <a:t>(</a:t>
            </a:r>
            <a:r>
              <a:rPr lang="ru-RU" sz="48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Г.Асмолов</a:t>
            </a:r>
            <a:r>
              <a:rPr lang="ru-RU" sz="4800" dirty="0">
                <a:latin typeface="Georgia" panose="02040502050405020303" pitchFamily="18" charset="0"/>
                <a:cs typeface="Times New Roman" panose="02020603050405020304" pitchFamily="18" charset="0"/>
              </a:rPr>
              <a:t>, </a:t>
            </a:r>
            <a:r>
              <a:rPr lang="ru-RU" sz="48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Н.Иконникова</a:t>
            </a:r>
            <a:r>
              <a:rPr lang="ru-RU" sz="4800" dirty="0">
                <a:latin typeface="Georgia" panose="02040502050405020303" pitchFamily="18" charset="0"/>
                <a:cs typeface="Times New Roman" panose="02020603050405020304" pitchFamily="18" charset="0"/>
              </a:rPr>
              <a:t> и др.) </a:t>
            </a:r>
            <a:r>
              <a:rPr lang="ru-RU" sz="6400" b="1" dirty="0">
                <a:latin typeface="Georgia" panose="02040502050405020303" pitchFamily="18" charset="0"/>
                <a:cs typeface="Times New Roman" panose="02020603050405020304" pitchFamily="18" charset="0"/>
              </a:rPr>
              <a:t>отмечают, что бренд учёного в интернет-пространстве получает развитие благодаря инструментам формирования имиджа.</a:t>
            </a: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ru-RU" sz="6400" b="1" dirty="0">
                <a:latin typeface="Georgia" panose="02040502050405020303" pitchFamily="18" charset="0"/>
                <a:cs typeface="Times New Roman" panose="02020603050405020304" pitchFamily="18" charset="0"/>
              </a:rPr>
              <a:t>В зависимости от того, как ученый строит себя в виртуальном пространстве, он притягиваете к себе разные аудитории.</a:t>
            </a: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3646067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23079BE0-58CD-49B2-B465-CFC5212648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4238109"/>
              </p:ext>
            </p:extLst>
          </p:nvPr>
        </p:nvGraphicFramePr>
        <p:xfrm>
          <a:off x="-163344" y="136187"/>
          <a:ext cx="12220989" cy="6968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02405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811EF1-6C7D-48CC-8DEC-6EB12C36C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614" y="919175"/>
            <a:ext cx="10746852" cy="5243086"/>
          </a:xfrm>
        </p:spPr>
        <p:txBody>
          <a:bodyPr>
            <a:normAutofit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Персональная страница ученого</a:t>
            </a:r>
            <a:r>
              <a:rPr lang="ru-RU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Georgia" panose="02040502050405020303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– это центральный элемент его</a:t>
            </a:r>
            <a:r>
              <a:rPr lang="en-US" sz="1800" dirty="0">
                <a:effectLst/>
                <a:latin typeface="Georgia" panose="02040502050405020303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Georgia" panose="02040502050405020303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виртуального имиджа, содержит формализованные ориентиры для характеристики современного учёного, формирует его образ в виртуальном пространстве. </a:t>
            </a:r>
            <a:endParaRPr lang="ru-BY" sz="1800" dirty="0">
              <a:effectLst/>
              <a:latin typeface="Georgia" panose="02040502050405020303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Содержание персональной страницы </a:t>
            </a:r>
            <a:r>
              <a:rPr lang="ru-RU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включает следующие компоненты</a:t>
            </a:r>
            <a:r>
              <a:rPr lang="ru-RU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BY" sz="1800" dirty="0">
              <a:effectLst/>
              <a:latin typeface="Georgia" panose="02040502050405020303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фамилия, имя, отчество;</a:t>
            </a:r>
            <a:endParaRPr lang="ru-BY" sz="1800" dirty="0">
              <a:effectLst/>
              <a:latin typeface="Georgia" panose="02040502050405020303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название организации, где работает учёный, ссылка на официальный сайт организации, должность учёного;</a:t>
            </a:r>
            <a:endParaRPr lang="ru-BY" sz="1800" dirty="0">
              <a:effectLst/>
              <a:latin typeface="Georgia" panose="02040502050405020303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учёная степень, звание;</a:t>
            </a:r>
            <a:endParaRPr lang="ru-BY" sz="1800" dirty="0">
              <a:effectLst/>
              <a:latin typeface="Georgia" panose="02040502050405020303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координаты для связи: телефоны, электронные почтовые адреса; </a:t>
            </a:r>
            <a:endParaRPr lang="ru-BY" sz="1800" dirty="0">
              <a:effectLst/>
              <a:latin typeface="Georgia" panose="02040502050405020303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ссылка на репозиторий БГУИР (обязательно), профили </a:t>
            </a:r>
            <a:r>
              <a:rPr lang="en-US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Google Scholar</a:t>
            </a:r>
            <a:r>
              <a:rPr lang="ru-RU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(обязательно), </a:t>
            </a:r>
            <a:r>
              <a:rPr lang="en-US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ru-RU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ORCID</a:t>
            </a:r>
            <a:r>
              <a:rPr lang="ru-RU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(если имеется), </a:t>
            </a:r>
            <a:r>
              <a:rPr lang="en-US" sz="1800" b="0" dirty="0" err="1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Publons</a:t>
            </a:r>
            <a:r>
              <a:rPr lang="ru-RU" sz="1800" b="0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(если имеется)</a:t>
            </a:r>
            <a:r>
              <a:rPr lang="ru-RU" sz="1800" b="0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rgbClr val="FF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фотография учёного;</a:t>
            </a:r>
            <a:endParaRPr lang="ru-BY" sz="1800" dirty="0">
              <a:effectLst/>
              <a:latin typeface="Georgia" panose="02040502050405020303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краткая научная биография, область научных интересов, научные проекты, перечень избранных публикаций.</a:t>
            </a:r>
            <a:endParaRPr lang="ru-BY" sz="1800" dirty="0">
              <a:effectLst/>
              <a:latin typeface="Georgia" panose="02040502050405020303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BY" sz="18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Персональная страница</a:t>
            </a:r>
            <a:r>
              <a:rPr lang="ru-BY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BY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дает возможность увидеть весь фронт проводимых автором исследований, познакомиться со списком публикаций, которые автор счел наиболее важными</a:t>
            </a:r>
            <a:r>
              <a:rPr lang="ru-RU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также </a:t>
            </a:r>
            <a:r>
              <a:rPr lang="ru-BY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узнать, где и кем автор работает, как выглядит, какие каналы предлагает для переписки</a:t>
            </a:r>
            <a:r>
              <a:rPr lang="ru-RU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BY" sz="1800" dirty="0"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BY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E3D264-8E8A-4CBA-AD86-BBAF98014942}"/>
              </a:ext>
            </a:extLst>
          </p:cNvPr>
          <p:cNvSpPr txBox="1"/>
          <p:nvPr/>
        </p:nvSpPr>
        <p:spPr>
          <a:xfrm>
            <a:off x="3258366" y="395955"/>
            <a:ext cx="609734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latin typeface="Georgia" panose="02040502050405020303" pitchFamily="18" charset="0"/>
                <a:cs typeface="Times New Roman" panose="02020603050405020304" pitchFamily="18" charset="0"/>
              </a:rPr>
              <a:t>Персональная страница учёного</a:t>
            </a:r>
            <a:endParaRPr lang="ru-BY" sz="22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661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8217FC0-EDE6-4BE0-9A9F-DF6E54B2B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6231" y="79513"/>
            <a:ext cx="5605669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5B16209-E9C9-4C6B-8855-202DB6A94D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22" y="79513"/>
            <a:ext cx="5404744" cy="67784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6252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388606-32AC-4F30-AC29-146934FBE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ru-RU" b="1" dirty="0">
                <a:latin typeface="Georgia" panose="02040502050405020303" pitchFamily="18" charset="0"/>
                <a:cs typeface="Times New Roman" panose="02020603050405020304" pitchFamily="18" charset="0"/>
              </a:rPr>
            </a:br>
            <a:endParaRPr lang="ru-BY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182347-8808-4E8B-B2A9-2E309AB8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45274"/>
            <a:ext cx="10981624" cy="579189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latin typeface="Georgia" panose="02040502050405020303" pitchFamily="18" charset="0"/>
                <a:cs typeface="Times New Roman" panose="02020603050405020304" pitchFamily="18" charset="0"/>
              </a:rPr>
              <a:t>Создание персональных страниц регламентировано приказами ректора БГУИР:</a:t>
            </a:r>
            <a:endParaRPr lang="en-US" sz="16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latin typeface="Georgia" panose="02040502050405020303" pitchFamily="18" charset="0"/>
                <a:cs typeface="Times New Roman" panose="02020603050405020304" pitchFamily="18" charset="0"/>
              </a:rPr>
              <a:t>Приказ от 23.11.2020 № 461 Об организации продвижения в международных рейтингах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«Для организации и проведения работы по продвижению БГУИР международных рейтингах приказываю: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1.2. </a:t>
            </a:r>
            <a:r>
              <a:rPr lang="ru-RU" sz="1600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заведующим кафедрами </a:t>
            </a: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в срок до 29.12.2020: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1.2.1. обеспечить создание персональных страниц научно-педагогических работников (далее - НПР) на сайте БГУИР по единому утвержденному образцу (прилагается) на русском и английском языках;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1.1.3. постоянно осуществлять контроль за поддержанием в актуальном состоянии персональных страниц на сайте БГУИР;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1.1.4. обеспечить регистрацию профилей в Google </a:t>
            </a: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S</a:t>
            </a:r>
            <a:r>
              <a:rPr lang="ru-RU" sz="16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cholar</a:t>
            </a: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 с указанием и подтверждением электронной почты в домене bsuir.by.»</a:t>
            </a: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latin typeface="Georgia" panose="02040502050405020303" pitchFamily="18" charset="0"/>
                <a:cs typeface="Times New Roman" panose="02020603050405020304" pitchFamily="18" charset="0"/>
              </a:rPr>
              <a:t>Приказ от 18.01.2021 №23 Об утверждении плана мероприятий.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«Для осуществления деятельности по продвижению БГУИР в международных рейтингах приказываю</a:t>
            </a: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Утвердить план мероприятий по продвижению БГУИР в международных рейтингах на второе полугодие 2020/2021 учебного года: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4.Создание и наполнение персональных страниц ППС и научных работников: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4.1. перевод на английский язык шаблона персональной страницы ППС и научных работников - </a:t>
            </a:r>
            <a:r>
              <a:rPr lang="ru-RU" sz="1600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сектор продвижения в международных рейтингах ЦПОУ</a:t>
            </a: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, до 29.01.2021;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4.2 перевод на английский язык названия кафедры и состава работников для создания английской версии страницы- </a:t>
            </a:r>
            <a:r>
              <a:rPr lang="ru-RU" sz="1600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кафедры</a:t>
            </a: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, до 29.01.2021;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4.3 создание </a:t>
            </a:r>
            <a:r>
              <a:rPr lang="ru-RU" sz="16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online</a:t>
            </a: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 шаблона персональной страницы ППС и научных работников и английской версии страниц кафедр (название кафедры , состав работников) – </a:t>
            </a:r>
            <a:r>
              <a:rPr lang="ru-RU" sz="1600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ЦИИР,</a:t>
            </a: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 до 08.02.2021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4.4 заполнение персональных страниц ППС и научных работников на русском и английском языках – </a:t>
            </a:r>
            <a:r>
              <a:rPr lang="ru-RU" sz="1600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кафедры</a:t>
            </a:r>
            <a:r>
              <a:rPr lang="ru-RU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, до 03.03.2021»</a:t>
            </a:r>
            <a:r>
              <a:rPr lang="en-US" sz="1600" dirty="0">
                <a:latin typeface="Georgia" panose="02040502050405020303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786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32C127-733F-44B3-AAFB-48313E661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740" y="-40316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>
                <a:latin typeface="Georgia" panose="02040502050405020303" pitchFamily="18" charset="0"/>
                <a:cs typeface="Times New Roman" panose="02020603050405020304" pitchFamily="18" charset="0"/>
              </a:rPr>
              <a:t>Влияние виртуального имиджа учёного на продвижение в международных рейтингах</a:t>
            </a:r>
            <a:endParaRPr lang="ru-BY" sz="16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id="{A8D5D5FB-BC45-4881-861A-90248C529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903480"/>
              </p:ext>
            </p:extLst>
          </p:nvPr>
        </p:nvGraphicFramePr>
        <p:xfrm>
          <a:off x="355600" y="410803"/>
          <a:ext cx="11738335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229">
                  <a:extLst>
                    <a:ext uri="{9D8B030D-6E8A-4147-A177-3AD203B41FA5}">
                      <a16:colId xmlns:a16="http://schemas.microsoft.com/office/drawing/2014/main" val="2215332591"/>
                    </a:ext>
                  </a:extLst>
                </a:gridCol>
                <a:gridCol w="3954004">
                  <a:extLst>
                    <a:ext uri="{9D8B030D-6E8A-4147-A177-3AD203B41FA5}">
                      <a16:colId xmlns:a16="http://schemas.microsoft.com/office/drawing/2014/main" val="3244636915"/>
                    </a:ext>
                  </a:extLst>
                </a:gridCol>
                <a:gridCol w="3938102">
                  <a:extLst>
                    <a:ext uri="{9D8B030D-6E8A-4147-A177-3AD203B41FA5}">
                      <a16:colId xmlns:a16="http://schemas.microsoft.com/office/drawing/2014/main" val="3843514562"/>
                    </a:ext>
                  </a:extLst>
                </a:gridCol>
              </a:tblGrid>
              <a:tr h="298205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Критерий рейтинга</a:t>
                      </a:r>
                      <a:endParaRPr lang="ru-BY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это работает</a:t>
                      </a:r>
                      <a:endParaRPr lang="ru-BY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обеспечить продвижение в рейтинге </a:t>
                      </a:r>
                      <a:endParaRPr lang="ru-BY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057567"/>
                  </a:ext>
                </a:extLst>
              </a:tr>
              <a:tr h="3429358"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Webometrics </a:t>
                      </a:r>
                      <a:r>
                        <a:rPr lang="ru-RU" sz="1400" b="1" i="0" dirty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Открытость (</a:t>
                      </a:r>
                      <a:r>
                        <a:rPr lang="en-US" sz="1400" b="1" i="0" dirty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400" b="1" i="0" dirty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RANSPARENCY / OPENNESS) </a:t>
                      </a:r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– 10%  </a:t>
                      </a:r>
                      <a:endParaRPr lang="en-US" sz="1400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Количество цитирований от ведущих 210 авторов</a:t>
                      </a:r>
                      <a:r>
                        <a:rPr lang="en-US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BY" sz="1400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Если адрес электронной почты подтвержден в домене bsuir.by, </a:t>
                      </a:r>
                      <a:r>
                        <a:rPr lang="ru-RU" sz="1400" dirty="0" err="1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Webometrics</a:t>
                      </a:r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устанавливает принадлежность публикаций к БГУИР, и, как следствие, засчитывает цитирования в пользу университета.</a:t>
                      </a:r>
                      <a:endParaRPr lang="ru-BY" sz="1400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Для улучшения позиций БГУИР по критерию открытость каждому учёному необходимо иметь профиль в Google </a:t>
                      </a:r>
                      <a:r>
                        <a:rPr lang="ru-RU" sz="1400" dirty="0" err="1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Scholar</a:t>
                      </a:r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, адрес электронной почты которого подтвержден в домене bsuir.by. </a:t>
                      </a:r>
                    </a:p>
                    <a:p>
                      <a:pPr algn="l"/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Для этого следует: завести электронную почту в домене bsuir.by (например, ivanov@bsuir.by); при прохождении регистрации профиля Google </a:t>
                      </a:r>
                      <a:r>
                        <a:rPr lang="ru-RU" sz="1400" dirty="0" err="1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Scholar</a:t>
                      </a:r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в поле «Электронная почта для подтверждения» ввести адрес электронной почты. После завершения регистрации на электронную почту придёт письмо от Google </a:t>
                      </a:r>
                      <a:r>
                        <a:rPr lang="ru-RU" sz="1400" dirty="0" err="1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Scholar</a:t>
                      </a:r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с просьбой подтвердить указанный в профиле адрес электронной почты (нажать «подтвердить»).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808434"/>
                  </a:ext>
                </a:extLst>
              </a:tr>
              <a:tr h="26043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Webometrics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Видимость (VISIBILITY / IMPACT) </a:t>
                      </a:r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– 50%</a:t>
                      </a:r>
                    </a:p>
                    <a:p>
                      <a:pPr algn="l"/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Число уникальных внешних ссылок (подсетей) на сайт университета.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SIR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Социальное воздействие (размер веб-сайта) </a:t>
                      </a:r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– 5 %</a:t>
                      </a:r>
                      <a:r>
                        <a:rPr lang="en-US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BY" sz="1400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Если на страницах кафедр, факультетов, структурных подразделений БГУИР размещать востребованные материалы, то это вызовет определенный отклик у интернет-аудитории: организаций-партнеров, ученых, обучающейся молодежи, СМИ и др. </a:t>
                      </a:r>
                    </a:p>
                    <a:p>
                      <a:pPr algn="l"/>
                      <a:r>
                        <a:rPr lang="ru-RU" sz="1400" b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Такая информация может включать в себя</a:t>
                      </a:r>
                    </a:p>
                    <a:p>
                      <a:pPr algn="l"/>
                      <a:r>
                        <a:rPr lang="ru-RU" sz="1400" b="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актуальные сведения о научно-исследовательской, образовательной, общественной и др. деятельности БГУИР. </a:t>
                      </a:r>
                    </a:p>
                    <a:p>
                      <a:pPr algn="l"/>
                      <a:endParaRPr lang="ru-BY" sz="1400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Увеличить объем полезного контента сайта, включая англоязычную версию персональных страниц (в соответствии с рекомендацией рейтинга – 30% англоязычного контента)</a:t>
                      </a:r>
                      <a:r>
                        <a:rPr lang="en-US" sz="1400" dirty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BY" sz="1400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179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043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32C127-733F-44B3-AAFB-48313E661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740" y="-40316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>
                <a:latin typeface="Georgia" panose="02040502050405020303" pitchFamily="18" charset="0"/>
                <a:cs typeface="Times New Roman" panose="02020603050405020304" pitchFamily="18" charset="0"/>
              </a:rPr>
              <a:t>Влияние виртуального имиджа учёного на продвижение в международных рейтингах</a:t>
            </a:r>
            <a:endParaRPr lang="ru-BY" sz="16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10">
            <a:extLst>
              <a:ext uri="{FF2B5EF4-FFF2-40B4-BE49-F238E27FC236}">
                <a16:creationId xmlns:a16="http://schemas.microsoft.com/office/drawing/2014/main" id="{A8D5D5FB-BC45-4881-861A-90248C529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442231"/>
              </p:ext>
            </p:extLst>
          </p:nvPr>
        </p:nvGraphicFramePr>
        <p:xfrm>
          <a:off x="277854" y="538024"/>
          <a:ext cx="11761745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8751">
                  <a:extLst>
                    <a:ext uri="{9D8B030D-6E8A-4147-A177-3AD203B41FA5}">
                      <a16:colId xmlns:a16="http://schemas.microsoft.com/office/drawing/2014/main" val="2215332591"/>
                    </a:ext>
                  </a:extLst>
                </a:gridCol>
                <a:gridCol w="3954449">
                  <a:extLst>
                    <a:ext uri="{9D8B030D-6E8A-4147-A177-3AD203B41FA5}">
                      <a16:colId xmlns:a16="http://schemas.microsoft.com/office/drawing/2014/main" val="3244636915"/>
                    </a:ext>
                  </a:extLst>
                </a:gridCol>
                <a:gridCol w="3938545">
                  <a:extLst>
                    <a:ext uri="{9D8B030D-6E8A-4147-A177-3AD203B41FA5}">
                      <a16:colId xmlns:a16="http://schemas.microsoft.com/office/drawing/2014/main" val="3843514562"/>
                    </a:ext>
                  </a:extLst>
                </a:gridCol>
              </a:tblGrid>
              <a:tr h="291886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Критерий рейтинга</a:t>
                      </a:r>
                      <a:endParaRPr lang="ru-BY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Как это работает</a:t>
                      </a:r>
                      <a:endParaRPr lang="ru-BY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Как обеспечить продвижение в рейтинге </a:t>
                      </a:r>
                      <a:endParaRPr lang="ru-BY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057567"/>
                  </a:ext>
                </a:extLst>
              </a:tr>
              <a:tr h="2419798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QS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Академическая репутация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– 40%</a:t>
                      </a:r>
                    </a:p>
                    <a:p>
                      <a:pPr algn="l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Опрос академического сообщества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BY" sz="1400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Ученые с высоким научным имиджем могут влиять на формирование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оценки БГУИР в рейтинге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QS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BY" sz="14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Создать и поддерживать собственный имидж (бренд) ученого: </a:t>
                      </a:r>
                    </a:p>
                    <a:p>
                      <a:pPr algn="l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- завести персональную страницу,</a:t>
                      </a:r>
                    </a:p>
                    <a:p>
                      <a:pPr algn="l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- зарегистрировать профиль в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Google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Scholar,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РИНЦ,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ORCID,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Publons.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- делать публикации в журналах открытого доступа, авторитетных,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высокоимпактных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журналах; </a:t>
                      </a:r>
                    </a:p>
                    <a:p>
                      <a:pPr algn="l"/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- зарегистрироваться и работать в научных соцсетях и т.д. </a:t>
                      </a:r>
                    </a:p>
                    <a:p>
                      <a:pPr algn="l"/>
                      <a:endParaRPr lang="ru-BY" sz="1400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808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99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2243</TotalTime>
  <Words>1221</Words>
  <Application>Microsoft Office PowerPoint</Application>
  <PresentationFormat>Широкоэкранный</PresentationFormat>
  <Paragraphs>107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Symbol</vt:lpstr>
      <vt:lpstr>Times New Roman</vt:lpstr>
      <vt:lpstr>Trebuchet MS</vt:lpstr>
      <vt:lpstr>Тема Office</vt:lpstr>
      <vt:lpstr>Виртуальный имидж учёного</vt:lpstr>
      <vt:lpstr>Понятие виртуального имиджа учёного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Влияние виртуального имиджа учёного на продвижение в международных рейтингах</vt:lpstr>
      <vt:lpstr>Влияние виртуального имиджа учёного на продвижение в международных рейтингах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Ясинская Л.С.</dc:creator>
  <cp:lastModifiedBy>Ясинская Л.С.</cp:lastModifiedBy>
  <cp:revision>99</cp:revision>
  <cp:lastPrinted>2021-12-08T14:08:46Z</cp:lastPrinted>
  <dcterms:created xsi:type="dcterms:W3CDTF">2021-09-28T07:04:25Z</dcterms:created>
  <dcterms:modified xsi:type="dcterms:W3CDTF">2021-12-09T09:53:38Z</dcterms:modified>
</cp:coreProperties>
</file>