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0" r:id="rId1"/>
  </p:sldMasterIdLst>
  <p:notesMasterIdLst>
    <p:notesMasterId r:id="rId22"/>
  </p:notesMasterIdLst>
  <p:sldIdLst>
    <p:sldId id="256" r:id="rId2"/>
    <p:sldId id="285" r:id="rId3"/>
    <p:sldId id="258" r:id="rId4"/>
    <p:sldId id="271" r:id="rId5"/>
    <p:sldId id="265" r:id="rId6"/>
    <p:sldId id="266" r:id="rId7"/>
    <p:sldId id="272" r:id="rId8"/>
    <p:sldId id="267" r:id="rId9"/>
    <p:sldId id="268" r:id="rId10"/>
    <p:sldId id="273" r:id="rId11"/>
    <p:sldId id="279" r:id="rId12"/>
    <p:sldId id="280" r:id="rId13"/>
    <p:sldId id="281" r:id="rId14"/>
    <p:sldId id="269" r:id="rId15"/>
    <p:sldId id="278" r:id="rId16"/>
    <p:sldId id="270" r:id="rId17"/>
    <p:sldId id="282" r:id="rId18"/>
    <p:sldId id="284" r:id="rId19"/>
    <p:sldId id="274" r:id="rId20"/>
    <p:sldId id="286" r:id="rId21"/>
  </p:sldIdLst>
  <p:sldSz cx="6858000" cy="9906000" type="A4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196" autoAdjust="0"/>
  </p:normalViewPr>
  <p:slideViewPr>
    <p:cSldViewPr snapToGrid="0">
      <p:cViewPr varScale="1">
        <p:scale>
          <a:sx n="77" d="100"/>
          <a:sy n="77" d="100"/>
        </p:scale>
        <p:origin x="3168" y="7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AA4E1-85C8-4C48-9187-2919E1CA4F1F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74875" y="1241425"/>
            <a:ext cx="23193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78375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4DFF-2111-4A96-8ACC-17D71E6D0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8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75" y="1241425"/>
            <a:ext cx="2319338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4DFF-2111-4A96-8ACC-17D71E6D0E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07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4DFF-2111-4A96-8ACC-17D71E6D0E0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40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4DFF-2111-4A96-8ACC-17D71E6D0E0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6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28563"/>
            <a:ext cx="5044547" cy="39858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41" y="6129999"/>
            <a:ext cx="1730873" cy="400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3741224"/>
            <a:ext cx="5044548" cy="239825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125340" y="3741224"/>
            <a:ext cx="1730874" cy="2398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682" y="3948691"/>
            <a:ext cx="4551951" cy="1983323"/>
          </a:xfrm>
        </p:spPr>
        <p:txBody>
          <a:bodyPr anchor="b">
            <a:no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681" y="6346947"/>
            <a:ext cx="4581076" cy="1614437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16741" y="8574494"/>
            <a:ext cx="1543050" cy="527403"/>
          </a:xfrm>
        </p:spPr>
        <p:txBody>
          <a:bodyPr/>
          <a:lstStyle/>
          <a:p>
            <a:fld id="{BE671A88-FE72-4B07-AFBC-939B46A97AC9}" type="datetime1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051" y="8574496"/>
            <a:ext cx="3016250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57800" y="3972709"/>
            <a:ext cx="1027720" cy="1959305"/>
          </a:xfrm>
        </p:spPr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3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6604001"/>
            <a:ext cx="6871477" cy="2422384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2" y="6805669"/>
            <a:ext cx="5171078" cy="786474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8729" y="880531"/>
            <a:ext cx="5172401" cy="518494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051" y="7592142"/>
            <a:ext cx="5171079" cy="79129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4DCF-21E9-455C-B280-BE2D5021C9C2}" type="datetime1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805226"/>
            <a:ext cx="862377" cy="1575584"/>
          </a:xfrm>
        </p:spPr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6604001"/>
            <a:ext cx="6871477" cy="2422384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1" y="880529"/>
            <a:ext cx="5172401" cy="518952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6803824"/>
            <a:ext cx="5166863" cy="159143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BCB47-F708-4853-9246-DC6C9DF6538F}" type="datetime1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805668"/>
            <a:ext cx="862377" cy="1575584"/>
          </a:xfrm>
        </p:spPr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0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6604001"/>
            <a:ext cx="6871477" cy="2422384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41" y="891199"/>
            <a:ext cx="4818860" cy="4385421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742079" y="5287769"/>
            <a:ext cx="4490798" cy="79295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6803824"/>
            <a:ext cx="5177939" cy="1591437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AFEB-D816-4469-A561-3460F34A2480}" type="datetime1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803227"/>
            <a:ext cx="862377" cy="1575584"/>
          </a:xfrm>
        </p:spPr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03199" y="1080612"/>
            <a:ext cx="400050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54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5393" y="4331273"/>
            <a:ext cx="342900" cy="8446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54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2258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6604001"/>
            <a:ext cx="6871477" cy="2422384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8" y="6803824"/>
            <a:ext cx="5172401" cy="8519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7655772"/>
            <a:ext cx="5172401" cy="739489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BF77-434D-49C4-8210-940BBF6A48E2}" type="datetime1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92329" y="6803227"/>
            <a:ext cx="862377" cy="1575584"/>
          </a:xfrm>
        </p:spPr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82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880534"/>
            <a:ext cx="6871477" cy="2422384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98729" y="1087996"/>
            <a:ext cx="5172401" cy="156135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99472" y="3364818"/>
            <a:ext cx="1645920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404833" y="4355419"/>
            <a:ext cx="1645920" cy="420840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58810" y="3375483"/>
            <a:ext cx="1645920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159783" y="4344754"/>
            <a:ext cx="1645920" cy="420840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19602" y="3375483"/>
            <a:ext cx="1645920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925140" y="4344752"/>
            <a:ext cx="1645920" cy="420840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139-7B35-4CE8-A470-6A63213820BB}" type="datetime1">
              <a:rPr lang="ru-RU" smtClean="0"/>
              <a:t>24.06.2021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711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880534"/>
            <a:ext cx="6871477" cy="2422384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98729" y="1087996"/>
            <a:ext cx="5172401" cy="156135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99294" y="6207505"/>
            <a:ext cx="1644193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99294" y="3375483"/>
            <a:ext cx="1644193" cy="22013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399294" y="7039883"/>
            <a:ext cx="1644193" cy="153461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52873" y="6207505"/>
            <a:ext cx="1661303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152873" y="3375483"/>
            <a:ext cx="1661303" cy="22013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152112" y="7039881"/>
            <a:ext cx="1663503" cy="153461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23271" y="6207505"/>
            <a:ext cx="1645750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3923271" y="3375483"/>
            <a:ext cx="1645750" cy="2201333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3923201" y="7039878"/>
            <a:ext cx="1647929" cy="153461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3B48A-4389-43BB-8DCF-41A3022323C9}" type="datetime1">
              <a:rPr lang="ru-RU" smtClean="0"/>
              <a:t>24.06.2021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43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880534"/>
            <a:ext cx="6871477" cy="2422384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87996"/>
            <a:ext cx="5172401" cy="1561355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8457-9175-4005-985E-A0DA409A08F5}" type="datetime1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4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1048648" y="4443216"/>
            <a:ext cx="9912579" cy="102614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98598" y="880529"/>
            <a:ext cx="802202" cy="644501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2681" y="880531"/>
            <a:ext cx="4932269" cy="76939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71858" y="8574494"/>
            <a:ext cx="1543050" cy="527403"/>
          </a:xfrm>
        </p:spPr>
        <p:txBody>
          <a:bodyPr/>
          <a:lstStyle/>
          <a:p>
            <a:fld id="{78552033-4272-4809-8712-4E936344C9F7}" type="datetime1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2681" y="8574496"/>
            <a:ext cx="3389219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3364" y="7846945"/>
            <a:ext cx="862227" cy="1838922"/>
          </a:xfrm>
        </p:spPr>
        <p:txBody>
          <a:bodyPr anchor="t"/>
          <a:lstStyle>
            <a:lvl1pPr algn="ctr">
              <a:defRPr/>
            </a:lvl1pPr>
          </a:lstStyle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4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880534"/>
            <a:ext cx="6871477" cy="2422384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2502D-586B-4570-A9EC-B64BDAA4816A}" type="datetime1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3941069"/>
            <a:ext cx="6871477" cy="2422384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4145404"/>
            <a:ext cx="5166863" cy="1575583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729" y="6113138"/>
            <a:ext cx="5166863" cy="2461358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24358" y="8574494"/>
            <a:ext cx="1543050" cy="527403"/>
          </a:xfrm>
        </p:spPr>
        <p:txBody>
          <a:bodyPr/>
          <a:lstStyle/>
          <a:p>
            <a:fld id="{C49FA537-B8B3-4D12-B0C2-C3C219FC1D30}" type="datetime1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050" y="8574496"/>
            <a:ext cx="3626005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92329" y="4145406"/>
            <a:ext cx="862377" cy="1575584"/>
          </a:xfrm>
        </p:spPr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0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880534"/>
            <a:ext cx="6871477" cy="2422384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087996"/>
            <a:ext cx="5165543" cy="156135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51" y="3375483"/>
            <a:ext cx="2518424" cy="51990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5846" y="3375483"/>
            <a:ext cx="2519746" cy="51990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C193-30CE-463E-8F0E-C1F780928BCF}" type="datetime1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2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880534"/>
            <a:ext cx="6871477" cy="2422384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88000"/>
            <a:ext cx="5172401" cy="156135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741" y="3375485"/>
            <a:ext cx="2358810" cy="10011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729" y="4376680"/>
            <a:ext cx="2525284" cy="41978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985" y="3375483"/>
            <a:ext cx="2359145" cy="99966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45847" y="4376680"/>
            <a:ext cx="2525283" cy="41978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2E98-EFD6-419F-A1B2-61C15AA63EED}" type="datetime1">
              <a:rPr lang="ru-RU" smtClean="0"/>
              <a:t>24.06.2021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1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880534"/>
            <a:ext cx="6871477" cy="2422384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EB16B-D557-4A25-8837-63BC75FD05E0}" type="datetime1">
              <a:rPr lang="ru-RU" smtClean="0"/>
              <a:t>24.06.2021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10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5787913" y="2850267"/>
            <a:ext cx="1083564" cy="20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83077" y="880533"/>
            <a:ext cx="1074923" cy="1976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2053C-1FDB-4A8D-BDF3-A8272AD39E82}" type="datetime1">
              <a:rPr lang="ru-RU" smtClean="0"/>
              <a:t>24.06.2021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34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880534"/>
            <a:ext cx="6871477" cy="2422384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87994"/>
            <a:ext cx="5172401" cy="1561358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789" y="3375485"/>
            <a:ext cx="2935341" cy="5199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0051" y="3375484"/>
            <a:ext cx="2097180" cy="5199013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18DE-CA90-4A3D-9A79-789F24F22D18}" type="datetime1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5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880534"/>
            <a:ext cx="6871477" cy="2422384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9" y="1087996"/>
            <a:ext cx="5172401" cy="156135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33217" y="3375485"/>
            <a:ext cx="2937913" cy="5199006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29" y="3375485"/>
            <a:ext cx="2098865" cy="5199011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F243A-CE1E-4D3C-B3E4-09DE2B3408E1}" type="datetime1">
              <a:rPr lang="ru-RU" smtClean="0"/>
              <a:t>24.06.2021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1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90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8729" y="1087996"/>
            <a:ext cx="5172401" cy="156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3375483"/>
            <a:ext cx="5165542" cy="5199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25911" y="8574494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A78E8-CC01-484D-9F15-A661F7276866}" type="datetime1">
              <a:rPr lang="ru-RU" smtClean="0"/>
              <a:t>24.06.2021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050" y="8574496"/>
            <a:ext cx="362600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86450" y="1087997"/>
            <a:ext cx="868256" cy="1575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BD4F8-9F8A-42BE-9637-9C0B6A5CF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732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76" userDrawn="1">
          <p15:clr>
            <a:srgbClr val="F26B43"/>
          </p15:clr>
        </p15:guide>
        <p15:guide id="2" orient="horz" pos="2080" userDrawn="1">
          <p15:clr>
            <a:srgbClr val="F26B43"/>
          </p15:clr>
        </p15:guide>
        <p15:guide id="3" orient="horz" pos="5339" userDrawn="1">
          <p15:clr>
            <a:srgbClr val="F26B43"/>
          </p15:clr>
        </p15:guide>
        <p15:guide id="4" orient="horz" pos="624" userDrawn="1">
          <p15:clr>
            <a:srgbClr val="F26B43"/>
          </p15:clr>
        </p15:guide>
        <p15:guide id="5" orient="horz" pos="2184" userDrawn="1">
          <p15:clr>
            <a:srgbClr val="F26B43"/>
          </p15:clr>
        </p15:guide>
        <p15:guide id="6" pos="3888" userDrawn="1">
          <p15:clr>
            <a:srgbClr val="F26B43"/>
          </p15:clr>
        </p15:guide>
        <p15:guide id="7" pos="527" userDrawn="1">
          <p15:clr>
            <a:srgbClr val="F26B43"/>
          </p15:clr>
        </p15:guide>
        <p15:guide id="8" pos="4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434" y="7994650"/>
            <a:ext cx="6672263" cy="85248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УО "БГУИР" о проекте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музея зверств фашизма в мемориальном комплексе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Хатынь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Валентина Павловича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Занковича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валентин занко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51" y="2286001"/>
            <a:ext cx="4264427" cy="4776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858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r="3228" b="5441"/>
          <a:stretch/>
        </p:blipFill>
        <p:spPr bwMode="auto">
          <a:xfrm>
            <a:off x="276884" y="275008"/>
            <a:ext cx="5357795" cy="464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4624" t="50000" r="1229" b="5213"/>
          <a:stretch/>
        </p:blipFill>
        <p:spPr>
          <a:xfrm>
            <a:off x="759119" y="5170625"/>
            <a:ext cx="5890852" cy="424522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824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3184"/>
          <a:stretch/>
        </p:blipFill>
        <p:spPr>
          <a:xfrm>
            <a:off x="86497" y="2967347"/>
            <a:ext cx="6649893" cy="468970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89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" y="3024188"/>
            <a:ext cx="6722050" cy="580540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943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58" y="3540445"/>
            <a:ext cx="6066177" cy="46031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5741" y="8798854"/>
            <a:ext cx="51681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https://www.sb.by/articles/u-pobedy-zolotoy-tsvet.html</a:t>
            </a:r>
            <a:endParaRPr lang="ru-RU" sz="1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3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3" y="2516831"/>
            <a:ext cx="4183688" cy="278841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88" y="5475169"/>
            <a:ext cx="4245706" cy="28304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4779" y="531021"/>
            <a:ext cx="5523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Министерство образования Республики Беларусь с 17 по 19 апреля</a:t>
            </a:r>
            <a:r>
              <a:rPr lang="en-US" sz="1600" dirty="0"/>
              <a:t> 2019 </a:t>
            </a:r>
            <a:r>
              <a:rPr lang="ru-RU" sz="1600" dirty="0"/>
              <a:t>года на площадях административного комплекса </a:t>
            </a:r>
            <a:r>
              <a:rPr lang="ru-RU" sz="1600" dirty="0" err="1"/>
              <a:t>БелЭКСПО</a:t>
            </a:r>
            <a:r>
              <a:rPr lang="ru-RU" sz="1600" dirty="0"/>
              <a:t> в рамках Года малой родины проводило XVIII республиканскую выставку научно-методической литературы, педагогического опыта и творчества учащейся молодежи.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9565" y="8621976"/>
            <a:ext cx="62690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На торжественном открытии выставки 17 апреля 2019 года с участием Министра образования Карпенко Игоря Васильевича, ректора </a:t>
            </a:r>
            <a:r>
              <a:rPr lang="ru-RU" sz="1400" dirty="0" err="1"/>
              <a:t>Богуша</a:t>
            </a:r>
            <a:r>
              <a:rPr lang="ru-RU" sz="1400" dirty="0"/>
              <a:t> Вадима Анатольевича и проректора по воспитательной работе БГУИР Кузнецова Дмитрия Фёдоровича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51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4" y="347005"/>
            <a:ext cx="4820112" cy="3213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30" y="3770223"/>
            <a:ext cx="3892378" cy="25949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5884" y="6365142"/>
            <a:ext cx="62891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Валентин Павлович рассказал студентам БГУИР о том, как он утвердился в своём решении необходимости строительства  музея зверств фашизма в мемориальном комплексе Хатынь: </a:t>
            </a:r>
          </a:p>
          <a:p>
            <a:endParaRPr lang="ru-RU" sz="800" dirty="0"/>
          </a:p>
          <a:p>
            <a:r>
              <a:rPr lang="ru-RU" sz="1600" i="1" dirty="0"/>
              <a:t>«После реконструкции комплекса Хатынь потеряла эмоциональную выразительность. Хатынь мною была задумала в трех цветах: красном, чёрном и белом. Добавление серого цвета в частности снизило эмоциональное восприятие. Меня поразило малочисленность посетителей комплекса, хотя раньше несколько раз была необходимость вносить в проект изменения для увеличения парковочных мест».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47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7" y="123120"/>
            <a:ext cx="5113770" cy="5051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38" y="5347333"/>
            <a:ext cx="5004528" cy="440896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546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98672"/>
            <a:ext cx="5807675" cy="644525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Студенты БНТУ выполнили проекты музея зверств фашизма в Хатыни в реализации идеи Валентина Павловича </a:t>
            </a:r>
            <a:r>
              <a:rPr lang="ru-RU" sz="2800" dirty="0" err="1"/>
              <a:t>Занковича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30" y="2994241"/>
            <a:ext cx="6592055" cy="3208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0" y="6359633"/>
            <a:ext cx="6571763" cy="343515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038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713602"/>
            <a:ext cx="5929312" cy="37957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/>
              <a:t>Описание: </a:t>
            </a:r>
            <a:endParaRPr lang="ru-RU" sz="2800" dirty="0" smtClean="0"/>
          </a:p>
          <a:p>
            <a:r>
              <a:rPr lang="ru-RU" sz="1500" dirty="0" smtClean="0"/>
              <a:t>На </a:t>
            </a:r>
            <a:r>
              <a:rPr lang="ru-RU" sz="1500" dirty="0"/>
              <a:t>территории постсоветских стран существует множество памятников и монументов, посвященных событиям Второй мировой войны.  Тема трагедии сожженных белорусских деревень была воплощена в мемориального комплекса "Хатынь". Но на территории Беларуси нет музея посвященного жертвам фашизма, который бы объединил всю боль и память непобеждённого народа.</a:t>
            </a:r>
          </a:p>
          <a:p>
            <a:r>
              <a:rPr lang="ru-RU" sz="1500" dirty="0"/>
              <a:t> </a:t>
            </a:r>
            <a:r>
              <a:rPr lang="ru-RU" sz="1500" dirty="0" smtClean="0"/>
              <a:t>Целью </a:t>
            </a:r>
            <a:r>
              <a:rPr lang="ru-RU" sz="1500" dirty="0"/>
              <a:t>музея должно стать не только не только организация экспозиции и собрание документальных фактов о страшном прошлом, а также своим видом он должен оказать на посетителя сильнейшая эмоциональное воздействие, который конечно оказывает существующий комплекс сегодня, но его можно усилить, чтобы у человека единожды побывавшего в Хатыни осталась память об этих событиях навсегда.</a:t>
            </a:r>
          </a:p>
          <a:p>
            <a:r>
              <a:rPr lang="ru-RU" sz="1500" dirty="0"/>
              <a:t> </a:t>
            </a:r>
            <a:r>
              <a:rPr lang="ru-RU" sz="1500" dirty="0" smtClean="0"/>
              <a:t>Чтобы </a:t>
            </a:r>
            <a:r>
              <a:rPr lang="ru-RU" sz="1500" dirty="0"/>
              <a:t>не разрушать уже сложившиеся пространственную композицию комплекса,  но передать всю боль тех событий, вход в музей выглядит виде сожженные избы опущенных прямоугольную яму, что дает нам отсылку к зверствам карателей. Со смертью человека и его семьи, умирает и его дом, который так же, как и он сожжён и так же погребен...</a:t>
            </a:r>
          </a:p>
          <a:p>
            <a:r>
              <a:rPr lang="ru-RU" sz="1500" dirty="0" smtClean="0"/>
              <a:t>Идея </a:t>
            </a:r>
            <a:r>
              <a:rPr lang="ru-RU" sz="1500" dirty="0"/>
              <a:t>в движении: попасть в яму мы можно через длинный пандус, проходя по которому хорошо видна изба, вход в музей по лестнице через погреб дома. Опустившись на самый низ, мы поднимаемся сначала она выставочный уровень самого музея и пройдя его выходим на большую лестницу—на свет.</a:t>
            </a:r>
          </a:p>
          <a:p>
            <a:r>
              <a:rPr lang="ru-RU" sz="1500" dirty="0"/>
              <a:t> </a:t>
            </a:r>
            <a:r>
              <a:rPr lang="ru-RU" sz="1500" dirty="0" smtClean="0"/>
              <a:t>Свет </a:t>
            </a:r>
            <a:r>
              <a:rPr lang="ru-RU" sz="1500" dirty="0"/>
              <a:t>всегда будет сопровождать нас проходя по экспозиции музейных залов, так как они организованные вокруг внутреннего двора, а в последнем зале в потолке круглые колодца - световых фонарей, так же имеется лекторий на 160 мест.</a:t>
            </a:r>
          </a:p>
          <a:p>
            <a:r>
              <a:rPr lang="ru-RU" sz="1500" dirty="0"/>
              <a:t> </a:t>
            </a:r>
            <a:r>
              <a:rPr lang="ru-RU" sz="1500" dirty="0" smtClean="0"/>
              <a:t>Музей </a:t>
            </a:r>
            <a:r>
              <a:rPr lang="ru-RU" sz="1500" dirty="0"/>
              <a:t>расположен перпендикулярно главной оси комплекса, что создает вместо прямолинейного движения, движение по кругу. Проходя по главной аллее к непокорённому человеку, далее кладбище сожженных деревень, возвращаясь мы окажемся у ямы сложенным домом и пройдя путь от горестей и страданий войны, выйдем к свету – памяти. 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39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729" y="1260989"/>
            <a:ext cx="5172401" cy="15613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 вот теперь </a:t>
            </a:r>
            <a:r>
              <a:rPr lang="ru-RU" dirty="0"/>
              <a:t>с</a:t>
            </a:r>
            <a:r>
              <a:rPr lang="ru-RU" dirty="0" smtClean="0"/>
              <a:t>оюзные </a:t>
            </a:r>
            <a:r>
              <a:rPr lang="ru-RU" dirty="0"/>
              <a:t>парламентарии Беларуси и России предложили обустроить в «Хатыни» новый музейный комплекс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493" y="2967710"/>
            <a:ext cx="6598507" cy="3087099"/>
          </a:xfrm>
        </p:spPr>
        <p:txBody>
          <a:bodyPr>
            <a:normAutofit/>
          </a:bodyPr>
          <a:lstStyle/>
          <a:p>
            <a:r>
              <a:rPr lang="ru-RU" dirty="0"/>
              <a:t>Как отметила председатель вышеназванной комиссии Елена Афанасьева, из средств союзного бюджета уже неоднократно финансировались проекты, направленные на сохранение памяти о подвиге наших народов. Так, вкладывались они в реконструкцию Брестской крепости, Ржевского мемориала.</a:t>
            </a:r>
          </a:p>
          <a:p>
            <a:r>
              <a:rPr lang="ru-RU" i="1" dirty="0"/>
              <a:t>— </a:t>
            </a:r>
            <a:r>
              <a:rPr lang="ru-RU" sz="1350" i="1" dirty="0"/>
              <a:t>Мы хотим обратить внимание соответствующих министерств наших стран на то, что определенные средства Союзного государства можно было бы направить на обустройство здесь нового музейного комплекса, — отметила Елена Афанасьева. — Откровенно скажу, что, наверное, как раз пришло время, когда мы не должны жалеть средства на то, чтобы сохранять эту память. Очень важно передать это нашим детям. Приводить их сюда и показывать, что пережили их предки.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https://www.mlyn.by/uploads/Rutik/IMG_7842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8" y="6054809"/>
            <a:ext cx="5332355" cy="35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9494" y="9609713"/>
            <a:ext cx="6761412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i="1" dirty="0"/>
              <a:t>https://www.mlyn.by/novosti/2021/05/soyuznyie-parlamentarii-belarusi-i-rossii-predlozhili-obustroit-v-xatyini-novyij-muzejnyij-kompleks/</a:t>
            </a:r>
            <a:endParaRPr lang="ru-RU" sz="788" i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9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492" y="3055958"/>
            <a:ext cx="6277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«Если поэму А.С. Пушкина «Евгений Онегин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поручить продолжить В.В. Маяковскому… Что получится?! Если роман М. Шолохова «Тихий Дон» поручить продолжить Ильфу и Петрову, что получится?! Ну и так далее!!»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492" y="5865061"/>
            <a:ext cx="6277232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Евангелие от Матфея</a:t>
            </a:r>
          </a:p>
          <a:p>
            <a:pPr algn="ctr"/>
            <a:endParaRPr 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давайте святыни псам и не бросайте жемчуга вашего перед свиньями, чтобы они не попрали его ногами и, обратившись, не растерзали вас.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14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1" y="3024667"/>
            <a:ext cx="4901610" cy="1233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78" y="781310"/>
            <a:ext cx="2205481" cy="1807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6577" t="17848" r="14101" b="25690"/>
          <a:stretch/>
        </p:blipFill>
        <p:spPr>
          <a:xfrm>
            <a:off x="621091" y="1330082"/>
            <a:ext cx="2098553" cy="12591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065" y="5362832"/>
            <a:ext cx="64625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www.bsuir.by/ru/proekt-sokhranyaya-pamyat-o-proshlom-stroim-buduschee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https://</a:t>
            </a:r>
            <a:r>
              <a:rPr lang="en-US" dirty="0" smtClean="0"/>
              <a:t>vk.com/sporters_bsuir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https://</a:t>
            </a:r>
            <a:r>
              <a:rPr lang="en-US" dirty="0" smtClean="0"/>
              <a:t>www.instagram.com/sporters_bsuir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89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un9-62.userapi.com/c854324/v854324805/17dcc0/Sr7_eyN0bs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t="5510" r="19721" b="4204"/>
          <a:stretch/>
        </p:blipFill>
        <p:spPr bwMode="auto">
          <a:xfrm>
            <a:off x="234778" y="3203407"/>
            <a:ext cx="6264875" cy="4797335"/>
          </a:xfrm>
          <a:prstGeom prst="rect">
            <a:avLst/>
          </a:prstGeom>
          <a:noFill/>
          <a:ln w="76200">
            <a:solidFill>
              <a:srgbClr val="3232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634" y="1779333"/>
            <a:ext cx="5413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Чертёж музея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634" y="8247589"/>
            <a:ext cx="6264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конкурсе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"100 идей для Беларуси"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97" y="3409950"/>
            <a:ext cx="6771503" cy="385763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Макет фрагмента музея</a:t>
            </a:r>
          </a:p>
        </p:txBody>
      </p:sp>
      <p:pic>
        <p:nvPicPr>
          <p:cNvPr id="6" name="Picture 2" descr="https://sun9-47.userapi.com/c857224/v857224805/6368e/xj---CUvAH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r="14429"/>
          <a:stretch/>
        </p:blipFill>
        <p:spPr bwMode="auto">
          <a:xfrm>
            <a:off x="3630523" y="4113539"/>
            <a:ext cx="3003273" cy="2352682"/>
          </a:xfrm>
          <a:prstGeom prst="rect">
            <a:avLst/>
          </a:prstGeom>
          <a:noFill/>
          <a:ln w="76200">
            <a:solidFill>
              <a:srgbClr val="3232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un9-21.userapi.com/c856124/v856124805/17f1e7/6Av1wT9ZLs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1559" r="16738" b="791"/>
          <a:stretch/>
        </p:blipFill>
        <p:spPr bwMode="auto">
          <a:xfrm>
            <a:off x="563713" y="4113538"/>
            <a:ext cx="2962470" cy="2352683"/>
          </a:xfrm>
          <a:prstGeom prst="rect">
            <a:avLst/>
          </a:prstGeom>
          <a:noFill/>
          <a:ln w="76200">
            <a:solidFill>
              <a:srgbClr val="3232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3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934858"/>
            <a:ext cx="6796216" cy="15621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выставке конкурса городского этапа "100 идей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Беларуси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24.12.2019 года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4496958"/>
            <a:ext cx="6549081" cy="436262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58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5168"/>
            <a:ext cx="6771738" cy="46650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8120" y="1491219"/>
            <a:ext cx="55092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для выставки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городского этапа "100 идей для Беларуси"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" y="3290887"/>
            <a:ext cx="6652259" cy="46910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" y="1519535"/>
            <a:ext cx="5650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для выставки конкурса городского этапа "100 идей для Беларуси"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31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63880" y="1644547"/>
            <a:ext cx="5400675" cy="83661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поддержать идею строительства пришло после посещения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"Следуя за мечтой..."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среди экспонатов как раз таки был макет музея зверств фашизма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3711660"/>
            <a:ext cx="5844540" cy="389788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25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49" t="4437" r="1228" b="53082"/>
          <a:stretch/>
        </p:blipFill>
        <p:spPr>
          <a:xfrm>
            <a:off x="230025" y="2909155"/>
            <a:ext cx="6353500" cy="1988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5" y="5035421"/>
            <a:ext cx="6353500" cy="478106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BD4F8-9F8A-42BE-9637-9C0B6A5CF00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714838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1443</TotalTime>
  <Words>482</Words>
  <Application>Microsoft Office PowerPoint</Application>
  <PresentationFormat>Лист A4 (210x297 мм)</PresentationFormat>
  <Paragraphs>58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Берлин</vt:lpstr>
      <vt:lpstr>Студенты УО "БГУИР" о проекте  строительства музея зверств фашизма в мемориальном комплексе Хатынь по проекту Валентина Павловича Занковича</vt:lpstr>
      <vt:lpstr>Презентация PowerPoint</vt:lpstr>
      <vt:lpstr>Презентация PowerPoint</vt:lpstr>
      <vt:lpstr>Макет фрагмента музея</vt:lpstr>
      <vt:lpstr>Участие в выставке конкурса городского этапа "100 идей для Беларуси" 24.12.2019 года</vt:lpstr>
      <vt:lpstr>Презентация PowerPoint</vt:lpstr>
      <vt:lpstr>Презентация PowerPoint</vt:lpstr>
      <vt:lpstr>Желание поддержать идею строительства пришло после посещения выставки "Следуя за мечтой...", где среди экспонатов как раз таки был макет музея зверств фашизма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Студенты БНТУ выполнили проекты музея зверств фашизма в Хатыни в реализации идеи Валентина Павловича Занковича</vt:lpstr>
      <vt:lpstr>Презентация PowerPoint</vt:lpstr>
      <vt:lpstr>И вот теперь союзные парламентарии Беларуси и России предложили обустроить в «Хатыни» новый музейный комплекс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«Музей зверств фашизма"  в мемориальном комплексе "Хатынь"</dc:title>
  <dc:creator>Пользователь Windows</dc:creator>
  <cp:lastModifiedBy>Печень Т.М.</cp:lastModifiedBy>
  <cp:revision>38</cp:revision>
  <cp:lastPrinted>2021-06-07T14:12:46Z</cp:lastPrinted>
  <dcterms:created xsi:type="dcterms:W3CDTF">2019-11-25T16:41:58Z</dcterms:created>
  <dcterms:modified xsi:type="dcterms:W3CDTF">2021-06-24T16:19:39Z</dcterms:modified>
</cp:coreProperties>
</file>