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4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1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7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8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8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71E2-A254-4E4F-81EC-46668932A038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6CFF-D35F-4559-A595-34169EF6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holidays/0/0/1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rdonua.com/interesting/kupidon-amur-erot-kak-poyavilsya-bog-lyubvi-i-pochemu-on-stal-simvolom-dnya-svyatogo-valentina-1486973.html" TargetMode="External"/><Relationship Id="rId4" Type="http://schemas.openxmlformats.org/officeDocument/2006/relationships/hyperlink" Target="https://www.riatomsk.ru/article/20210214/denj-svyatogo-valentina-spravk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8520" y="1396683"/>
            <a:ext cx="9144000" cy="2387600"/>
          </a:xfrm>
        </p:spPr>
        <p:txBody>
          <a:bodyPr/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История дня всех влюбленных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8520" y="4772978"/>
            <a:ext cx="9144000" cy="72866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Подготовила: студентка группы 844691</a:t>
            </a:r>
            <a:b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Викторович Алеся Владимировна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Руководитель: Славинская Ольга Васильевна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9" y="5999746"/>
            <a:ext cx="1089811" cy="8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0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347345"/>
            <a:ext cx="10515600" cy="2365375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Девушки Европы пишут свои имена на листочках, складываю их в ящик, а юноши вынимают потом оттуда по листочку, выбирая тем самым себе пару.</a:t>
            </a:r>
          </a:p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Испании 14 февраля мужчины преподносят любимым только цветы, а те в свою очередь – подарки.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218" name="Picture 2" descr="Image result for тинлер картин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15626" r="27532" b="16874"/>
          <a:stretch/>
        </p:blipFill>
        <p:spPr bwMode="auto">
          <a:xfrm>
            <a:off x="1280160" y="2343724"/>
            <a:ext cx="3979204" cy="43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букеты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94" y="2343724"/>
            <a:ext cx="3867785" cy="43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7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920" y="606425"/>
            <a:ext cx="10515600" cy="1786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Тайване в День Святого Валентина принято дарить женщинам розы. Значение имеет количество. Если мужчина присылает один цветок, значит, он признается в любви, а если роскошный букет из 100 роз – предлагает выйти замуж.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42" name="Picture 2" descr="Image result for букет из роз 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3" l="0" r="99792">
                        <a14:foregroundMark x1="18854" y1="96771" x2="18854" y2="96771"/>
                        <a14:foregroundMark x1="36771" y1="90521" x2="36771" y2="90521"/>
                        <a14:foregroundMark x1="40417" y1="95521" x2="41667" y2="95521"/>
                        <a14:foregroundMark x1="54167" y1="88021" x2="54167" y2="86771"/>
                        <a14:foregroundMark x1="64063" y1="92604" x2="64063" y2="92604"/>
                        <a14:foregroundMark x1="64896" y1="86771" x2="64896" y2="86771"/>
                        <a14:foregroundMark x1="65729" y1="81771" x2="65729" y2="81771"/>
                        <a14:foregroundMark x1="41250" y1="73958" x2="41250" y2="73958"/>
                        <a14:foregroundMark x1="45417" y1="88021" x2="45417" y2="88021"/>
                        <a14:foregroundMark x1="38021" y1="83438" x2="38021" y2="83438"/>
                        <a14:foregroundMark x1="21771" y1="90521" x2="21771" y2="90521"/>
                        <a14:foregroundMark x1="30104" y1="80104" x2="30104" y2="80104"/>
                        <a14:foregroundMark x1="7708" y1="95521" x2="7708" y2="95521"/>
                        <a14:foregroundMark x1="16771" y1="92188" x2="16771" y2="92188"/>
                        <a14:foregroundMark x1="20521" y1="87604" x2="20521" y2="87604"/>
                        <a14:foregroundMark x1="24688" y1="84688" x2="24688" y2="84688"/>
                        <a14:foregroundMark x1="30521" y1="86771" x2="30521" y2="86771"/>
                        <a14:foregroundMark x1="33854" y1="87604" x2="33854" y2="87604"/>
                        <a14:foregroundMark x1="52083" y1="87188" x2="52083" y2="87188"/>
                        <a14:foregroundMark x1="50833" y1="95104" x2="50833" y2="95104"/>
                        <a14:foregroundMark x1="61979" y1="83438" x2="61979" y2="83438"/>
                        <a14:foregroundMark x1="85625" y1="18333" x2="85625" y2="18333"/>
                        <a14:foregroundMark x1="95625" y1="32813" x2="95625" y2="32813"/>
                        <a14:foregroundMark x1="91458" y1="24167" x2="91458" y2="24167"/>
                        <a14:foregroundMark x1="97292" y1="27500" x2="97292" y2="27500"/>
                        <a14:foregroundMark x1="78646" y1="19583" x2="78646" y2="19583"/>
                        <a14:foregroundMark x1="96458" y1="48229" x2="96458" y2="48229"/>
                        <a14:foregroundMark x1="94375" y1="50313" x2="94375" y2="50313"/>
                        <a14:foregroundMark x1="91042" y1="55625" x2="91042" y2="55625"/>
                        <a14:foregroundMark x1="83646" y1="62292" x2="83646" y2="62292"/>
                        <a14:foregroundMark x1="81563" y1="66042" x2="81563" y2="66042"/>
                        <a14:foregroundMark x1="28438" y1="67292" x2="28438" y2="67292"/>
                        <a14:foregroundMark x1="12708" y1="95104" x2="12708" y2="95104"/>
                        <a14:foregroundMark x1="12708" y1="91354" x2="12708" y2="91354"/>
                        <a14:foregroundMark x1="27187" y1="85104" x2="27187" y2="85104"/>
                        <a14:foregroundMark x1="22604" y1="95521" x2="22604" y2="95521"/>
                        <a14:backgroundMark x1="8125" y1="6771" x2="8125" y2="6771"/>
                        <a14:backgroundMark x1="40417" y1="5104" x2="40417" y2="5104"/>
                        <a14:backgroundMark x1="78229" y1="7083" x2="78229" y2="7083"/>
                        <a14:backgroundMark x1="94792" y1="10417" x2="94792" y2="10417"/>
                        <a14:backgroundMark x1="95208" y1="61875" x2="95208" y2="61875"/>
                        <a14:backgroundMark x1="85625" y1="85104" x2="85625" y2="85104"/>
                        <a14:backgroundMark x1="76563" y1="93438" x2="76563" y2="93438"/>
                        <a14:backgroundMark x1="9375" y1="82188" x2="9375" y2="82188"/>
                        <a14:backgroundMark x1="5625" y1="62708" x2="5625" y2="62708"/>
                        <a14:backgroundMark x1="18438" y1="79688" x2="18438" y2="78438"/>
                        <a14:backgroundMark x1="3542" y1="88021" x2="3542" y2="88021"/>
                        <a14:backgroundMark x1="70313" y1="90521" x2="70313" y2="90521"/>
                        <a14:backgroundMark x1="74896" y1="82188" x2="74896" y2="82188"/>
                        <a14:backgroundMark x1="93542" y1="70208" x2="93542" y2="70208"/>
                        <a14:backgroundMark x1="86458" y1="75104" x2="86458" y2="75104"/>
                        <a14:backgroundMark x1="88958" y1="6354" x2="88958" y2="6354"/>
                        <a14:backgroundMark x1="34688" y1="4688" x2="34688" y2="4688"/>
                        <a14:backgroundMark x1="5625" y1="5521" x2="5625" y2="5521"/>
                        <a14:backgroundMark x1="4375" y1="56875" x2="4375" y2="5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86" y="2531428"/>
            <a:ext cx="3867785" cy="38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букет из роз  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186941"/>
            <a:ext cx="3335548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0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Кто может назвать традиционные подарки?</a:t>
            </a:r>
          </a:p>
        </p:txBody>
      </p:sp>
      <p:pic>
        <p:nvPicPr>
          <p:cNvPr id="11266" name="Picture 2" descr="Image result for подарки на 14 февра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1690688"/>
            <a:ext cx="4456900" cy="29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валент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5" y="116967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цве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27" y="1288891"/>
            <a:ext cx="3776345" cy="37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мягкие игруш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68" y="2882190"/>
            <a:ext cx="5842630" cy="38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77825"/>
            <a:ext cx="10515600" cy="1908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Символ дня Святого Валентина – Купидон - самый известный символ дня святого Валентина. Это озорной ангелочек с луком и стрелами. Те люди и боги, в которых попадает стрела Купидона, влюбляются.</a:t>
            </a:r>
          </a:p>
        </p:txBody>
      </p:sp>
      <p:pic>
        <p:nvPicPr>
          <p:cNvPr id="12290" name="Picture 2" descr="Image result for купид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" y="2286000"/>
            <a:ext cx="4876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купидо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6431280" y="2258137"/>
            <a:ext cx="5407025" cy="40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8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77825"/>
            <a:ext cx="10515600" cy="112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Купидон был влюблен в земную девушку – Психею – и женился на ней.</a:t>
            </a:r>
          </a:p>
        </p:txBody>
      </p:sp>
      <p:pic>
        <p:nvPicPr>
          <p:cNvPr id="2050" name="Picture 2" descr="Фото: E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03" y="1828800"/>
            <a:ext cx="6873414" cy="42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1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77825"/>
            <a:ext cx="10515600" cy="1945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Люди увековечили имя бога любви и на небе: в честь Эрота назван астероид (433) Эрос, который был открыт в 1898 году, и астероид (763) Купидон (1913 год). </a:t>
            </a:r>
          </a:p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2003 году в честь бога любви назвали спутник Урана – Купидон.</a:t>
            </a:r>
          </a:p>
        </p:txBody>
      </p:sp>
      <p:pic>
        <p:nvPicPr>
          <p:cNvPr id="3074" name="Picture 2" descr="Image result for астероид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8" y="2323475"/>
            <a:ext cx="55911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спутники урана купидон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43" y="854439"/>
            <a:ext cx="9077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696635" y="4800600"/>
            <a:ext cx="1694330" cy="779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85094" y="5118864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ВОТ ОН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2" y="1536701"/>
            <a:ext cx="10515600" cy="3635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Поздравляю с Днем святого Валентина! Желаю с чувством влюбленности встречать каждый день. Желаю любить своих близких, свою вторую половинку, свою работу и деятельность, свою жизнь и себя. И пусть всякая любовь всегда будет взаимной!</a:t>
            </a:r>
          </a:p>
        </p:txBody>
      </p:sp>
    </p:spTree>
    <p:extLst>
      <p:ext uri="{BB962C8B-B14F-4D97-AF65-F5344CB8AC3E}">
        <p14:creationId xmlns:p14="http://schemas.microsoft.com/office/powerpoint/2010/main" val="135100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2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EC90-2DBE-4604-BDBA-38BB26EF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Использованные источники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476B-7ED1-4859-B4E5-C7B23F46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825625"/>
            <a:ext cx="11403105" cy="435133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/>
              <a:t>Календарь событий «День святого Валентина (День всех влюбленных)». – Режим доступа: </a:t>
            </a:r>
            <a:r>
              <a:rPr lang="en-US" dirty="0">
                <a:hlinkClick r:id="rId3"/>
              </a:rPr>
              <a:t>https://www.calend.ru/holidays/0/0/15/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Информационный портал «Что за праздник 14 февраля на самом деле: история Дня влюбленных 2021». – Режим доступа: </a:t>
            </a:r>
            <a:r>
              <a:rPr lang="en-US" dirty="0">
                <a:hlinkClick r:id="rId4"/>
              </a:rPr>
              <a:t>https://www.riatomsk.ru/article/20210214/denj-svyatogo-valentina-spravka/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Информационный портал «Символ Дня святого Валентина. Эрот, Купидон, Амур: от Древней Греции до наших дней». – Режим доступа: </a:t>
            </a:r>
            <a:r>
              <a:rPr lang="en-US" dirty="0">
                <a:hlinkClick r:id="rId5"/>
              </a:rPr>
              <a:t>https://gordonua.com/interesting/kupidon-amur-erot-kak-poyavilsya-bog-lyubvi-i-pochemu-on-stal-simvolom-dnya-svyatogo-valentina-1486973.html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3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33" y="365125"/>
            <a:ext cx="5135880" cy="38563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Одна из легенд</a:t>
            </a:r>
          </a:p>
          <a:p>
            <a:pPr marL="0" indent="0">
              <a:buNone/>
            </a:pPr>
            <a:b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III в. н.э. римский император Клавдий II издал указ, запрещающий людям жениться. Он считал, что брак удерживает мужчин дома, а их предназначение - быть хорошими солдатами и отважно сражаться за Рим. </a:t>
            </a:r>
          </a:p>
        </p:txBody>
      </p:sp>
      <p:pic>
        <p:nvPicPr>
          <p:cNvPr id="1026" name="Picture 2" descr="Image result for римский император Клавдий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14" y="365125"/>
            <a:ext cx="3007016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свадьба в древнем риме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13" y="3010032"/>
            <a:ext cx="4699807" cy="35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нак запрета 5"/>
          <p:cNvSpPr/>
          <p:nvPr/>
        </p:nvSpPr>
        <p:spPr>
          <a:xfrm>
            <a:off x="5248447" y="2524019"/>
            <a:ext cx="4867447" cy="4709160"/>
          </a:xfrm>
          <a:prstGeom prst="noSmoking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499745"/>
            <a:ext cx="10515600" cy="125285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Молодой христианский священник Валентин не внял указу и тайно венчал юных влюбленных </a:t>
            </a:r>
          </a:p>
        </p:txBody>
      </p:sp>
      <p:pic>
        <p:nvPicPr>
          <p:cNvPr id="2050" name="Picture 2" descr="Image result for святой валентин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752600"/>
            <a:ext cx="7425055" cy="4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тайна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" y="2576195"/>
            <a:ext cx="436148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2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6425"/>
            <a:ext cx="10515600" cy="1100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Обнаружив эти антигосударственные женитьбы, император повелел заключить нарушителя в тюрьму и потом казнить. </a:t>
            </a:r>
          </a:p>
        </p:txBody>
      </p:sp>
      <p:pic>
        <p:nvPicPr>
          <p:cNvPr id="3076" name="Picture 4" descr="Image result for казнь 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18" y="2607185"/>
            <a:ext cx="5440043" cy="39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5309" y="436086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ВАЛЕНТИН</a:t>
            </a:r>
          </a:p>
        </p:txBody>
      </p:sp>
      <p:pic>
        <p:nvPicPr>
          <p:cNvPr id="3078" name="Picture 6" descr="Image result for тюрьма веселая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1953628"/>
            <a:ext cx="5787082" cy="32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84505"/>
            <a:ext cx="10515600" cy="18472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тюрьме Валентин, лишенный священных книг, разнообразил свой вынужденный досуг тем, что писал записки дочери тюремного надзирателя. </a:t>
            </a:r>
          </a:p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Молодые люди полюбили друг друга.</a:t>
            </a:r>
          </a:p>
        </p:txBody>
      </p:sp>
      <p:pic>
        <p:nvPicPr>
          <p:cNvPr id="4098" name="Picture 2" descr="Image result for письма из тюрьмы веселая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1" y="2331720"/>
            <a:ext cx="5266944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влюбленные веселая картинка муль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2973585"/>
            <a:ext cx="6610985" cy="37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5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469265"/>
            <a:ext cx="11704320" cy="1725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Перед казнью, 14 февраля 270 г., он послал девушке прощальную записку с краткой фразой "от Валентина", которая впоследствии стала означать вечную привязанность и верность. А дата смерти священника навеки осталась в памяти людей.</a:t>
            </a:r>
          </a:p>
        </p:txBody>
      </p:sp>
      <p:pic>
        <p:nvPicPr>
          <p:cNvPr id="5122" name="Picture 2" descr="Image result for записка от валент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4" y="2355215"/>
            <a:ext cx="4233545" cy="42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14 февра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732254"/>
            <a:ext cx="5273261" cy="35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1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454025"/>
            <a:ext cx="10515600" cy="163385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День святого Валентина было принято посылать своим любимым и друзьям «валентинки" – письма с признаниями в любви и дружбе.</a:t>
            </a:r>
          </a:p>
          <a:p>
            <a:pPr marL="0" indent="0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8" name="Picture 4" descr="Image result for вален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68433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вален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4165047"/>
            <a:ext cx="4919345" cy="26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вален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1510030"/>
            <a:ext cx="3459480" cy="27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4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 празднуют День всех влюбленных в разных странах мира?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6255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У Французов в День Святого Валентина принято дарить драгоценности.</a:t>
            </a:r>
          </a:p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А вот англичане поздравляют с Днем Всех Влюбленных не только людей, но и любимых животных.</a:t>
            </a:r>
          </a:p>
          <a:p>
            <a:pPr marL="0" indent="0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0" name="Picture 2" descr="Image result for драгоценност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8" y="3746817"/>
            <a:ext cx="4875108" cy="27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домашние животные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4872" r="13631" b="11723"/>
          <a:stretch/>
        </p:blipFill>
        <p:spPr bwMode="auto">
          <a:xfrm>
            <a:off x="7482840" y="3611880"/>
            <a:ext cx="34137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6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0705"/>
            <a:ext cx="10515600" cy="209105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А японцы превратили День Валентина в «8 марта» для мужчин. В этот день подарки в Японии дарят в основном мужчинам.</a:t>
            </a:r>
          </a:p>
          <a:p>
            <a:pPr lvl="0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романтичной Дании люди посылают друг другу засушенные цветы.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Image result for дарит мужч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" y="2762727"/>
            <a:ext cx="4885765" cy="36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засушенные цве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95" y="2506821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5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583</Words>
  <Application>Microsoft Office PowerPoint</Application>
  <PresentationFormat>Широкоэкранный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Тема Office</vt:lpstr>
      <vt:lpstr>История дня всех влюбленных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празднуют День всех влюбленных в разных странах мира?</vt:lpstr>
      <vt:lpstr>Презентация PowerPoint</vt:lpstr>
      <vt:lpstr>Презентация PowerPoint</vt:lpstr>
      <vt:lpstr>Презентация PowerPoint</vt:lpstr>
      <vt:lpstr>Кто может назвать традиционные подарки?</vt:lpstr>
      <vt:lpstr>Презентация PowerPoint</vt:lpstr>
      <vt:lpstr>Презентация PowerPoint</vt:lpstr>
      <vt:lpstr>Презентация PowerPoint</vt:lpstr>
      <vt:lpstr>Поздравляю с Днем святого Валентина! Желаю с чувством влюбленности встречать каждый день. Желаю любить своих близких, свою вторую половинку, свою работу и деятельность, свою жизнь и себя. И пусть всякая любовь всегда будет взаимной!</vt:lpstr>
      <vt:lpstr>Презентация PowerPoint</vt:lpstr>
      <vt:lpstr>Использованные источники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дня всех влюбленных</dc:title>
  <dc:creator>RePack by Diakov</dc:creator>
  <cp:lastModifiedBy>Славинская</cp:lastModifiedBy>
  <cp:revision>24</cp:revision>
  <dcterms:created xsi:type="dcterms:W3CDTF">2021-02-13T09:40:33Z</dcterms:created>
  <dcterms:modified xsi:type="dcterms:W3CDTF">2021-04-08T10:04:05Z</dcterms:modified>
</cp:coreProperties>
</file>