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0" r:id="rId1"/>
  </p:sldMasterIdLst>
  <p:notesMasterIdLst>
    <p:notesMasterId r:id="rId14"/>
  </p:notesMasterIdLst>
  <p:sldIdLst>
    <p:sldId id="256" r:id="rId2"/>
    <p:sldId id="269" r:id="rId3"/>
    <p:sldId id="259" r:id="rId4"/>
    <p:sldId id="314" r:id="rId5"/>
    <p:sldId id="315" r:id="rId6"/>
    <p:sldId id="308" r:id="rId7"/>
    <p:sldId id="309" r:id="rId8"/>
    <p:sldId id="263" r:id="rId9"/>
    <p:sldId id="311" r:id="rId10"/>
    <p:sldId id="312" r:id="rId11"/>
    <p:sldId id="279" r:id="rId12"/>
    <p:sldId id="284" r:id="rId1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E9E"/>
    <a:srgbClr val="00CD98"/>
    <a:srgbClr val="CCE0FF"/>
    <a:srgbClr val="61BED5"/>
    <a:srgbClr val="57CC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978AE91-7D93-4665-ACA8-C8204BD0B74D}">
  <a:tblStyle styleId="{0978AE91-7D93-4665-ACA8-C8204BD0B74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30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42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g994d958042_1_8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7" name="Google Shape;747;g994d958042_1_8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994d958042_1_3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994d958042_1_3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g994d958042_1_6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9" name="Google Shape;629;g994d958042_1_6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69336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994d958042_1_4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Google Shape;437;g994d958042_1_4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994d958042_1_4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Google Shape;437;g994d958042_1_4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059754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3" name="Google Shape;1173;g994d958042_1_15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4" name="Google Shape;1174;g994d958042_1_15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8" name="Google Shape;1378;g994d958042_1_18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9" name="Google Shape;1379;g994d958042_1_18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subTitle" idx="1"/>
          </p:nvPr>
        </p:nvSpPr>
        <p:spPr>
          <a:xfrm>
            <a:off x="772800" y="3577075"/>
            <a:ext cx="8520600" cy="53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72796" y="148752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9pPr>
          </a:lstStyle>
          <a:p>
            <a:endParaRPr dirty="0"/>
          </a:p>
        </p:txBody>
      </p:sp>
      <p:sp>
        <p:nvSpPr>
          <p:cNvPr id="11" name="Google Shape;11;p2"/>
          <p:cNvSpPr/>
          <p:nvPr/>
        </p:nvSpPr>
        <p:spPr>
          <a:xfrm>
            <a:off x="5557533" y="1763"/>
            <a:ext cx="3597408" cy="5143520"/>
          </a:xfrm>
          <a:custGeom>
            <a:avLst/>
            <a:gdLst/>
            <a:ahLst/>
            <a:cxnLst/>
            <a:rect l="l" t="t" r="r" b="b"/>
            <a:pathLst>
              <a:path w="112419" h="160735" extrusionOk="0">
                <a:moveTo>
                  <a:pt x="31147" y="0"/>
                </a:moveTo>
                <a:lnTo>
                  <a:pt x="31147" y="12"/>
                </a:lnTo>
                <a:lnTo>
                  <a:pt x="0" y="160734"/>
                </a:lnTo>
                <a:lnTo>
                  <a:pt x="112419" y="160734"/>
                </a:lnTo>
                <a:lnTo>
                  <a:pt x="11241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</a:t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815975" y="2315882"/>
            <a:ext cx="8338976" cy="1885600"/>
          </a:xfrm>
          <a:custGeom>
            <a:avLst/>
            <a:gdLst/>
            <a:ahLst/>
            <a:cxnLst/>
            <a:rect l="l" t="t" r="r" b="b"/>
            <a:pathLst>
              <a:path w="260593" h="58925" extrusionOk="0">
                <a:moveTo>
                  <a:pt x="193965" y="0"/>
                </a:moveTo>
                <a:lnTo>
                  <a:pt x="183535" y="53840"/>
                </a:lnTo>
                <a:cubicBezTo>
                  <a:pt x="182226" y="49352"/>
                  <a:pt x="180630" y="44363"/>
                  <a:pt x="179499" y="42041"/>
                </a:cubicBezTo>
                <a:lnTo>
                  <a:pt x="179201" y="41434"/>
                </a:lnTo>
                <a:cubicBezTo>
                  <a:pt x="177106" y="37136"/>
                  <a:pt x="176201" y="35767"/>
                  <a:pt x="171129" y="35767"/>
                </a:cubicBezTo>
                <a:lnTo>
                  <a:pt x="0" y="35767"/>
                </a:lnTo>
                <a:lnTo>
                  <a:pt x="0" y="36957"/>
                </a:lnTo>
                <a:lnTo>
                  <a:pt x="171129" y="36957"/>
                </a:lnTo>
                <a:cubicBezTo>
                  <a:pt x="175534" y="36957"/>
                  <a:pt x="176118" y="37838"/>
                  <a:pt x="178130" y="41958"/>
                </a:cubicBezTo>
                <a:lnTo>
                  <a:pt x="178427" y="42565"/>
                </a:lnTo>
                <a:cubicBezTo>
                  <a:pt x="179737" y="45232"/>
                  <a:pt x="181678" y="51638"/>
                  <a:pt x="183083" y="56531"/>
                </a:cubicBezTo>
                <a:lnTo>
                  <a:pt x="183761" y="58924"/>
                </a:lnTo>
                <a:lnTo>
                  <a:pt x="194096" y="5632"/>
                </a:lnTo>
                <a:lnTo>
                  <a:pt x="200371" y="31909"/>
                </a:lnTo>
                <a:lnTo>
                  <a:pt x="200406" y="32064"/>
                </a:lnTo>
                <a:cubicBezTo>
                  <a:pt x="201002" y="34457"/>
                  <a:pt x="201383" y="36040"/>
                  <a:pt x="204478" y="36040"/>
                </a:cubicBezTo>
                <a:lnTo>
                  <a:pt x="260592" y="36040"/>
                </a:lnTo>
                <a:lnTo>
                  <a:pt x="260592" y="34850"/>
                </a:lnTo>
                <a:lnTo>
                  <a:pt x="204478" y="34850"/>
                </a:lnTo>
                <a:cubicBezTo>
                  <a:pt x="202323" y="34850"/>
                  <a:pt x="202145" y="34135"/>
                  <a:pt x="201561" y="31778"/>
                </a:cubicBezTo>
                <a:lnTo>
                  <a:pt x="19396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>
            <a:off x="6608956" y="4201469"/>
            <a:ext cx="556431" cy="726797"/>
            <a:chOff x="10066761" y="48900"/>
            <a:chExt cx="1270099" cy="1658974"/>
          </a:xfrm>
        </p:grpSpPr>
        <p:sp>
          <p:nvSpPr>
            <p:cNvPr id="14" name="Google Shape;14;p2"/>
            <p:cNvSpPr/>
            <p:nvPr/>
          </p:nvSpPr>
          <p:spPr>
            <a:xfrm>
              <a:off x="10066761" y="216341"/>
              <a:ext cx="1270099" cy="1491534"/>
            </a:xfrm>
            <a:custGeom>
              <a:avLst/>
              <a:gdLst/>
              <a:ahLst/>
              <a:cxnLst/>
              <a:rect l="l" t="t" r="r" b="b"/>
              <a:pathLst>
                <a:path w="13502" h="15856" extrusionOk="0">
                  <a:moveTo>
                    <a:pt x="7406" y="1"/>
                  </a:moveTo>
                  <a:lnTo>
                    <a:pt x="6918" y="1203"/>
                  </a:lnTo>
                  <a:lnTo>
                    <a:pt x="6906" y="1203"/>
                  </a:lnTo>
                  <a:cubicBezTo>
                    <a:pt x="6627" y="1103"/>
                    <a:pt x="6341" y="1055"/>
                    <a:pt x="6059" y="1055"/>
                  </a:cubicBezTo>
                  <a:cubicBezTo>
                    <a:pt x="5067" y="1055"/>
                    <a:pt x="4128" y="1646"/>
                    <a:pt x="3739" y="2620"/>
                  </a:cubicBezTo>
                  <a:cubicBezTo>
                    <a:pt x="2691" y="5251"/>
                    <a:pt x="1012" y="9502"/>
                    <a:pt x="238" y="11454"/>
                  </a:cubicBezTo>
                  <a:cubicBezTo>
                    <a:pt x="0" y="12038"/>
                    <a:pt x="286" y="12681"/>
                    <a:pt x="857" y="12919"/>
                  </a:cubicBezTo>
                  <a:lnTo>
                    <a:pt x="8049" y="15776"/>
                  </a:lnTo>
                  <a:cubicBezTo>
                    <a:pt x="8185" y="15830"/>
                    <a:pt x="8325" y="15856"/>
                    <a:pt x="8463" y="15856"/>
                  </a:cubicBezTo>
                  <a:cubicBezTo>
                    <a:pt x="8907" y="15856"/>
                    <a:pt x="9329" y="15593"/>
                    <a:pt x="9501" y="15157"/>
                  </a:cubicBezTo>
                  <a:cubicBezTo>
                    <a:pt x="9513" y="15145"/>
                    <a:pt x="9513" y="15145"/>
                    <a:pt x="9513" y="15145"/>
                  </a:cubicBezTo>
                  <a:lnTo>
                    <a:pt x="12990" y="6382"/>
                  </a:lnTo>
                  <a:cubicBezTo>
                    <a:pt x="13502" y="5108"/>
                    <a:pt x="12883" y="3656"/>
                    <a:pt x="11609" y="3144"/>
                  </a:cubicBezTo>
                  <a:lnTo>
                    <a:pt x="11597" y="3144"/>
                  </a:lnTo>
                  <a:lnTo>
                    <a:pt x="12109" y="1870"/>
                  </a:lnTo>
                  <a:lnTo>
                    <a:pt x="7406" y="1"/>
                  </a:lnTo>
                  <a:close/>
                </a:path>
              </a:pathLst>
            </a:custGeom>
            <a:solidFill>
              <a:srgbClr val="EBEBEB">
                <a:alpha val="43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0735393" y="230921"/>
              <a:ext cx="464882" cy="247586"/>
            </a:xfrm>
            <a:custGeom>
              <a:avLst/>
              <a:gdLst/>
              <a:ahLst/>
              <a:cxnLst/>
              <a:rect l="l" t="t" r="r" b="b"/>
              <a:pathLst>
                <a:path w="4942" h="2632" extrusionOk="0">
                  <a:moveTo>
                    <a:pt x="238" y="0"/>
                  </a:moveTo>
                  <a:lnTo>
                    <a:pt x="0" y="584"/>
                  </a:lnTo>
                  <a:lnTo>
                    <a:pt x="4644" y="2632"/>
                  </a:lnTo>
                  <a:lnTo>
                    <a:pt x="4941" y="1870"/>
                  </a:lnTo>
                  <a:lnTo>
                    <a:pt x="238" y="0"/>
                  </a:lnTo>
                  <a:close/>
                </a:path>
              </a:pathLst>
            </a:custGeom>
            <a:solidFill>
              <a:srgbClr val="2C272A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0699553" y="48900"/>
              <a:ext cx="613790" cy="401762"/>
            </a:xfrm>
            <a:custGeom>
              <a:avLst/>
              <a:gdLst/>
              <a:ahLst/>
              <a:cxnLst/>
              <a:rect l="l" t="t" r="r" b="b"/>
              <a:pathLst>
                <a:path w="6525" h="4271" extrusionOk="0">
                  <a:moveTo>
                    <a:pt x="1278" y="0"/>
                  </a:moveTo>
                  <a:cubicBezTo>
                    <a:pt x="975" y="0"/>
                    <a:pt x="687" y="182"/>
                    <a:pt x="560" y="483"/>
                  </a:cubicBezTo>
                  <a:lnTo>
                    <a:pt x="95" y="1650"/>
                  </a:lnTo>
                  <a:cubicBezTo>
                    <a:pt x="0" y="1900"/>
                    <a:pt x="119" y="2185"/>
                    <a:pt x="381" y="2281"/>
                  </a:cubicBezTo>
                  <a:lnTo>
                    <a:pt x="5275" y="4233"/>
                  </a:lnTo>
                  <a:cubicBezTo>
                    <a:pt x="5334" y="4259"/>
                    <a:pt x="5396" y="4271"/>
                    <a:pt x="5457" y="4271"/>
                  </a:cubicBezTo>
                  <a:cubicBezTo>
                    <a:pt x="5651" y="4271"/>
                    <a:pt x="5833" y="4150"/>
                    <a:pt x="5906" y="3959"/>
                  </a:cubicBezTo>
                  <a:lnTo>
                    <a:pt x="6370" y="2793"/>
                  </a:lnTo>
                  <a:cubicBezTo>
                    <a:pt x="6525" y="2400"/>
                    <a:pt x="6334" y="1959"/>
                    <a:pt x="5941" y="1792"/>
                  </a:cubicBezTo>
                  <a:lnTo>
                    <a:pt x="1560" y="54"/>
                  </a:lnTo>
                  <a:cubicBezTo>
                    <a:pt x="1467" y="18"/>
                    <a:pt x="1372" y="0"/>
                    <a:pt x="12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0699553" y="48900"/>
              <a:ext cx="613790" cy="401762"/>
            </a:xfrm>
            <a:custGeom>
              <a:avLst/>
              <a:gdLst/>
              <a:ahLst/>
              <a:cxnLst/>
              <a:rect l="l" t="t" r="r" b="b"/>
              <a:pathLst>
                <a:path w="6525" h="4271" extrusionOk="0">
                  <a:moveTo>
                    <a:pt x="1278" y="0"/>
                  </a:moveTo>
                  <a:cubicBezTo>
                    <a:pt x="975" y="0"/>
                    <a:pt x="687" y="182"/>
                    <a:pt x="560" y="483"/>
                  </a:cubicBezTo>
                  <a:lnTo>
                    <a:pt x="95" y="1650"/>
                  </a:lnTo>
                  <a:cubicBezTo>
                    <a:pt x="0" y="1900"/>
                    <a:pt x="119" y="2185"/>
                    <a:pt x="381" y="2281"/>
                  </a:cubicBezTo>
                  <a:lnTo>
                    <a:pt x="5275" y="4233"/>
                  </a:lnTo>
                  <a:cubicBezTo>
                    <a:pt x="5334" y="4259"/>
                    <a:pt x="5396" y="4271"/>
                    <a:pt x="5457" y="4271"/>
                  </a:cubicBezTo>
                  <a:cubicBezTo>
                    <a:pt x="5651" y="4271"/>
                    <a:pt x="5833" y="4150"/>
                    <a:pt x="5906" y="3959"/>
                  </a:cubicBezTo>
                  <a:lnTo>
                    <a:pt x="6370" y="2793"/>
                  </a:lnTo>
                  <a:cubicBezTo>
                    <a:pt x="6525" y="2400"/>
                    <a:pt x="6334" y="1959"/>
                    <a:pt x="5941" y="1792"/>
                  </a:cubicBezTo>
                  <a:lnTo>
                    <a:pt x="1560" y="54"/>
                  </a:lnTo>
                  <a:cubicBezTo>
                    <a:pt x="1467" y="18"/>
                    <a:pt x="1372" y="0"/>
                    <a:pt x="1278" y="0"/>
                  </a:cubicBezTo>
                  <a:close/>
                </a:path>
              </a:pathLst>
            </a:custGeom>
            <a:solidFill>
              <a:srgbClr val="EBEBEB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0762202" y="56144"/>
              <a:ext cx="87483" cy="218519"/>
            </a:xfrm>
            <a:custGeom>
              <a:avLst/>
              <a:gdLst/>
              <a:ahLst/>
              <a:cxnLst/>
              <a:rect l="l" t="t" r="r" b="b"/>
              <a:pathLst>
                <a:path w="930" h="2323" extrusionOk="0">
                  <a:moveTo>
                    <a:pt x="930" y="1"/>
                  </a:moveTo>
                  <a:lnTo>
                    <a:pt x="930" y="1"/>
                  </a:lnTo>
                  <a:cubicBezTo>
                    <a:pt x="715" y="358"/>
                    <a:pt x="537" y="739"/>
                    <a:pt x="394" y="1132"/>
                  </a:cubicBezTo>
                  <a:cubicBezTo>
                    <a:pt x="227" y="1513"/>
                    <a:pt x="96" y="1918"/>
                    <a:pt x="1" y="2323"/>
                  </a:cubicBezTo>
                  <a:cubicBezTo>
                    <a:pt x="215" y="1966"/>
                    <a:pt x="394" y="1585"/>
                    <a:pt x="525" y="1192"/>
                  </a:cubicBezTo>
                  <a:cubicBezTo>
                    <a:pt x="703" y="811"/>
                    <a:pt x="834" y="406"/>
                    <a:pt x="930" y="1"/>
                  </a:cubicBezTo>
                  <a:close/>
                </a:path>
              </a:pathLst>
            </a:custGeom>
            <a:solidFill>
              <a:srgbClr val="2C272A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0820524" y="79755"/>
              <a:ext cx="87389" cy="218425"/>
            </a:xfrm>
            <a:custGeom>
              <a:avLst/>
              <a:gdLst/>
              <a:ahLst/>
              <a:cxnLst/>
              <a:rect l="l" t="t" r="r" b="b"/>
              <a:pathLst>
                <a:path w="929" h="2322" extrusionOk="0">
                  <a:moveTo>
                    <a:pt x="929" y="0"/>
                  </a:moveTo>
                  <a:cubicBezTo>
                    <a:pt x="714" y="357"/>
                    <a:pt x="536" y="738"/>
                    <a:pt x="405" y="1131"/>
                  </a:cubicBezTo>
                  <a:cubicBezTo>
                    <a:pt x="226" y="1512"/>
                    <a:pt x="95" y="1905"/>
                    <a:pt x="0" y="2322"/>
                  </a:cubicBezTo>
                  <a:cubicBezTo>
                    <a:pt x="214" y="1965"/>
                    <a:pt x="393" y="1584"/>
                    <a:pt x="524" y="1179"/>
                  </a:cubicBezTo>
                  <a:cubicBezTo>
                    <a:pt x="703" y="798"/>
                    <a:pt x="833" y="405"/>
                    <a:pt x="929" y="0"/>
                  </a:cubicBezTo>
                  <a:close/>
                </a:path>
              </a:pathLst>
            </a:custGeom>
            <a:solidFill>
              <a:srgbClr val="2C272A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0878752" y="102143"/>
              <a:ext cx="87389" cy="219554"/>
            </a:xfrm>
            <a:custGeom>
              <a:avLst/>
              <a:gdLst/>
              <a:ahLst/>
              <a:cxnLst/>
              <a:rect l="l" t="t" r="r" b="b"/>
              <a:pathLst>
                <a:path w="929" h="2334" extrusionOk="0">
                  <a:moveTo>
                    <a:pt x="929" y="0"/>
                  </a:moveTo>
                  <a:lnTo>
                    <a:pt x="929" y="0"/>
                  </a:lnTo>
                  <a:cubicBezTo>
                    <a:pt x="715" y="357"/>
                    <a:pt x="536" y="738"/>
                    <a:pt x="405" y="1143"/>
                  </a:cubicBezTo>
                  <a:cubicBezTo>
                    <a:pt x="226" y="1524"/>
                    <a:pt x="95" y="1917"/>
                    <a:pt x="0" y="2334"/>
                  </a:cubicBezTo>
                  <a:cubicBezTo>
                    <a:pt x="214" y="1965"/>
                    <a:pt x="393" y="1584"/>
                    <a:pt x="524" y="1191"/>
                  </a:cubicBezTo>
                  <a:cubicBezTo>
                    <a:pt x="703" y="810"/>
                    <a:pt x="834" y="417"/>
                    <a:pt x="929" y="0"/>
                  </a:cubicBezTo>
                  <a:close/>
                </a:path>
              </a:pathLst>
            </a:custGeom>
            <a:solidFill>
              <a:srgbClr val="2C272A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0936979" y="125660"/>
              <a:ext cx="87389" cy="218425"/>
            </a:xfrm>
            <a:custGeom>
              <a:avLst/>
              <a:gdLst/>
              <a:ahLst/>
              <a:cxnLst/>
              <a:rect l="l" t="t" r="r" b="b"/>
              <a:pathLst>
                <a:path w="929" h="2322" extrusionOk="0">
                  <a:moveTo>
                    <a:pt x="929" y="0"/>
                  </a:moveTo>
                  <a:lnTo>
                    <a:pt x="929" y="0"/>
                  </a:lnTo>
                  <a:cubicBezTo>
                    <a:pt x="715" y="357"/>
                    <a:pt x="536" y="738"/>
                    <a:pt x="405" y="1143"/>
                  </a:cubicBezTo>
                  <a:cubicBezTo>
                    <a:pt x="227" y="1524"/>
                    <a:pt x="96" y="1917"/>
                    <a:pt x="0" y="2322"/>
                  </a:cubicBezTo>
                  <a:cubicBezTo>
                    <a:pt x="215" y="1965"/>
                    <a:pt x="393" y="1584"/>
                    <a:pt x="524" y="1191"/>
                  </a:cubicBezTo>
                  <a:cubicBezTo>
                    <a:pt x="703" y="810"/>
                    <a:pt x="834" y="405"/>
                    <a:pt x="929" y="0"/>
                  </a:cubicBezTo>
                  <a:close/>
                </a:path>
              </a:pathLst>
            </a:custGeom>
            <a:solidFill>
              <a:srgbClr val="2C272A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0995207" y="149176"/>
              <a:ext cx="86354" cy="218425"/>
            </a:xfrm>
            <a:custGeom>
              <a:avLst/>
              <a:gdLst/>
              <a:ahLst/>
              <a:cxnLst/>
              <a:rect l="l" t="t" r="r" b="b"/>
              <a:pathLst>
                <a:path w="918" h="2322" extrusionOk="0">
                  <a:moveTo>
                    <a:pt x="917" y="0"/>
                  </a:moveTo>
                  <a:lnTo>
                    <a:pt x="917" y="0"/>
                  </a:lnTo>
                  <a:cubicBezTo>
                    <a:pt x="703" y="357"/>
                    <a:pt x="536" y="738"/>
                    <a:pt x="405" y="1131"/>
                  </a:cubicBezTo>
                  <a:cubicBezTo>
                    <a:pt x="227" y="1512"/>
                    <a:pt x="96" y="1917"/>
                    <a:pt x="0" y="2322"/>
                  </a:cubicBezTo>
                  <a:cubicBezTo>
                    <a:pt x="215" y="1965"/>
                    <a:pt x="381" y="1584"/>
                    <a:pt x="512" y="1191"/>
                  </a:cubicBezTo>
                  <a:cubicBezTo>
                    <a:pt x="691" y="810"/>
                    <a:pt x="822" y="405"/>
                    <a:pt x="917" y="0"/>
                  </a:cubicBezTo>
                  <a:close/>
                </a:path>
              </a:pathLst>
            </a:custGeom>
            <a:solidFill>
              <a:srgbClr val="2C272A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1054564" y="171564"/>
              <a:ext cx="86354" cy="219554"/>
            </a:xfrm>
            <a:custGeom>
              <a:avLst/>
              <a:gdLst/>
              <a:ahLst/>
              <a:cxnLst/>
              <a:rect l="l" t="t" r="r" b="b"/>
              <a:pathLst>
                <a:path w="918" h="2334" extrusionOk="0">
                  <a:moveTo>
                    <a:pt x="917" y="0"/>
                  </a:moveTo>
                  <a:lnTo>
                    <a:pt x="917" y="0"/>
                  </a:lnTo>
                  <a:cubicBezTo>
                    <a:pt x="715" y="369"/>
                    <a:pt x="536" y="750"/>
                    <a:pt x="393" y="1143"/>
                  </a:cubicBezTo>
                  <a:cubicBezTo>
                    <a:pt x="227" y="1524"/>
                    <a:pt x="84" y="1917"/>
                    <a:pt x="0" y="2334"/>
                  </a:cubicBezTo>
                  <a:cubicBezTo>
                    <a:pt x="215" y="1977"/>
                    <a:pt x="393" y="1596"/>
                    <a:pt x="524" y="1191"/>
                  </a:cubicBezTo>
                  <a:cubicBezTo>
                    <a:pt x="703" y="810"/>
                    <a:pt x="834" y="417"/>
                    <a:pt x="917" y="0"/>
                  </a:cubicBezTo>
                  <a:close/>
                </a:path>
              </a:pathLst>
            </a:custGeom>
            <a:solidFill>
              <a:srgbClr val="2C272A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1111663" y="195081"/>
              <a:ext cx="87483" cy="219554"/>
            </a:xfrm>
            <a:custGeom>
              <a:avLst/>
              <a:gdLst/>
              <a:ahLst/>
              <a:cxnLst/>
              <a:rect l="l" t="t" r="r" b="b"/>
              <a:pathLst>
                <a:path w="930" h="2334" extrusionOk="0">
                  <a:moveTo>
                    <a:pt x="929" y="0"/>
                  </a:moveTo>
                  <a:lnTo>
                    <a:pt x="929" y="0"/>
                  </a:lnTo>
                  <a:cubicBezTo>
                    <a:pt x="715" y="358"/>
                    <a:pt x="536" y="750"/>
                    <a:pt x="405" y="1143"/>
                  </a:cubicBezTo>
                  <a:cubicBezTo>
                    <a:pt x="227" y="1524"/>
                    <a:pt x="96" y="1917"/>
                    <a:pt x="1" y="2334"/>
                  </a:cubicBezTo>
                  <a:cubicBezTo>
                    <a:pt x="215" y="1965"/>
                    <a:pt x="394" y="1584"/>
                    <a:pt x="525" y="1191"/>
                  </a:cubicBezTo>
                  <a:cubicBezTo>
                    <a:pt x="703" y="810"/>
                    <a:pt x="834" y="417"/>
                    <a:pt x="929" y="0"/>
                  </a:cubicBezTo>
                  <a:close/>
                </a:path>
              </a:pathLst>
            </a:custGeom>
            <a:solidFill>
              <a:srgbClr val="2C272A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11169890" y="218598"/>
              <a:ext cx="87483" cy="218519"/>
            </a:xfrm>
            <a:custGeom>
              <a:avLst/>
              <a:gdLst/>
              <a:ahLst/>
              <a:cxnLst/>
              <a:rect l="l" t="t" r="r" b="b"/>
              <a:pathLst>
                <a:path w="930" h="2323" extrusionOk="0">
                  <a:moveTo>
                    <a:pt x="929" y="0"/>
                  </a:moveTo>
                  <a:lnTo>
                    <a:pt x="929" y="0"/>
                  </a:lnTo>
                  <a:cubicBezTo>
                    <a:pt x="715" y="358"/>
                    <a:pt x="537" y="739"/>
                    <a:pt x="406" y="1143"/>
                  </a:cubicBezTo>
                  <a:cubicBezTo>
                    <a:pt x="227" y="1524"/>
                    <a:pt x="96" y="1917"/>
                    <a:pt x="1" y="2322"/>
                  </a:cubicBezTo>
                  <a:cubicBezTo>
                    <a:pt x="227" y="1965"/>
                    <a:pt x="394" y="1584"/>
                    <a:pt x="537" y="1191"/>
                  </a:cubicBezTo>
                  <a:cubicBezTo>
                    <a:pt x="703" y="810"/>
                    <a:pt x="846" y="405"/>
                    <a:pt x="929" y="0"/>
                  </a:cubicBezTo>
                  <a:close/>
                </a:path>
              </a:pathLst>
            </a:custGeom>
            <a:solidFill>
              <a:srgbClr val="2C272A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10332125" y="642466"/>
              <a:ext cx="790825" cy="651417"/>
            </a:xfrm>
            <a:custGeom>
              <a:avLst/>
              <a:gdLst/>
              <a:ahLst/>
              <a:cxnLst/>
              <a:rect l="l" t="t" r="r" b="b"/>
              <a:pathLst>
                <a:path w="8407" h="6925" extrusionOk="0">
                  <a:moveTo>
                    <a:pt x="1929" y="1"/>
                  </a:moveTo>
                  <a:cubicBezTo>
                    <a:pt x="1780" y="1"/>
                    <a:pt x="1638" y="92"/>
                    <a:pt x="1584" y="245"/>
                  </a:cubicBezTo>
                  <a:lnTo>
                    <a:pt x="84" y="3995"/>
                  </a:lnTo>
                  <a:cubicBezTo>
                    <a:pt x="1" y="4198"/>
                    <a:pt x="96" y="4412"/>
                    <a:pt x="299" y="4496"/>
                  </a:cubicBezTo>
                  <a:lnTo>
                    <a:pt x="6335" y="6901"/>
                  </a:lnTo>
                  <a:cubicBezTo>
                    <a:pt x="6378" y="6917"/>
                    <a:pt x="6423" y="6924"/>
                    <a:pt x="6467" y="6924"/>
                  </a:cubicBezTo>
                  <a:cubicBezTo>
                    <a:pt x="6620" y="6924"/>
                    <a:pt x="6768" y="6834"/>
                    <a:pt x="6823" y="6686"/>
                  </a:cubicBezTo>
                  <a:lnTo>
                    <a:pt x="8323" y="2924"/>
                  </a:lnTo>
                  <a:cubicBezTo>
                    <a:pt x="8407" y="2733"/>
                    <a:pt x="8311" y="2519"/>
                    <a:pt x="8109" y="2436"/>
                  </a:cubicBezTo>
                  <a:lnTo>
                    <a:pt x="2073" y="31"/>
                  </a:lnTo>
                  <a:cubicBezTo>
                    <a:pt x="2026" y="10"/>
                    <a:pt x="1977" y="1"/>
                    <a:pt x="1929" y="1"/>
                  </a:cubicBezTo>
                  <a:close/>
                </a:path>
              </a:pathLst>
            </a:custGeom>
            <a:solidFill>
              <a:srgbClr val="EBEBEB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10367965" y="667676"/>
              <a:ext cx="714725" cy="590368"/>
            </a:xfrm>
            <a:custGeom>
              <a:avLst/>
              <a:gdLst/>
              <a:ahLst/>
              <a:cxnLst/>
              <a:rect l="l" t="t" r="r" b="b"/>
              <a:pathLst>
                <a:path w="7598" h="6276" extrusionOk="0">
                  <a:moveTo>
                    <a:pt x="1658" y="149"/>
                  </a:moveTo>
                  <a:lnTo>
                    <a:pt x="7461" y="2437"/>
                  </a:lnTo>
                  <a:lnTo>
                    <a:pt x="7461" y="2437"/>
                  </a:lnTo>
                  <a:cubicBezTo>
                    <a:pt x="7016" y="3573"/>
                    <a:pt x="6630" y="4522"/>
                    <a:pt x="6383" y="5204"/>
                  </a:cubicBezTo>
                  <a:lnTo>
                    <a:pt x="6085" y="5990"/>
                  </a:lnTo>
                  <a:lnTo>
                    <a:pt x="6002" y="6192"/>
                  </a:lnTo>
                  <a:cubicBezTo>
                    <a:pt x="6002" y="6226"/>
                    <a:pt x="5991" y="6249"/>
                    <a:pt x="5980" y="6272"/>
                  </a:cubicBezTo>
                  <a:lnTo>
                    <a:pt x="5980" y="6272"/>
                  </a:lnTo>
                  <a:cubicBezTo>
                    <a:pt x="5947" y="6259"/>
                    <a:pt x="5915" y="6239"/>
                    <a:pt x="5883" y="6228"/>
                  </a:cubicBezTo>
                  <a:lnTo>
                    <a:pt x="5549" y="6085"/>
                  </a:lnTo>
                  <a:lnTo>
                    <a:pt x="4335" y="5573"/>
                  </a:lnTo>
                  <a:lnTo>
                    <a:pt x="167" y="3882"/>
                  </a:lnTo>
                  <a:lnTo>
                    <a:pt x="167" y="3882"/>
                  </a:lnTo>
                  <a:lnTo>
                    <a:pt x="882" y="2072"/>
                  </a:lnTo>
                  <a:cubicBezTo>
                    <a:pt x="1025" y="1751"/>
                    <a:pt x="1144" y="1418"/>
                    <a:pt x="1287" y="1084"/>
                  </a:cubicBezTo>
                  <a:cubicBezTo>
                    <a:pt x="1346" y="918"/>
                    <a:pt x="1418" y="751"/>
                    <a:pt x="1489" y="572"/>
                  </a:cubicBezTo>
                  <a:lnTo>
                    <a:pt x="1584" y="322"/>
                  </a:lnTo>
                  <a:lnTo>
                    <a:pt x="1632" y="191"/>
                  </a:lnTo>
                  <a:lnTo>
                    <a:pt x="1658" y="149"/>
                  </a:lnTo>
                  <a:close/>
                  <a:moveTo>
                    <a:pt x="1644" y="1"/>
                  </a:moveTo>
                  <a:lnTo>
                    <a:pt x="1549" y="37"/>
                  </a:lnTo>
                  <a:lnTo>
                    <a:pt x="1549" y="60"/>
                  </a:lnTo>
                  <a:lnTo>
                    <a:pt x="1537" y="84"/>
                  </a:lnTo>
                  <a:lnTo>
                    <a:pt x="1513" y="156"/>
                  </a:lnTo>
                  <a:lnTo>
                    <a:pt x="1465" y="275"/>
                  </a:lnTo>
                  <a:lnTo>
                    <a:pt x="1358" y="537"/>
                  </a:lnTo>
                  <a:cubicBezTo>
                    <a:pt x="1299" y="715"/>
                    <a:pt x="1227" y="882"/>
                    <a:pt x="1156" y="1049"/>
                  </a:cubicBezTo>
                  <a:cubicBezTo>
                    <a:pt x="1025" y="1382"/>
                    <a:pt x="894" y="1715"/>
                    <a:pt x="763" y="2037"/>
                  </a:cubicBezTo>
                  <a:cubicBezTo>
                    <a:pt x="513" y="2680"/>
                    <a:pt x="263" y="3311"/>
                    <a:pt x="25" y="3894"/>
                  </a:cubicBezTo>
                  <a:lnTo>
                    <a:pt x="1" y="3954"/>
                  </a:lnTo>
                  <a:lnTo>
                    <a:pt x="60" y="3977"/>
                  </a:lnTo>
                  <a:lnTo>
                    <a:pt x="4347" y="5656"/>
                  </a:lnTo>
                  <a:lnTo>
                    <a:pt x="5573" y="6121"/>
                  </a:lnTo>
                  <a:lnTo>
                    <a:pt x="5883" y="6240"/>
                  </a:lnTo>
                  <a:lnTo>
                    <a:pt x="5980" y="6272"/>
                  </a:lnTo>
                  <a:lnTo>
                    <a:pt x="5980" y="6272"/>
                  </a:lnTo>
                  <a:cubicBezTo>
                    <a:pt x="5979" y="6273"/>
                    <a:pt x="5978" y="6274"/>
                    <a:pt x="5978" y="6275"/>
                  </a:cubicBezTo>
                  <a:cubicBezTo>
                    <a:pt x="5980" y="6275"/>
                    <a:pt x="5982" y="6275"/>
                    <a:pt x="5984" y="6273"/>
                  </a:cubicBezTo>
                  <a:lnTo>
                    <a:pt x="5984" y="6273"/>
                  </a:lnTo>
                  <a:lnTo>
                    <a:pt x="5990" y="6275"/>
                  </a:lnTo>
                  <a:cubicBezTo>
                    <a:pt x="5988" y="6275"/>
                    <a:pt x="5986" y="6274"/>
                    <a:pt x="5984" y="6273"/>
                  </a:cubicBezTo>
                  <a:lnTo>
                    <a:pt x="5984" y="6273"/>
                  </a:lnTo>
                  <a:cubicBezTo>
                    <a:pt x="5994" y="6267"/>
                    <a:pt x="6004" y="6245"/>
                    <a:pt x="6014" y="6216"/>
                  </a:cubicBezTo>
                  <a:lnTo>
                    <a:pt x="6097" y="6013"/>
                  </a:lnTo>
                  <a:lnTo>
                    <a:pt x="6418" y="5251"/>
                  </a:lnTo>
                  <a:cubicBezTo>
                    <a:pt x="6704" y="4561"/>
                    <a:pt x="7097" y="3596"/>
                    <a:pt x="7573" y="2418"/>
                  </a:cubicBezTo>
                  <a:lnTo>
                    <a:pt x="7597" y="2370"/>
                  </a:lnTo>
                  <a:lnTo>
                    <a:pt x="7549" y="2346"/>
                  </a:lnTo>
                  <a:lnTo>
                    <a:pt x="1644" y="1"/>
                  </a:lnTo>
                  <a:close/>
                </a:path>
              </a:pathLst>
            </a:custGeom>
            <a:solidFill>
              <a:srgbClr val="2C272A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10564002" y="826745"/>
              <a:ext cx="378622" cy="150132"/>
            </a:xfrm>
            <a:custGeom>
              <a:avLst/>
              <a:gdLst/>
              <a:ahLst/>
              <a:cxnLst/>
              <a:rect l="l" t="t" r="r" b="b"/>
              <a:pathLst>
                <a:path w="4025" h="1596" extrusionOk="0">
                  <a:moveTo>
                    <a:pt x="1" y="0"/>
                  </a:moveTo>
                  <a:cubicBezTo>
                    <a:pt x="643" y="334"/>
                    <a:pt x="1298" y="620"/>
                    <a:pt x="1977" y="858"/>
                  </a:cubicBezTo>
                  <a:cubicBezTo>
                    <a:pt x="2644" y="1155"/>
                    <a:pt x="3334" y="1394"/>
                    <a:pt x="4025" y="1596"/>
                  </a:cubicBezTo>
                  <a:cubicBezTo>
                    <a:pt x="3382" y="1274"/>
                    <a:pt x="2715" y="989"/>
                    <a:pt x="2036" y="739"/>
                  </a:cubicBezTo>
                  <a:cubicBezTo>
                    <a:pt x="1382" y="453"/>
                    <a:pt x="691" y="203"/>
                    <a:pt x="1" y="0"/>
                  </a:cubicBezTo>
                  <a:close/>
                </a:path>
              </a:pathLst>
            </a:custGeom>
            <a:solidFill>
              <a:srgbClr val="2C272A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10538227" y="890616"/>
              <a:ext cx="378622" cy="151261"/>
            </a:xfrm>
            <a:custGeom>
              <a:avLst/>
              <a:gdLst/>
              <a:ahLst/>
              <a:cxnLst/>
              <a:rect l="l" t="t" r="r" b="b"/>
              <a:pathLst>
                <a:path w="4025" h="1608" extrusionOk="0">
                  <a:moveTo>
                    <a:pt x="1" y="0"/>
                  </a:moveTo>
                  <a:lnTo>
                    <a:pt x="1" y="0"/>
                  </a:lnTo>
                  <a:cubicBezTo>
                    <a:pt x="644" y="334"/>
                    <a:pt x="1310" y="619"/>
                    <a:pt x="1989" y="869"/>
                  </a:cubicBezTo>
                  <a:cubicBezTo>
                    <a:pt x="2656" y="1155"/>
                    <a:pt x="3334" y="1405"/>
                    <a:pt x="4025" y="1607"/>
                  </a:cubicBezTo>
                  <a:cubicBezTo>
                    <a:pt x="3382" y="1274"/>
                    <a:pt x="2727" y="988"/>
                    <a:pt x="2049" y="738"/>
                  </a:cubicBezTo>
                  <a:cubicBezTo>
                    <a:pt x="1382" y="453"/>
                    <a:pt x="691" y="203"/>
                    <a:pt x="1" y="0"/>
                  </a:cubicBezTo>
                  <a:close/>
                </a:path>
              </a:pathLst>
            </a:custGeom>
            <a:solidFill>
              <a:srgbClr val="2C272A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10513582" y="952137"/>
              <a:ext cx="378716" cy="151355"/>
            </a:xfrm>
            <a:custGeom>
              <a:avLst/>
              <a:gdLst/>
              <a:ahLst/>
              <a:cxnLst/>
              <a:rect l="l" t="t" r="r" b="b"/>
              <a:pathLst>
                <a:path w="4026" h="1609" extrusionOk="0">
                  <a:moveTo>
                    <a:pt x="1" y="1"/>
                  </a:moveTo>
                  <a:lnTo>
                    <a:pt x="1" y="1"/>
                  </a:lnTo>
                  <a:cubicBezTo>
                    <a:pt x="644" y="334"/>
                    <a:pt x="1310" y="620"/>
                    <a:pt x="1989" y="870"/>
                  </a:cubicBezTo>
                  <a:cubicBezTo>
                    <a:pt x="2656" y="1156"/>
                    <a:pt x="3334" y="1406"/>
                    <a:pt x="4025" y="1608"/>
                  </a:cubicBezTo>
                  <a:cubicBezTo>
                    <a:pt x="3382" y="1275"/>
                    <a:pt x="2727" y="989"/>
                    <a:pt x="2049" y="751"/>
                  </a:cubicBezTo>
                  <a:cubicBezTo>
                    <a:pt x="1382" y="453"/>
                    <a:pt x="703" y="215"/>
                    <a:pt x="1" y="1"/>
                  </a:cubicBezTo>
                  <a:close/>
                </a:path>
              </a:pathLst>
            </a:custGeom>
            <a:solidFill>
              <a:srgbClr val="2C272A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10721941" y="335054"/>
              <a:ext cx="412204" cy="163583"/>
            </a:xfrm>
            <a:custGeom>
              <a:avLst/>
              <a:gdLst/>
              <a:ahLst/>
              <a:cxnLst/>
              <a:rect l="l" t="t" r="r" b="b"/>
              <a:pathLst>
                <a:path w="4382" h="1739" extrusionOk="0">
                  <a:moveTo>
                    <a:pt x="0" y="1"/>
                  </a:moveTo>
                  <a:lnTo>
                    <a:pt x="0" y="1"/>
                  </a:lnTo>
                  <a:cubicBezTo>
                    <a:pt x="703" y="346"/>
                    <a:pt x="1429" y="667"/>
                    <a:pt x="2167" y="929"/>
                  </a:cubicBezTo>
                  <a:cubicBezTo>
                    <a:pt x="2894" y="1239"/>
                    <a:pt x="3632" y="1513"/>
                    <a:pt x="4382" y="1739"/>
                  </a:cubicBezTo>
                  <a:cubicBezTo>
                    <a:pt x="3679" y="1394"/>
                    <a:pt x="2953" y="1084"/>
                    <a:pt x="2215" y="810"/>
                  </a:cubicBezTo>
                  <a:cubicBezTo>
                    <a:pt x="1489" y="501"/>
                    <a:pt x="750" y="227"/>
                    <a:pt x="0" y="1"/>
                  </a:cubicBezTo>
                  <a:close/>
                </a:path>
              </a:pathLst>
            </a:custGeom>
            <a:solidFill>
              <a:srgbClr val="2C272A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10143990" y="372305"/>
              <a:ext cx="502979" cy="889126"/>
            </a:xfrm>
            <a:custGeom>
              <a:avLst/>
              <a:gdLst/>
              <a:ahLst/>
              <a:cxnLst/>
              <a:rect l="l" t="t" r="r" b="b"/>
              <a:pathLst>
                <a:path w="5347" h="9452" extrusionOk="0">
                  <a:moveTo>
                    <a:pt x="5068" y="1"/>
                  </a:moveTo>
                  <a:cubicBezTo>
                    <a:pt x="5013" y="1"/>
                    <a:pt x="4960" y="4"/>
                    <a:pt x="4906" y="9"/>
                  </a:cubicBezTo>
                  <a:cubicBezTo>
                    <a:pt x="4489" y="69"/>
                    <a:pt x="4108" y="271"/>
                    <a:pt x="3823" y="557"/>
                  </a:cubicBezTo>
                  <a:cubicBezTo>
                    <a:pt x="3406" y="1010"/>
                    <a:pt x="3084" y="1533"/>
                    <a:pt x="2882" y="2117"/>
                  </a:cubicBezTo>
                  <a:cubicBezTo>
                    <a:pt x="2632" y="2736"/>
                    <a:pt x="2346" y="3438"/>
                    <a:pt x="2060" y="4153"/>
                  </a:cubicBezTo>
                  <a:cubicBezTo>
                    <a:pt x="1465" y="5617"/>
                    <a:pt x="953" y="6927"/>
                    <a:pt x="584" y="7891"/>
                  </a:cubicBezTo>
                  <a:cubicBezTo>
                    <a:pt x="405" y="8356"/>
                    <a:pt x="251" y="8737"/>
                    <a:pt x="144" y="9022"/>
                  </a:cubicBezTo>
                  <a:cubicBezTo>
                    <a:pt x="84" y="9165"/>
                    <a:pt x="36" y="9308"/>
                    <a:pt x="1" y="9451"/>
                  </a:cubicBezTo>
                  <a:cubicBezTo>
                    <a:pt x="84" y="9320"/>
                    <a:pt x="144" y="9177"/>
                    <a:pt x="203" y="9046"/>
                  </a:cubicBezTo>
                  <a:lnTo>
                    <a:pt x="667" y="7927"/>
                  </a:lnTo>
                  <a:cubicBezTo>
                    <a:pt x="1060" y="6975"/>
                    <a:pt x="1596" y="5665"/>
                    <a:pt x="2180" y="4212"/>
                  </a:cubicBezTo>
                  <a:cubicBezTo>
                    <a:pt x="2477" y="3486"/>
                    <a:pt x="2751" y="2796"/>
                    <a:pt x="3001" y="2164"/>
                  </a:cubicBezTo>
                  <a:cubicBezTo>
                    <a:pt x="3192" y="1593"/>
                    <a:pt x="3489" y="1081"/>
                    <a:pt x="3894" y="629"/>
                  </a:cubicBezTo>
                  <a:cubicBezTo>
                    <a:pt x="4168" y="343"/>
                    <a:pt x="4525" y="140"/>
                    <a:pt x="4906" y="57"/>
                  </a:cubicBezTo>
                  <a:cubicBezTo>
                    <a:pt x="5061" y="45"/>
                    <a:pt x="5204" y="33"/>
                    <a:pt x="5347" y="33"/>
                  </a:cubicBezTo>
                  <a:cubicBezTo>
                    <a:pt x="5311" y="21"/>
                    <a:pt x="5275" y="9"/>
                    <a:pt x="5239" y="9"/>
                  </a:cubicBezTo>
                  <a:cubicBezTo>
                    <a:pt x="5180" y="4"/>
                    <a:pt x="5123" y="1"/>
                    <a:pt x="5068" y="1"/>
                  </a:cubicBezTo>
                  <a:close/>
                </a:path>
              </a:pathLst>
            </a:custGeom>
            <a:solidFill>
              <a:srgbClr val="FFFFFF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10117087" y="1380708"/>
              <a:ext cx="786404" cy="315220"/>
            </a:xfrm>
            <a:custGeom>
              <a:avLst/>
              <a:gdLst/>
              <a:ahLst/>
              <a:cxnLst/>
              <a:rect l="l" t="t" r="r" b="b"/>
              <a:pathLst>
                <a:path w="8360" h="3351" extrusionOk="0">
                  <a:moveTo>
                    <a:pt x="262" y="0"/>
                  </a:moveTo>
                  <a:cubicBezTo>
                    <a:pt x="175" y="0"/>
                    <a:pt x="88" y="11"/>
                    <a:pt x="1" y="29"/>
                  </a:cubicBezTo>
                  <a:cubicBezTo>
                    <a:pt x="120" y="53"/>
                    <a:pt x="239" y="53"/>
                    <a:pt x="358" y="53"/>
                  </a:cubicBezTo>
                  <a:cubicBezTo>
                    <a:pt x="477" y="53"/>
                    <a:pt x="620" y="65"/>
                    <a:pt x="787" y="76"/>
                  </a:cubicBezTo>
                  <a:cubicBezTo>
                    <a:pt x="953" y="88"/>
                    <a:pt x="1144" y="100"/>
                    <a:pt x="1346" y="136"/>
                  </a:cubicBezTo>
                  <a:cubicBezTo>
                    <a:pt x="1834" y="184"/>
                    <a:pt x="2311" y="279"/>
                    <a:pt x="2787" y="386"/>
                  </a:cubicBezTo>
                  <a:cubicBezTo>
                    <a:pt x="3358" y="529"/>
                    <a:pt x="3930" y="708"/>
                    <a:pt x="4490" y="922"/>
                  </a:cubicBezTo>
                  <a:cubicBezTo>
                    <a:pt x="5037" y="1148"/>
                    <a:pt x="5573" y="1398"/>
                    <a:pt x="6097" y="1696"/>
                  </a:cubicBezTo>
                  <a:cubicBezTo>
                    <a:pt x="6514" y="1934"/>
                    <a:pt x="6918" y="2208"/>
                    <a:pt x="7311" y="2505"/>
                  </a:cubicBezTo>
                  <a:cubicBezTo>
                    <a:pt x="7490" y="2624"/>
                    <a:pt x="7621" y="2743"/>
                    <a:pt x="7752" y="2851"/>
                  </a:cubicBezTo>
                  <a:cubicBezTo>
                    <a:pt x="7883" y="2946"/>
                    <a:pt x="7990" y="3041"/>
                    <a:pt x="8085" y="3124"/>
                  </a:cubicBezTo>
                  <a:cubicBezTo>
                    <a:pt x="8169" y="3208"/>
                    <a:pt x="8264" y="3279"/>
                    <a:pt x="8359" y="3351"/>
                  </a:cubicBezTo>
                  <a:cubicBezTo>
                    <a:pt x="8288" y="3255"/>
                    <a:pt x="8204" y="3160"/>
                    <a:pt x="8109" y="3089"/>
                  </a:cubicBezTo>
                  <a:cubicBezTo>
                    <a:pt x="8014" y="2982"/>
                    <a:pt x="7907" y="2886"/>
                    <a:pt x="7800" y="2791"/>
                  </a:cubicBezTo>
                  <a:cubicBezTo>
                    <a:pt x="7680" y="2684"/>
                    <a:pt x="7538" y="2553"/>
                    <a:pt x="7371" y="2434"/>
                  </a:cubicBezTo>
                  <a:cubicBezTo>
                    <a:pt x="6990" y="2124"/>
                    <a:pt x="6585" y="1851"/>
                    <a:pt x="6156" y="1589"/>
                  </a:cubicBezTo>
                  <a:cubicBezTo>
                    <a:pt x="5644" y="1291"/>
                    <a:pt x="5097" y="1017"/>
                    <a:pt x="4537" y="791"/>
                  </a:cubicBezTo>
                  <a:cubicBezTo>
                    <a:pt x="3978" y="577"/>
                    <a:pt x="3406" y="398"/>
                    <a:pt x="2811" y="255"/>
                  </a:cubicBezTo>
                  <a:cubicBezTo>
                    <a:pt x="2335" y="148"/>
                    <a:pt x="1846" y="76"/>
                    <a:pt x="1358" y="41"/>
                  </a:cubicBezTo>
                  <a:cubicBezTo>
                    <a:pt x="1144" y="5"/>
                    <a:pt x="965" y="5"/>
                    <a:pt x="787" y="5"/>
                  </a:cubicBezTo>
                  <a:lnTo>
                    <a:pt x="358" y="5"/>
                  </a:lnTo>
                  <a:cubicBezTo>
                    <a:pt x="326" y="2"/>
                    <a:pt x="294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" name="Google Shape;34;p2"/>
          <p:cNvGrpSpPr/>
          <p:nvPr/>
        </p:nvGrpSpPr>
        <p:grpSpPr>
          <a:xfrm rot="560431">
            <a:off x="8280857" y="651633"/>
            <a:ext cx="531034" cy="453506"/>
            <a:chOff x="4375225" y="1706650"/>
            <a:chExt cx="385800" cy="329475"/>
          </a:xfrm>
        </p:grpSpPr>
        <p:sp>
          <p:nvSpPr>
            <p:cNvPr id="35" name="Google Shape;35;p2"/>
            <p:cNvSpPr/>
            <p:nvPr/>
          </p:nvSpPr>
          <p:spPr>
            <a:xfrm>
              <a:off x="4375225" y="1706650"/>
              <a:ext cx="385800" cy="329475"/>
            </a:xfrm>
            <a:custGeom>
              <a:avLst/>
              <a:gdLst/>
              <a:ahLst/>
              <a:cxnLst/>
              <a:rect l="l" t="t" r="r" b="b"/>
              <a:pathLst>
                <a:path w="15432" h="13179" extrusionOk="0">
                  <a:moveTo>
                    <a:pt x="4415" y="1"/>
                  </a:moveTo>
                  <a:cubicBezTo>
                    <a:pt x="2868" y="1"/>
                    <a:pt x="1353" y="1111"/>
                    <a:pt x="739" y="2570"/>
                  </a:cubicBezTo>
                  <a:cubicBezTo>
                    <a:pt x="1" y="4296"/>
                    <a:pt x="334" y="6320"/>
                    <a:pt x="1180" y="7999"/>
                  </a:cubicBezTo>
                  <a:cubicBezTo>
                    <a:pt x="2025" y="9678"/>
                    <a:pt x="3537" y="11892"/>
                    <a:pt x="6526" y="13178"/>
                  </a:cubicBezTo>
                  <a:cubicBezTo>
                    <a:pt x="8669" y="13071"/>
                    <a:pt x="11669" y="11416"/>
                    <a:pt x="13038" y="10142"/>
                  </a:cubicBezTo>
                  <a:cubicBezTo>
                    <a:pt x="14419" y="8868"/>
                    <a:pt x="15431" y="7082"/>
                    <a:pt x="15360" y="5213"/>
                  </a:cubicBezTo>
                  <a:cubicBezTo>
                    <a:pt x="15277" y="3332"/>
                    <a:pt x="13848" y="1474"/>
                    <a:pt x="11979" y="1332"/>
                  </a:cubicBezTo>
                  <a:cubicBezTo>
                    <a:pt x="11896" y="1325"/>
                    <a:pt x="11814" y="1322"/>
                    <a:pt x="11732" y="1322"/>
                  </a:cubicBezTo>
                  <a:cubicBezTo>
                    <a:pt x="10710" y="1322"/>
                    <a:pt x="9716" y="1792"/>
                    <a:pt x="8966" y="2486"/>
                  </a:cubicBezTo>
                  <a:cubicBezTo>
                    <a:pt x="8669" y="2737"/>
                    <a:pt x="8407" y="3010"/>
                    <a:pt x="8157" y="3296"/>
                  </a:cubicBezTo>
                  <a:cubicBezTo>
                    <a:pt x="8026" y="2939"/>
                    <a:pt x="7871" y="2582"/>
                    <a:pt x="7681" y="2248"/>
                  </a:cubicBezTo>
                  <a:cubicBezTo>
                    <a:pt x="7180" y="1272"/>
                    <a:pt x="6323" y="427"/>
                    <a:pt x="5264" y="117"/>
                  </a:cubicBezTo>
                  <a:cubicBezTo>
                    <a:pt x="4983" y="38"/>
                    <a:pt x="4699" y="1"/>
                    <a:pt x="44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386850" y="1816725"/>
              <a:ext cx="348875" cy="157775"/>
            </a:xfrm>
            <a:custGeom>
              <a:avLst/>
              <a:gdLst/>
              <a:ahLst/>
              <a:cxnLst/>
              <a:rect l="l" t="t" r="r" b="b"/>
              <a:pathLst>
                <a:path w="13955" h="6311" extrusionOk="0">
                  <a:moveTo>
                    <a:pt x="8323" y="0"/>
                  </a:moveTo>
                  <a:lnTo>
                    <a:pt x="8239" y="108"/>
                  </a:lnTo>
                  <a:lnTo>
                    <a:pt x="6111" y="2602"/>
                  </a:lnTo>
                  <a:lnTo>
                    <a:pt x="6111" y="2602"/>
                  </a:lnTo>
                  <a:lnTo>
                    <a:pt x="1703" y="1822"/>
                  </a:lnTo>
                  <a:lnTo>
                    <a:pt x="441" y="1620"/>
                  </a:lnTo>
                  <a:lnTo>
                    <a:pt x="107" y="1572"/>
                  </a:lnTo>
                  <a:cubicBezTo>
                    <a:pt x="72" y="1560"/>
                    <a:pt x="36" y="1560"/>
                    <a:pt x="0" y="1560"/>
                  </a:cubicBezTo>
                  <a:cubicBezTo>
                    <a:pt x="36" y="1572"/>
                    <a:pt x="72" y="1584"/>
                    <a:pt x="107" y="1584"/>
                  </a:cubicBezTo>
                  <a:lnTo>
                    <a:pt x="441" y="1655"/>
                  </a:lnTo>
                  <a:lnTo>
                    <a:pt x="1703" y="1893"/>
                  </a:lnTo>
                  <a:lnTo>
                    <a:pt x="6132" y="2715"/>
                  </a:lnTo>
                  <a:lnTo>
                    <a:pt x="6156" y="2727"/>
                  </a:lnTo>
                  <a:lnTo>
                    <a:pt x="6180" y="2691"/>
                  </a:lnTo>
                  <a:lnTo>
                    <a:pt x="8247" y="282"/>
                  </a:lnTo>
                  <a:lnTo>
                    <a:pt x="8247" y="282"/>
                  </a:lnTo>
                  <a:cubicBezTo>
                    <a:pt x="8314" y="718"/>
                    <a:pt x="8389" y="1164"/>
                    <a:pt x="8454" y="1620"/>
                  </a:cubicBezTo>
                  <a:cubicBezTo>
                    <a:pt x="8704" y="3239"/>
                    <a:pt x="8942" y="4763"/>
                    <a:pt x="9168" y="6132"/>
                  </a:cubicBezTo>
                  <a:lnTo>
                    <a:pt x="9192" y="6311"/>
                  </a:lnTo>
                  <a:lnTo>
                    <a:pt x="9263" y="6144"/>
                  </a:lnTo>
                  <a:cubicBezTo>
                    <a:pt x="9734" y="5168"/>
                    <a:pt x="10169" y="4274"/>
                    <a:pt x="10535" y="3507"/>
                  </a:cubicBezTo>
                  <a:lnTo>
                    <a:pt x="10535" y="3507"/>
                  </a:lnTo>
                  <a:lnTo>
                    <a:pt x="13026" y="3929"/>
                  </a:lnTo>
                  <a:lnTo>
                    <a:pt x="13704" y="4049"/>
                  </a:lnTo>
                  <a:lnTo>
                    <a:pt x="13883" y="4072"/>
                  </a:lnTo>
                  <a:cubicBezTo>
                    <a:pt x="13907" y="4072"/>
                    <a:pt x="13931" y="4084"/>
                    <a:pt x="13954" y="4084"/>
                  </a:cubicBezTo>
                  <a:cubicBezTo>
                    <a:pt x="13931" y="4072"/>
                    <a:pt x="13919" y="4060"/>
                    <a:pt x="13895" y="4049"/>
                  </a:cubicBezTo>
                  <a:lnTo>
                    <a:pt x="13716" y="4013"/>
                  </a:lnTo>
                  <a:lnTo>
                    <a:pt x="13038" y="3882"/>
                  </a:lnTo>
                  <a:lnTo>
                    <a:pt x="10514" y="3406"/>
                  </a:lnTo>
                  <a:lnTo>
                    <a:pt x="10490" y="3406"/>
                  </a:lnTo>
                  <a:lnTo>
                    <a:pt x="10478" y="3441"/>
                  </a:lnTo>
                  <a:cubicBezTo>
                    <a:pt x="10118" y="4161"/>
                    <a:pt x="9705" y="5008"/>
                    <a:pt x="9249" y="5942"/>
                  </a:cubicBezTo>
                  <a:lnTo>
                    <a:pt x="9249" y="5942"/>
                  </a:lnTo>
                  <a:lnTo>
                    <a:pt x="8573" y="1608"/>
                  </a:lnTo>
                  <a:cubicBezTo>
                    <a:pt x="8489" y="1108"/>
                    <a:pt x="8418" y="608"/>
                    <a:pt x="8335" y="131"/>
                  </a:cubicBezTo>
                  <a:lnTo>
                    <a:pt x="83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" name="Google Shape;37;p2"/>
          <p:cNvGrpSpPr/>
          <p:nvPr/>
        </p:nvGrpSpPr>
        <p:grpSpPr>
          <a:xfrm>
            <a:off x="7010576" y="968544"/>
            <a:ext cx="1270102" cy="1413017"/>
            <a:chOff x="7001150" y="922163"/>
            <a:chExt cx="1064450" cy="1184225"/>
          </a:xfrm>
        </p:grpSpPr>
        <p:sp>
          <p:nvSpPr>
            <p:cNvPr id="38" name="Google Shape;38;p2"/>
            <p:cNvSpPr/>
            <p:nvPr/>
          </p:nvSpPr>
          <p:spPr>
            <a:xfrm>
              <a:off x="7001150" y="922163"/>
              <a:ext cx="1064450" cy="1184225"/>
            </a:xfrm>
            <a:custGeom>
              <a:avLst/>
              <a:gdLst/>
              <a:ahLst/>
              <a:cxnLst/>
              <a:rect l="l" t="t" r="r" b="b"/>
              <a:pathLst>
                <a:path w="42578" h="47369" extrusionOk="0">
                  <a:moveTo>
                    <a:pt x="25309" y="0"/>
                  </a:moveTo>
                  <a:cubicBezTo>
                    <a:pt x="25199" y="0"/>
                    <a:pt x="25086" y="24"/>
                    <a:pt x="24980" y="74"/>
                  </a:cubicBezTo>
                  <a:lnTo>
                    <a:pt x="536" y="11838"/>
                  </a:lnTo>
                  <a:cubicBezTo>
                    <a:pt x="155" y="12016"/>
                    <a:pt x="0" y="12469"/>
                    <a:pt x="179" y="12850"/>
                  </a:cubicBezTo>
                  <a:lnTo>
                    <a:pt x="16586" y="46937"/>
                  </a:lnTo>
                  <a:cubicBezTo>
                    <a:pt x="16714" y="47211"/>
                    <a:pt x="16991" y="47368"/>
                    <a:pt x="17273" y="47368"/>
                  </a:cubicBezTo>
                  <a:cubicBezTo>
                    <a:pt x="17383" y="47368"/>
                    <a:pt x="17494" y="47344"/>
                    <a:pt x="17598" y="47294"/>
                  </a:cubicBezTo>
                  <a:lnTo>
                    <a:pt x="42041" y="35531"/>
                  </a:lnTo>
                  <a:cubicBezTo>
                    <a:pt x="42422" y="35352"/>
                    <a:pt x="42577" y="34900"/>
                    <a:pt x="42398" y="34519"/>
                  </a:cubicBezTo>
                  <a:lnTo>
                    <a:pt x="25992" y="431"/>
                  </a:lnTo>
                  <a:cubicBezTo>
                    <a:pt x="25863" y="157"/>
                    <a:pt x="25593" y="0"/>
                    <a:pt x="25309" y="0"/>
                  </a:cubicBezTo>
                  <a:close/>
                </a:path>
              </a:pathLst>
            </a:custGeom>
            <a:solidFill>
              <a:srgbClr val="2C272A">
                <a:alpha val="8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7042525" y="951988"/>
              <a:ext cx="970375" cy="1101050"/>
            </a:xfrm>
            <a:custGeom>
              <a:avLst/>
              <a:gdLst/>
              <a:ahLst/>
              <a:cxnLst/>
              <a:rect l="l" t="t" r="r" b="b"/>
              <a:pathLst>
                <a:path w="38815" h="44042" extrusionOk="0">
                  <a:moveTo>
                    <a:pt x="22932" y="0"/>
                  </a:moveTo>
                  <a:lnTo>
                    <a:pt x="0" y="11037"/>
                  </a:lnTo>
                  <a:lnTo>
                    <a:pt x="15883" y="44042"/>
                  </a:lnTo>
                  <a:lnTo>
                    <a:pt x="38815" y="33004"/>
                  </a:lnTo>
                  <a:lnTo>
                    <a:pt x="22932" y="0"/>
                  </a:lnTo>
                  <a:close/>
                </a:path>
              </a:pathLst>
            </a:custGeom>
            <a:solidFill>
              <a:srgbClr val="FFFFFF">
                <a:alpha val="56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7219025" y="972913"/>
              <a:ext cx="249750" cy="206200"/>
            </a:xfrm>
            <a:custGeom>
              <a:avLst/>
              <a:gdLst/>
              <a:ahLst/>
              <a:cxnLst/>
              <a:rect l="l" t="t" r="r" b="b"/>
              <a:pathLst>
                <a:path w="9990" h="8248" extrusionOk="0">
                  <a:moveTo>
                    <a:pt x="3488" y="967"/>
                  </a:moveTo>
                  <a:cubicBezTo>
                    <a:pt x="3916" y="967"/>
                    <a:pt x="4328" y="1205"/>
                    <a:pt x="4525" y="1616"/>
                  </a:cubicBezTo>
                  <a:cubicBezTo>
                    <a:pt x="4799" y="2199"/>
                    <a:pt x="4561" y="2878"/>
                    <a:pt x="3989" y="3164"/>
                  </a:cubicBezTo>
                  <a:cubicBezTo>
                    <a:pt x="3828" y="3239"/>
                    <a:pt x="3660" y="3275"/>
                    <a:pt x="3495" y="3275"/>
                  </a:cubicBezTo>
                  <a:cubicBezTo>
                    <a:pt x="3061" y="3275"/>
                    <a:pt x="2648" y="3030"/>
                    <a:pt x="2441" y="2616"/>
                  </a:cubicBezTo>
                  <a:cubicBezTo>
                    <a:pt x="2168" y="2045"/>
                    <a:pt x="2418" y="1354"/>
                    <a:pt x="2989" y="1080"/>
                  </a:cubicBezTo>
                  <a:cubicBezTo>
                    <a:pt x="3150" y="1003"/>
                    <a:pt x="3320" y="967"/>
                    <a:pt x="3488" y="967"/>
                  </a:cubicBezTo>
                  <a:close/>
                  <a:moveTo>
                    <a:pt x="3425" y="0"/>
                  </a:moveTo>
                  <a:cubicBezTo>
                    <a:pt x="3116" y="0"/>
                    <a:pt x="2801" y="68"/>
                    <a:pt x="2501" y="211"/>
                  </a:cubicBezTo>
                  <a:cubicBezTo>
                    <a:pt x="1441" y="723"/>
                    <a:pt x="989" y="1997"/>
                    <a:pt x="1501" y="3057"/>
                  </a:cubicBezTo>
                  <a:cubicBezTo>
                    <a:pt x="1501" y="3069"/>
                    <a:pt x="1501" y="3069"/>
                    <a:pt x="1501" y="3069"/>
                  </a:cubicBezTo>
                  <a:lnTo>
                    <a:pt x="2215" y="4533"/>
                  </a:lnTo>
                  <a:lnTo>
                    <a:pt x="1715" y="4771"/>
                  </a:lnTo>
                  <a:cubicBezTo>
                    <a:pt x="679" y="5295"/>
                    <a:pt x="13" y="6355"/>
                    <a:pt x="1" y="7522"/>
                  </a:cubicBezTo>
                  <a:lnTo>
                    <a:pt x="1" y="8248"/>
                  </a:lnTo>
                  <a:lnTo>
                    <a:pt x="9990" y="3438"/>
                  </a:lnTo>
                  <a:lnTo>
                    <a:pt x="9311" y="2938"/>
                  </a:lnTo>
                  <a:cubicBezTo>
                    <a:pt x="8758" y="2505"/>
                    <a:pt x="8082" y="2284"/>
                    <a:pt x="7402" y="2284"/>
                  </a:cubicBezTo>
                  <a:cubicBezTo>
                    <a:pt x="6941" y="2284"/>
                    <a:pt x="6477" y="2385"/>
                    <a:pt x="6049" y="2592"/>
                  </a:cubicBezTo>
                  <a:lnTo>
                    <a:pt x="5347" y="1211"/>
                  </a:lnTo>
                  <a:cubicBezTo>
                    <a:pt x="4978" y="448"/>
                    <a:pt x="4220" y="0"/>
                    <a:pt x="34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7154725" y="1242438"/>
              <a:ext cx="157200" cy="75125"/>
            </a:xfrm>
            <a:custGeom>
              <a:avLst/>
              <a:gdLst/>
              <a:ahLst/>
              <a:cxnLst/>
              <a:rect l="l" t="t" r="r" b="b"/>
              <a:pathLst>
                <a:path w="6288" h="3005" extrusionOk="0">
                  <a:moveTo>
                    <a:pt x="6257" y="0"/>
                  </a:moveTo>
                  <a:cubicBezTo>
                    <a:pt x="6150" y="0"/>
                    <a:pt x="4762" y="616"/>
                    <a:pt x="3108" y="1420"/>
                  </a:cubicBezTo>
                  <a:cubicBezTo>
                    <a:pt x="1394" y="2253"/>
                    <a:pt x="1" y="2956"/>
                    <a:pt x="37" y="3003"/>
                  </a:cubicBezTo>
                  <a:cubicBezTo>
                    <a:pt x="38" y="3004"/>
                    <a:pt x="40" y="3005"/>
                    <a:pt x="43" y="3005"/>
                  </a:cubicBezTo>
                  <a:cubicBezTo>
                    <a:pt x="149" y="3005"/>
                    <a:pt x="1524" y="2385"/>
                    <a:pt x="3192" y="1574"/>
                  </a:cubicBezTo>
                  <a:cubicBezTo>
                    <a:pt x="4906" y="741"/>
                    <a:pt x="6287" y="39"/>
                    <a:pt x="6264" y="3"/>
                  </a:cubicBezTo>
                  <a:cubicBezTo>
                    <a:pt x="6263" y="1"/>
                    <a:pt x="6261" y="0"/>
                    <a:pt x="6257" y="0"/>
                  </a:cubicBezTo>
                  <a:close/>
                </a:path>
              </a:pathLst>
            </a:custGeom>
            <a:solidFill>
              <a:srgbClr val="2C272A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7168725" y="1307388"/>
              <a:ext cx="74725" cy="35750"/>
            </a:xfrm>
            <a:custGeom>
              <a:avLst/>
              <a:gdLst/>
              <a:ahLst/>
              <a:cxnLst/>
              <a:rect l="l" t="t" r="r" b="b"/>
              <a:pathLst>
                <a:path w="2989" h="1430" extrusionOk="0">
                  <a:moveTo>
                    <a:pt x="2989" y="0"/>
                  </a:moveTo>
                  <a:cubicBezTo>
                    <a:pt x="2465" y="167"/>
                    <a:pt x="1953" y="381"/>
                    <a:pt x="1465" y="643"/>
                  </a:cubicBezTo>
                  <a:cubicBezTo>
                    <a:pt x="953" y="858"/>
                    <a:pt x="453" y="1120"/>
                    <a:pt x="1" y="1429"/>
                  </a:cubicBezTo>
                  <a:cubicBezTo>
                    <a:pt x="524" y="1262"/>
                    <a:pt x="1036" y="1060"/>
                    <a:pt x="1525" y="798"/>
                  </a:cubicBezTo>
                  <a:cubicBezTo>
                    <a:pt x="2036" y="584"/>
                    <a:pt x="2537" y="310"/>
                    <a:pt x="2989" y="0"/>
                  </a:cubicBezTo>
                  <a:close/>
                </a:path>
              </a:pathLst>
            </a:custGeom>
            <a:solidFill>
              <a:srgbClr val="2C272A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7210700" y="1204688"/>
              <a:ext cx="433700" cy="208400"/>
            </a:xfrm>
            <a:custGeom>
              <a:avLst/>
              <a:gdLst/>
              <a:ahLst/>
              <a:cxnLst/>
              <a:rect l="l" t="t" r="r" b="b"/>
              <a:pathLst>
                <a:path w="17348" h="8336" extrusionOk="0">
                  <a:moveTo>
                    <a:pt x="17322" y="0"/>
                  </a:moveTo>
                  <a:cubicBezTo>
                    <a:pt x="17225" y="0"/>
                    <a:pt x="13349" y="1809"/>
                    <a:pt x="8620" y="4085"/>
                  </a:cubicBezTo>
                  <a:cubicBezTo>
                    <a:pt x="3858" y="6394"/>
                    <a:pt x="0" y="8311"/>
                    <a:pt x="24" y="8335"/>
                  </a:cubicBezTo>
                  <a:cubicBezTo>
                    <a:pt x="24" y="8335"/>
                    <a:pt x="25" y="8336"/>
                    <a:pt x="26" y="8336"/>
                  </a:cubicBezTo>
                  <a:cubicBezTo>
                    <a:pt x="111" y="8336"/>
                    <a:pt x="3975" y="6515"/>
                    <a:pt x="8704" y="4239"/>
                  </a:cubicBezTo>
                  <a:cubicBezTo>
                    <a:pt x="13490" y="1941"/>
                    <a:pt x="17348" y="36"/>
                    <a:pt x="17324" y="1"/>
                  </a:cubicBezTo>
                  <a:cubicBezTo>
                    <a:pt x="17324" y="0"/>
                    <a:pt x="17323" y="0"/>
                    <a:pt x="17322" y="0"/>
                  </a:cubicBezTo>
                  <a:close/>
                </a:path>
              </a:pathLst>
            </a:custGeom>
            <a:solidFill>
              <a:srgbClr val="2C272A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7230650" y="1245763"/>
              <a:ext cx="433400" cy="208700"/>
            </a:xfrm>
            <a:custGeom>
              <a:avLst/>
              <a:gdLst/>
              <a:ahLst/>
              <a:cxnLst/>
              <a:rect l="l" t="t" r="r" b="b"/>
              <a:pathLst>
                <a:path w="17336" h="8348" extrusionOk="0">
                  <a:moveTo>
                    <a:pt x="17322" y="0"/>
                  </a:moveTo>
                  <a:cubicBezTo>
                    <a:pt x="17226" y="0"/>
                    <a:pt x="13373" y="1832"/>
                    <a:pt x="8632" y="4108"/>
                  </a:cubicBezTo>
                  <a:cubicBezTo>
                    <a:pt x="3858" y="6406"/>
                    <a:pt x="0" y="8323"/>
                    <a:pt x="24" y="8347"/>
                  </a:cubicBezTo>
                  <a:cubicBezTo>
                    <a:pt x="24" y="8347"/>
                    <a:pt x="24" y="8347"/>
                    <a:pt x="25" y="8347"/>
                  </a:cubicBezTo>
                  <a:cubicBezTo>
                    <a:pt x="86" y="8347"/>
                    <a:pt x="3960" y="6534"/>
                    <a:pt x="8703" y="4239"/>
                  </a:cubicBezTo>
                  <a:cubicBezTo>
                    <a:pt x="13490" y="1942"/>
                    <a:pt x="17336" y="48"/>
                    <a:pt x="17324" y="1"/>
                  </a:cubicBezTo>
                  <a:cubicBezTo>
                    <a:pt x="17323" y="0"/>
                    <a:pt x="17323" y="0"/>
                    <a:pt x="17322" y="0"/>
                  </a:cubicBezTo>
                  <a:close/>
                </a:path>
              </a:pathLst>
            </a:custGeom>
            <a:solidFill>
              <a:srgbClr val="2C272A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7250275" y="1287138"/>
              <a:ext cx="433725" cy="208700"/>
            </a:xfrm>
            <a:custGeom>
              <a:avLst/>
              <a:gdLst/>
              <a:ahLst/>
              <a:cxnLst/>
              <a:rect l="l" t="t" r="r" b="b"/>
              <a:pathLst>
                <a:path w="17349" h="8348" extrusionOk="0">
                  <a:moveTo>
                    <a:pt x="17323" y="0"/>
                  </a:moveTo>
                  <a:cubicBezTo>
                    <a:pt x="17238" y="0"/>
                    <a:pt x="13373" y="1821"/>
                    <a:pt x="8645" y="4108"/>
                  </a:cubicBezTo>
                  <a:cubicBezTo>
                    <a:pt x="3858" y="6406"/>
                    <a:pt x="1" y="8311"/>
                    <a:pt x="25" y="8347"/>
                  </a:cubicBezTo>
                  <a:cubicBezTo>
                    <a:pt x="25" y="8347"/>
                    <a:pt x="25" y="8347"/>
                    <a:pt x="26" y="8347"/>
                  </a:cubicBezTo>
                  <a:cubicBezTo>
                    <a:pt x="99" y="8347"/>
                    <a:pt x="3972" y="6523"/>
                    <a:pt x="8716" y="4239"/>
                  </a:cubicBezTo>
                  <a:cubicBezTo>
                    <a:pt x="13491" y="1941"/>
                    <a:pt x="17348" y="37"/>
                    <a:pt x="17324" y="1"/>
                  </a:cubicBezTo>
                  <a:cubicBezTo>
                    <a:pt x="17324" y="0"/>
                    <a:pt x="17324" y="0"/>
                    <a:pt x="17323" y="0"/>
                  </a:cubicBezTo>
                  <a:close/>
                </a:path>
              </a:pathLst>
            </a:custGeom>
            <a:solidFill>
              <a:srgbClr val="2C272A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7270225" y="1328488"/>
              <a:ext cx="433700" cy="208425"/>
            </a:xfrm>
            <a:custGeom>
              <a:avLst/>
              <a:gdLst/>
              <a:ahLst/>
              <a:cxnLst/>
              <a:rect l="l" t="t" r="r" b="b"/>
              <a:pathLst>
                <a:path w="17348" h="8337" extrusionOk="0">
                  <a:moveTo>
                    <a:pt x="17322" y="1"/>
                  </a:moveTo>
                  <a:cubicBezTo>
                    <a:pt x="17214" y="1"/>
                    <a:pt x="13359" y="1840"/>
                    <a:pt x="8644" y="4109"/>
                  </a:cubicBezTo>
                  <a:cubicBezTo>
                    <a:pt x="3858" y="6407"/>
                    <a:pt x="1" y="8312"/>
                    <a:pt x="24" y="8336"/>
                  </a:cubicBezTo>
                  <a:cubicBezTo>
                    <a:pt x="24" y="8336"/>
                    <a:pt x="25" y="8337"/>
                    <a:pt x="26" y="8337"/>
                  </a:cubicBezTo>
                  <a:cubicBezTo>
                    <a:pt x="111" y="8337"/>
                    <a:pt x="3975" y="6516"/>
                    <a:pt x="8704" y="4240"/>
                  </a:cubicBezTo>
                  <a:cubicBezTo>
                    <a:pt x="13490" y="1931"/>
                    <a:pt x="17348" y="37"/>
                    <a:pt x="17324" y="2"/>
                  </a:cubicBezTo>
                  <a:cubicBezTo>
                    <a:pt x="17324" y="1"/>
                    <a:pt x="17323" y="1"/>
                    <a:pt x="17322" y="1"/>
                  </a:cubicBezTo>
                  <a:close/>
                </a:path>
              </a:pathLst>
            </a:custGeom>
            <a:solidFill>
              <a:srgbClr val="2C272A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7290175" y="1369588"/>
              <a:ext cx="433700" cy="208700"/>
            </a:xfrm>
            <a:custGeom>
              <a:avLst/>
              <a:gdLst/>
              <a:ahLst/>
              <a:cxnLst/>
              <a:rect l="l" t="t" r="r" b="b"/>
              <a:pathLst>
                <a:path w="17348" h="8348" extrusionOk="0">
                  <a:moveTo>
                    <a:pt x="17322" y="0"/>
                  </a:moveTo>
                  <a:cubicBezTo>
                    <a:pt x="17225" y="0"/>
                    <a:pt x="13349" y="1809"/>
                    <a:pt x="8632" y="4097"/>
                  </a:cubicBezTo>
                  <a:cubicBezTo>
                    <a:pt x="3870" y="6394"/>
                    <a:pt x="0" y="8311"/>
                    <a:pt x="24" y="8347"/>
                  </a:cubicBezTo>
                  <a:cubicBezTo>
                    <a:pt x="24" y="8347"/>
                    <a:pt x="24" y="8347"/>
                    <a:pt x="25" y="8347"/>
                  </a:cubicBezTo>
                  <a:cubicBezTo>
                    <a:pt x="86" y="8347"/>
                    <a:pt x="3960" y="6523"/>
                    <a:pt x="8704" y="4239"/>
                  </a:cubicBezTo>
                  <a:cubicBezTo>
                    <a:pt x="13490" y="1942"/>
                    <a:pt x="17348" y="48"/>
                    <a:pt x="17324" y="1"/>
                  </a:cubicBezTo>
                  <a:cubicBezTo>
                    <a:pt x="17324" y="0"/>
                    <a:pt x="17323" y="0"/>
                    <a:pt x="17322" y="0"/>
                  </a:cubicBezTo>
                  <a:close/>
                </a:path>
              </a:pathLst>
            </a:custGeom>
            <a:solidFill>
              <a:srgbClr val="2C272A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7310100" y="1410938"/>
              <a:ext cx="433425" cy="208425"/>
            </a:xfrm>
            <a:custGeom>
              <a:avLst/>
              <a:gdLst/>
              <a:ahLst/>
              <a:cxnLst/>
              <a:rect l="l" t="t" r="r" b="b"/>
              <a:pathLst>
                <a:path w="17337" h="8337" extrusionOk="0">
                  <a:moveTo>
                    <a:pt x="17322" y="1"/>
                  </a:moveTo>
                  <a:cubicBezTo>
                    <a:pt x="17202" y="1"/>
                    <a:pt x="13347" y="1829"/>
                    <a:pt x="8633" y="4098"/>
                  </a:cubicBezTo>
                  <a:cubicBezTo>
                    <a:pt x="3859" y="6407"/>
                    <a:pt x="1" y="8312"/>
                    <a:pt x="13" y="8336"/>
                  </a:cubicBezTo>
                  <a:cubicBezTo>
                    <a:pt x="13" y="8336"/>
                    <a:pt x="14" y="8337"/>
                    <a:pt x="15" y="8337"/>
                  </a:cubicBezTo>
                  <a:cubicBezTo>
                    <a:pt x="111" y="8337"/>
                    <a:pt x="3976" y="6516"/>
                    <a:pt x="8704" y="4240"/>
                  </a:cubicBezTo>
                  <a:cubicBezTo>
                    <a:pt x="13479" y="1942"/>
                    <a:pt x="17336" y="37"/>
                    <a:pt x="17325" y="2"/>
                  </a:cubicBezTo>
                  <a:cubicBezTo>
                    <a:pt x="17324" y="1"/>
                    <a:pt x="17323" y="1"/>
                    <a:pt x="17322" y="1"/>
                  </a:cubicBezTo>
                  <a:close/>
                </a:path>
              </a:pathLst>
            </a:custGeom>
            <a:solidFill>
              <a:srgbClr val="2C272A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7328275" y="1552363"/>
              <a:ext cx="216425" cy="103900"/>
            </a:xfrm>
            <a:custGeom>
              <a:avLst/>
              <a:gdLst/>
              <a:ahLst/>
              <a:cxnLst/>
              <a:rect l="l" t="t" r="r" b="b"/>
              <a:pathLst>
                <a:path w="8657" h="4156" extrusionOk="0">
                  <a:moveTo>
                    <a:pt x="8656" y="0"/>
                  </a:moveTo>
                  <a:lnTo>
                    <a:pt x="8656" y="0"/>
                  </a:lnTo>
                  <a:cubicBezTo>
                    <a:pt x="8537" y="24"/>
                    <a:pt x="8418" y="72"/>
                    <a:pt x="8299" y="131"/>
                  </a:cubicBezTo>
                  <a:lnTo>
                    <a:pt x="7358" y="548"/>
                  </a:lnTo>
                  <a:cubicBezTo>
                    <a:pt x="6573" y="917"/>
                    <a:pt x="5477" y="1429"/>
                    <a:pt x="4287" y="2000"/>
                  </a:cubicBezTo>
                  <a:cubicBezTo>
                    <a:pt x="3096" y="2572"/>
                    <a:pt x="2012" y="3108"/>
                    <a:pt x="1239" y="3501"/>
                  </a:cubicBezTo>
                  <a:lnTo>
                    <a:pt x="322" y="3965"/>
                  </a:lnTo>
                  <a:cubicBezTo>
                    <a:pt x="215" y="4025"/>
                    <a:pt x="107" y="4084"/>
                    <a:pt x="0" y="4156"/>
                  </a:cubicBezTo>
                  <a:cubicBezTo>
                    <a:pt x="131" y="4132"/>
                    <a:pt x="250" y="4084"/>
                    <a:pt x="357" y="4025"/>
                  </a:cubicBezTo>
                  <a:lnTo>
                    <a:pt x="1310" y="3608"/>
                  </a:lnTo>
                  <a:cubicBezTo>
                    <a:pt x="2096" y="3239"/>
                    <a:pt x="3179" y="2727"/>
                    <a:pt x="4382" y="2155"/>
                  </a:cubicBezTo>
                  <a:cubicBezTo>
                    <a:pt x="5572" y="1572"/>
                    <a:pt x="6644" y="1048"/>
                    <a:pt x="7430" y="655"/>
                  </a:cubicBezTo>
                  <a:lnTo>
                    <a:pt x="8347" y="191"/>
                  </a:lnTo>
                  <a:cubicBezTo>
                    <a:pt x="8454" y="131"/>
                    <a:pt x="8561" y="72"/>
                    <a:pt x="8656" y="0"/>
                  </a:cubicBezTo>
                  <a:close/>
                </a:path>
              </a:pathLst>
            </a:custGeom>
            <a:solidFill>
              <a:srgbClr val="2C272A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7543775" y="1092788"/>
              <a:ext cx="69075" cy="33350"/>
            </a:xfrm>
            <a:custGeom>
              <a:avLst/>
              <a:gdLst/>
              <a:ahLst/>
              <a:cxnLst/>
              <a:rect l="l" t="t" r="r" b="b"/>
              <a:pathLst>
                <a:path w="2763" h="1334" extrusionOk="0">
                  <a:moveTo>
                    <a:pt x="2763" y="0"/>
                  </a:moveTo>
                  <a:lnTo>
                    <a:pt x="2763" y="0"/>
                  </a:lnTo>
                  <a:cubicBezTo>
                    <a:pt x="2274" y="143"/>
                    <a:pt x="1798" y="345"/>
                    <a:pt x="1346" y="583"/>
                  </a:cubicBezTo>
                  <a:cubicBezTo>
                    <a:pt x="870" y="786"/>
                    <a:pt x="417" y="1036"/>
                    <a:pt x="0" y="1334"/>
                  </a:cubicBezTo>
                  <a:cubicBezTo>
                    <a:pt x="489" y="1179"/>
                    <a:pt x="965" y="988"/>
                    <a:pt x="1417" y="738"/>
                  </a:cubicBezTo>
                  <a:cubicBezTo>
                    <a:pt x="1893" y="536"/>
                    <a:pt x="2346" y="286"/>
                    <a:pt x="2763" y="0"/>
                  </a:cubicBezTo>
                  <a:close/>
                </a:path>
              </a:pathLst>
            </a:custGeom>
            <a:solidFill>
              <a:srgbClr val="2C272A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7377075" y="1689588"/>
              <a:ext cx="112250" cy="54175"/>
            </a:xfrm>
            <a:custGeom>
              <a:avLst/>
              <a:gdLst/>
              <a:ahLst/>
              <a:cxnLst/>
              <a:rect l="l" t="t" r="r" b="b"/>
              <a:pathLst>
                <a:path w="4490" h="2167" extrusionOk="0">
                  <a:moveTo>
                    <a:pt x="4490" y="0"/>
                  </a:moveTo>
                  <a:lnTo>
                    <a:pt x="4490" y="0"/>
                  </a:lnTo>
                  <a:cubicBezTo>
                    <a:pt x="3716" y="286"/>
                    <a:pt x="2954" y="619"/>
                    <a:pt x="2215" y="1012"/>
                  </a:cubicBezTo>
                  <a:cubicBezTo>
                    <a:pt x="1453" y="1345"/>
                    <a:pt x="715" y="1726"/>
                    <a:pt x="1" y="2167"/>
                  </a:cubicBezTo>
                  <a:cubicBezTo>
                    <a:pt x="787" y="1881"/>
                    <a:pt x="1549" y="1548"/>
                    <a:pt x="2287" y="1155"/>
                  </a:cubicBezTo>
                  <a:cubicBezTo>
                    <a:pt x="3049" y="822"/>
                    <a:pt x="3787" y="441"/>
                    <a:pt x="4490" y="0"/>
                  </a:cubicBezTo>
                  <a:close/>
                </a:path>
              </a:pathLst>
            </a:custGeom>
            <a:solidFill>
              <a:srgbClr val="2C272A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7397325" y="1724988"/>
              <a:ext cx="114025" cy="55100"/>
            </a:xfrm>
            <a:custGeom>
              <a:avLst/>
              <a:gdLst/>
              <a:ahLst/>
              <a:cxnLst/>
              <a:rect l="l" t="t" r="r" b="b"/>
              <a:pathLst>
                <a:path w="4561" h="2204" extrusionOk="0">
                  <a:moveTo>
                    <a:pt x="4561" y="1"/>
                  </a:moveTo>
                  <a:cubicBezTo>
                    <a:pt x="3763" y="298"/>
                    <a:pt x="2989" y="644"/>
                    <a:pt x="2239" y="1025"/>
                  </a:cubicBezTo>
                  <a:cubicBezTo>
                    <a:pt x="1465" y="1370"/>
                    <a:pt x="715" y="1763"/>
                    <a:pt x="1" y="2203"/>
                  </a:cubicBezTo>
                  <a:cubicBezTo>
                    <a:pt x="786" y="1918"/>
                    <a:pt x="1560" y="1572"/>
                    <a:pt x="2310" y="1180"/>
                  </a:cubicBezTo>
                  <a:cubicBezTo>
                    <a:pt x="3084" y="834"/>
                    <a:pt x="3846" y="441"/>
                    <a:pt x="4561" y="1"/>
                  </a:cubicBezTo>
                  <a:close/>
                </a:path>
              </a:pathLst>
            </a:custGeom>
            <a:solidFill>
              <a:srgbClr val="2C272A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7758675" y="1527063"/>
              <a:ext cx="54200" cy="26200"/>
            </a:xfrm>
            <a:custGeom>
              <a:avLst/>
              <a:gdLst/>
              <a:ahLst/>
              <a:cxnLst/>
              <a:rect l="l" t="t" r="r" b="b"/>
              <a:pathLst>
                <a:path w="2168" h="1048" extrusionOk="0">
                  <a:moveTo>
                    <a:pt x="2168" y="0"/>
                  </a:moveTo>
                  <a:lnTo>
                    <a:pt x="2168" y="0"/>
                  </a:lnTo>
                  <a:cubicBezTo>
                    <a:pt x="1787" y="95"/>
                    <a:pt x="1406" y="250"/>
                    <a:pt x="1048" y="441"/>
                  </a:cubicBezTo>
                  <a:cubicBezTo>
                    <a:pt x="679" y="596"/>
                    <a:pt x="322" y="798"/>
                    <a:pt x="1" y="1048"/>
                  </a:cubicBezTo>
                  <a:cubicBezTo>
                    <a:pt x="394" y="941"/>
                    <a:pt x="775" y="798"/>
                    <a:pt x="1120" y="596"/>
                  </a:cubicBezTo>
                  <a:cubicBezTo>
                    <a:pt x="1501" y="441"/>
                    <a:pt x="1858" y="238"/>
                    <a:pt x="2168" y="0"/>
                  </a:cubicBezTo>
                  <a:close/>
                </a:path>
              </a:pathLst>
            </a:custGeom>
            <a:solidFill>
              <a:srgbClr val="2C272A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7776550" y="1559788"/>
              <a:ext cx="54475" cy="26225"/>
            </a:xfrm>
            <a:custGeom>
              <a:avLst/>
              <a:gdLst/>
              <a:ahLst/>
              <a:cxnLst/>
              <a:rect l="l" t="t" r="r" b="b"/>
              <a:pathLst>
                <a:path w="2179" h="1049" extrusionOk="0">
                  <a:moveTo>
                    <a:pt x="2179" y="1"/>
                  </a:moveTo>
                  <a:lnTo>
                    <a:pt x="2179" y="1"/>
                  </a:lnTo>
                  <a:cubicBezTo>
                    <a:pt x="1786" y="96"/>
                    <a:pt x="1405" y="251"/>
                    <a:pt x="1048" y="453"/>
                  </a:cubicBezTo>
                  <a:cubicBezTo>
                    <a:pt x="679" y="596"/>
                    <a:pt x="322" y="799"/>
                    <a:pt x="0" y="1049"/>
                  </a:cubicBezTo>
                  <a:cubicBezTo>
                    <a:pt x="393" y="941"/>
                    <a:pt x="774" y="799"/>
                    <a:pt x="1119" y="596"/>
                  </a:cubicBezTo>
                  <a:cubicBezTo>
                    <a:pt x="1500" y="441"/>
                    <a:pt x="1857" y="251"/>
                    <a:pt x="2179" y="1"/>
                  </a:cubicBezTo>
                  <a:close/>
                </a:path>
              </a:pathLst>
            </a:custGeom>
            <a:solidFill>
              <a:srgbClr val="2C272A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7425300" y="1789588"/>
              <a:ext cx="52725" cy="25325"/>
            </a:xfrm>
            <a:custGeom>
              <a:avLst/>
              <a:gdLst/>
              <a:ahLst/>
              <a:cxnLst/>
              <a:rect l="l" t="t" r="r" b="b"/>
              <a:pathLst>
                <a:path w="2109" h="1013" extrusionOk="0">
                  <a:moveTo>
                    <a:pt x="2108" y="0"/>
                  </a:moveTo>
                  <a:lnTo>
                    <a:pt x="2108" y="0"/>
                  </a:lnTo>
                  <a:cubicBezTo>
                    <a:pt x="1727" y="96"/>
                    <a:pt x="1358" y="227"/>
                    <a:pt x="1025" y="417"/>
                  </a:cubicBezTo>
                  <a:cubicBezTo>
                    <a:pt x="656" y="572"/>
                    <a:pt x="310" y="774"/>
                    <a:pt x="1" y="1013"/>
                  </a:cubicBezTo>
                  <a:cubicBezTo>
                    <a:pt x="382" y="917"/>
                    <a:pt x="751" y="774"/>
                    <a:pt x="1096" y="584"/>
                  </a:cubicBezTo>
                  <a:cubicBezTo>
                    <a:pt x="1453" y="441"/>
                    <a:pt x="1799" y="239"/>
                    <a:pt x="2108" y="0"/>
                  </a:cubicBezTo>
                  <a:close/>
                </a:path>
              </a:pathLst>
            </a:custGeom>
            <a:solidFill>
              <a:srgbClr val="2C272A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7812250" y="1598188"/>
              <a:ext cx="39325" cy="19375"/>
            </a:xfrm>
            <a:custGeom>
              <a:avLst/>
              <a:gdLst/>
              <a:ahLst/>
              <a:cxnLst/>
              <a:rect l="l" t="t" r="r" b="b"/>
              <a:pathLst>
                <a:path w="1573" h="775" extrusionOk="0">
                  <a:moveTo>
                    <a:pt x="1572" y="1"/>
                  </a:moveTo>
                  <a:lnTo>
                    <a:pt x="1572" y="1"/>
                  </a:lnTo>
                  <a:cubicBezTo>
                    <a:pt x="1287" y="60"/>
                    <a:pt x="1013" y="156"/>
                    <a:pt x="751" y="310"/>
                  </a:cubicBezTo>
                  <a:cubicBezTo>
                    <a:pt x="477" y="418"/>
                    <a:pt x="227" y="572"/>
                    <a:pt x="1" y="775"/>
                  </a:cubicBezTo>
                  <a:cubicBezTo>
                    <a:pt x="298" y="715"/>
                    <a:pt x="572" y="608"/>
                    <a:pt x="834" y="453"/>
                  </a:cubicBezTo>
                  <a:cubicBezTo>
                    <a:pt x="1108" y="346"/>
                    <a:pt x="1358" y="203"/>
                    <a:pt x="1572" y="1"/>
                  </a:cubicBezTo>
                  <a:close/>
                </a:path>
              </a:pathLst>
            </a:custGeom>
            <a:solidFill>
              <a:srgbClr val="2C272A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7464900" y="1824113"/>
              <a:ext cx="133075" cy="102725"/>
            </a:xfrm>
            <a:custGeom>
              <a:avLst/>
              <a:gdLst/>
              <a:ahLst/>
              <a:cxnLst/>
              <a:rect l="l" t="t" r="r" b="b"/>
              <a:pathLst>
                <a:path w="5323" h="4109" extrusionOk="0">
                  <a:moveTo>
                    <a:pt x="2715" y="194"/>
                  </a:moveTo>
                  <a:cubicBezTo>
                    <a:pt x="2727" y="194"/>
                    <a:pt x="2739" y="197"/>
                    <a:pt x="2751" y="203"/>
                  </a:cubicBezTo>
                  <a:cubicBezTo>
                    <a:pt x="2786" y="227"/>
                    <a:pt x="2810" y="263"/>
                    <a:pt x="2822" y="298"/>
                  </a:cubicBezTo>
                  <a:cubicBezTo>
                    <a:pt x="2980" y="592"/>
                    <a:pt x="3081" y="914"/>
                    <a:pt x="3120" y="1256"/>
                  </a:cubicBezTo>
                  <a:lnTo>
                    <a:pt x="3120" y="1256"/>
                  </a:lnTo>
                  <a:lnTo>
                    <a:pt x="2298" y="1773"/>
                  </a:lnTo>
                  <a:lnTo>
                    <a:pt x="2298" y="1773"/>
                  </a:lnTo>
                  <a:cubicBezTo>
                    <a:pt x="2169" y="1498"/>
                    <a:pt x="2136" y="1181"/>
                    <a:pt x="2215" y="882"/>
                  </a:cubicBezTo>
                  <a:cubicBezTo>
                    <a:pt x="2262" y="691"/>
                    <a:pt x="2346" y="524"/>
                    <a:pt x="2477" y="382"/>
                  </a:cubicBezTo>
                  <a:cubicBezTo>
                    <a:pt x="2536" y="310"/>
                    <a:pt x="2608" y="251"/>
                    <a:pt x="2679" y="203"/>
                  </a:cubicBezTo>
                  <a:cubicBezTo>
                    <a:pt x="2691" y="197"/>
                    <a:pt x="2703" y="194"/>
                    <a:pt x="2715" y="194"/>
                  </a:cubicBezTo>
                  <a:close/>
                  <a:moveTo>
                    <a:pt x="3128" y="1344"/>
                  </a:moveTo>
                  <a:cubicBezTo>
                    <a:pt x="3129" y="1361"/>
                    <a:pt x="3131" y="1377"/>
                    <a:pt x="3132" y="1394"/>
                  </a:cubicBezTo>
                  <a:cubicBezTo>
                    <a:pt x="3154" y="1740"/>
                    <a:pt x="3113" y="2087"/>
                    <a:pt x="3000" y="2414"/>
                  </a:cubicBezTo>
                  <a:lnTo>
                    <a:pt x="3000" y="2414"/>
                  </a:lnTo>
                  <a:cubicBezTo>
                    <a:pt x="2887" y="2373"/>
                    <a:pt x="2779" y="2318"/>
                    <a:pt x="2679" y="2251"/>
                  </a:cubicBezTo>
                  <a:cubicBezTo>
                    <a:pt x="2530" y="2136"/>
                    <a:pt x="2411" y="1992"/>
                    <a:pt x="2326" y="1831"/>
                  </a:cubicBezTo>
                  <a:lnTo>
                    <a:pt x="2326" y="1831"/>
                  </a:lnTo>
                  <a:lnTo>
                    <a:pt x="3128" y="1344"/>
                  </a:lnTo>
                  <a:close/>
                  <a:moveTo>
                    <a:pt x="5006" y="203"/>
                  </a:moveTo>
                  <a:lnTo>
                    <a:pt x="5006" y="203"/>
                  </a:lnTo>
                  <a:cubicBezTo>
                    <a:pt x="5133" y="596"/>
                    <a:pt x="5134" y="1017"/>
                    <a:pt x="5001" y="1417"/>
                  </a:cubicBezTo>
                  <a:cubicBezTo>
                    <a:pt x="4870" y="1870"/>
                    <a:pt x="4525" y="2239"/>
                    <a:pt x="4084" y="2406"/>
                  </a:cubicBezTo>
                  <a:cubicBezTo>
                    <a:pt x="3907" y="2474"/>
                    <a:pt x="3719" y="2507"/>
                    <a:pt x="3531" y="2507"/>
                  </a:cubicBezTo>
                  <a:cubicBezTo>
                    <a:pt x="3406" y="2507"/>
                    <a:pt x="3281" y="2492"/>
                    <a:pt x="3159" y="2463"/>
                  </a:cubicBezTo>
                  <a:lnTo>
                    <a:pt x="3159" y="2463"/>
                  </a:lnTo>
                  <a:cubicBezTo>
                    <a:pt x="3282" y="2115"/>
                    <a:pt x="3332" y="1748"/>
                    <a:pt x="3310" y="1382"/>
                  </a:cubicBezTo>
                  <a:cubicBezTo>
                    <a:pt x="3307" y="1335"/>
                    <a:pt x="3303" y="1288"/>
                    <a:pt x="3298" y="1241"/>
                  </a:cubicBezTo>
                  <a:lnTo>
                    <a:pt x="3298" y="1241"/>
                  </a:lnTo>
                  <a:lnTo>
                    <a:pt x="5006" y="203"/>
                  </a:lnTo>
                  <a:close/>
                  <a:moveTo>
                    <a:pt x="842" y="974"/>
                  </a:moveTo>
                  <a:cubicBezTo>
                    <a:pt x="1128" y="1325"/>
                    <a:pt x="1304" y="1742"/>
                    <a:pt x="1369" y="2179"/>
                  </a:cubicBezTo>
                  <a:cubicBezTo>
                    <a:pt x="1377" y="2235"/>
                    <a:pt x="1382" y="2292"/>
                    <a:pt x="1386" y="2348"/>
                  </a:cubicBezTo>
                  <a:lnTo>
                    <a:pt x="1386" y="2348"/>
                  </a:lnTo>
                  <a:lnTo>
                    <a:pt x="1369" y="2358"/>
                  </a:lnTo>
                  <a:lnTo>
                    <a:pt x="903" y="2657"/>
                  </a:lnTo>
                  <a:lnTo>
                    <a:pt x="903" y="2657"/>
                  </a:lnTo>
                  <a:cubicBezTo>
                    <a:pt x="891" y="2629"/>
                    <a:pt x="880" y="2601"/>
                    <a:pt x="869" y="2572"/>
                  </a:cubicBezTo>
                  <a:cubicBezTo>
                    <a:pt x="736" y="2051"/>
                    <a:pt x="727" y="1500"/>
                    <a:pt x="842" y="974"/>
                  </a:cubicBezTo>
                  <a:close/>
                  <a:moveTo>
                    <a:pt x="1389" y="2401"/>
                  </a:moveTo>
                  <a:lnTo>
                    <a:pt x="1389" y="2401"/>
                  </a:lnTo>
                  <a:cubicBezTo>
                    <a:pt x="1403" y="2667"/>
                    <a:pt x="1378" y="2933"/>
                    <a:pt x="1309" y="3192"/>
                  </a:cubicBezTo>
                  <a:lnTo>
                    <a:pt x="1309" y="3192"/>
                  </a:lnTo>
                  <a:cubicBezTo>
                    <a:pt x="1143" y="3057"/>
                    <a:pt x="1008" y="2885"/>
                    <a:pt x="917" y="2688"/>
                  </a:cubicBezTo>
                  <a:lnTo>
                    <a:pt x="917" y="2688"/>
                  </a:lnTo>
                  <a:lnTo>
                    <a:pt x="1381" y="2406"/>
                  </a:lnTo>
                  <a:lnTo>
                    <a:pt x="1389" y="2401"/>
                  </a:lnTo>
                  <a:close/>
                  <a:moveTo>
                    <a:pt x="2185" y="1917"/>
                  </a:moveTo>
                  <a:cubicBezTo>
                    <a:pt x="2280" y="2100"/>
                    <a:pt x="2415" y="2264"/>
                    <a:pt x="2584" y="2394"/>
                  </a:cubicBezTo>
                  <a:cubicBezTo>
                    <a:pt x="2695" y="2471"/>
                    <a:pt x="2813" y="2533"/>
                    <a:pt x="2937" y="2579"/>
                  </a:cubicBezTo>
                  <a:lnTo>
                    <a:pt x="2937" y="2579"/>
                  </a:lnTo>
                  <a:cubicBezTo>
                    <a:pt x="2813" y="2871"/>
                    <a:pt x="2614" y="3128"/>
                    <a:pt x="2358" y="3299"/>
                  </a:cubicBezTo>
                  <a:cubicBezTo>
                    <a:pt x="2220" y="3385"/>
                    <a:pt x="2068" y="3427"/>
                    <a:pt x="1915" y="3427"/>
                  </a:cubicBezTo>
                  <a:cubicBezTo>
                    <a:pt x="1752" y="3427"/>
                    <a:pt x="1589" y="3379"/>
                    <a:pt x="1441" y="3287"/>
                  </a:cubicBezTo>
                  <a:cubicBezTo>
                    <a:pt x="1414" y="3270"/>
                    <a:pt x="1388" y="3252"/>
                    <a:pt x="1363" y="3233"/>
                  </a:cubicBezTo>
                  <a:lnTo>
                    <a:pt x="1363" y="3233"/>
                  </a:lnTo>
                  <a:cubicBezTo>
                    <a:pt x="1450" y="2950"/>
                    <a:pt x="1486" y="2652"/>
                    <a:pt x="1469" y="2352"/>
                  </a:cubicBezTo>
                  <a:lnTo>
                    <a:pt x="1469" y="2352"/>
                  </a:lnTo>
                  <a:lnTo>
                    <a:pt x="2185" y="1917"/>
                  </a:lnTo>
                  <a:close/>
                  <a:moveTo>
                    <a:pt x="5108" y="1"/>
                  </a:moveTo>
                  <a:lnTo>
                    <a:pt x="5037" y="48"/>
                  </a:lnTo>
                  <a:lnTo>
                    <a:pt x="3287" y="1150"/>
                  </a:lnTo>
                  <a:lnTo>
                    <a:pt x="3287" y="1150"/>
                  </a:lnTo>
                  <a:cubicBezTo>
                    <a:pt x="3242" y="824"/>
                    <a:pt x="3143" y="504"/>
                    <a:pt x="2989" y="215"/>
                  </a:cubicBezTo>
                  <a:cubicBezTo>
                    <a:pt x="2965" y="155"/>
                    <a:pt x="2917" y="108"/>
                    <a:pt x="2870" y="72"/>
                  </a:cubicBezTo>
                  <a:cubicBezTo>
                    <a:pt x="2834" y="54"/>
                    <a:pt x="2795" y="45"/>
                    <a:pt x="2757" y="45"/>
                  </a:cubicBezTo>
                  <a:cubicBezTo>
                    <a:pt x="2718" y="45"/>
                    <a:pt x="2679" y="54"/>
                    <a:pt x="2643" y="72"/>
                  </a:cubicBezTo>
                  <a:cubicBezTo>
                    <a:pt x="2596" y="96"/>
                    <a:pt x="2548" y="132"/>
                    <a:pt x="2501" y="167"/>
                  </a:cubicBezTo>
                  <a:cubicBezTo>
                    <a:pt x="2465" y="203"/>
                    <a:pt x="2417" y="239"/>
                    <a:pt x="2381" y="286"/>
                  </a:cubicBezTo>
                  <a:cubicBezTo>
                    <a:pt x="2239" y="441"/>
                    <a:pt x="2120" y="644"/>
                    <a:pt x="2072" y="858"/>
                  </a:cubicBezTo>
                  <a:cubicBezTo>
                    <a:pt x="1979" y="1200"/>
                    <a:pt x="2015" y="1555"/>
                    <a:pt x="2158" y="1862"/>
                  </a:cubicBezTo>
                  <a:lnTo>
                    <a:pt x="2158" y="1862"/>
                  </a:lnTo>
                  <a:lnTo>
                    <a:pt x="1466" y="2297"/>
                  </a:lnTo>
                  <a:lnTo>
                    <a:pt x="1466" y="2297"/>
                  </a:lnTo>
                  <a:cubicBezTo>
                    <a:pt x="1463" y="2254"/>
                    <a:pt x="1458" y="2211"/>
                    <a:pt x="1453" y="2168"/>
                  </a:cubicBezTo>
                  <a:cubicBezTo>
                    <a:pt x="1393" y="1667"/>
                    <a:pt x="1191" y="1191"/>
                    <a:pt x="857" y="810"/>
                  </a:cubicBezTo>
                  <a:lnTo>
                    <a:pt x="774" y="715"/>
                  </a:lnTo>
                  <a:lnTo>
                    <a:pt x="750" y="834"/>
                  </a:lnTo>
                  <a:cubicBezTo>
                    <a:pt x="607" y="1429"/>
                    <a:pt x="607" y="2037"/>
                    <a:pt x="750" y="2620"/>
                  </a:cubicBezTo>
                  <a:cubicBezTo>
                    <a:pt x="763" y="2656"/>
                    <a:pt x="777" y="2692"/>
                    <a:pt x="793" y="2727"/>
                  </a:cubicBezTo>
                  <a:lnTo>
                    <a:pt x="793" y="2727"/>
                  </a:lnTo>
                  <a:lnTo>
                    <a:pt x="346" y="3013"/>
                  </a:lnTo>
                  <a:lnTo>
                    <a:pt x="84" y="3180"/>
                  </a:lnTo>
                  <a:cubicBezTo>
                    <a:pt x="48" y="3203"/>
                    <a:pt x="24" y="3227"/>
                    <a:pt x="0" y="3251"/>
                  </a:cubicBezTo>
                  <a:cubicBezTo>
                    <a:pt x="24" y="3239"/>
                    <a:pt x="48" y="3215"/>
                    <a:pt x="72" y="3191"/>
                  </a:cubicBezTo>
                  <a:lnTo>
                    <a:pt x="346" y="3037"/>
                  </a:lnTo>
                  <a:lnTo>
                    <a:pt x="806" y="2756"/>
                  </a:lnTo>
                  <a:lnTo>
                    <a:pt x="806" y="2756"/>
                  </a:lnTo>
                  <a:cubicBezTo>
                    <a:pt x="911" y="2986"/>
                    <a:pt x="1066" y="3182"/>
                    <a:pt x="1266" y="3336"/>
                  </a:cubicBezTo>
                  <a:lnTo>
                    <a:pt x="1266" y="3336"/>
                  </a:lnTo>
                  <a:cubicBezTo>
                    <a:pt x="1171" y="3612"/>
                    <a:pt x="1036" y="3875"/>
                    <a:pt x="869" y="4108"/>
                  </a:cubicBezTo>
                  <a:cubicBezTo>
                    <a:pt x="869" y="4108"/>
                    <a:pt x="881" y="4096"/>
                    <a:pt x="917" y="4061"/>
                  </a:cubicBezTo>
                  <a:cubicBezTo>
                    <a:pt x="941" y="4037"/>
                    <a:pt x="977" y="3989"/>
                    <a:pt x="1036" y="3918"/>
                  </a:cubicBezTo>
                  <a:cubicBezTo>
                    <a:pt x="1150" y="3752"/>
                    <a:pt x="1246" y="3568"/>
                    <a:pt x="1316" y="3374"/>
                  </a:cubicBezTo>
                  <a:lnTo>
                    <a:pt x="1316" y="3374"/>
                  </a:lnTo>
                  <a:cubicBezTo>
                    <a:pt x="1337" y="3389"/>
                    <a:pt x="1359" y="3404"/>
                    <a:pt x="1381" y="3418"/>
                  </a:cubicBezTo>
                  <a:cubicBezTo>
                    <a:pt x="1549" y="3524"/>
                    <a:pt x="1743" y="3577"/>
                    <a:pt x="1938" y="3577"/>
                  </a:cubicBezTo>
                  <a:cubicBezTo>
                    <a:pt x="2116" y="3577"/>
                    <a:pt x="2294" y="3532"/>
                    <a:pt x="2453" y="3442"/>
                  </a:cubicBezTo>
                  <a:cubicBezTo>
                    <a:pt x="2746" y="3235"/>
                    <a:pt x="2970" y="2959"/>
                    <a:pt x="3098" y="2632"/>
                  </a:cubicBezTo>
                  <a:lnTo>
                    <a:pt x="3098" y="2632"/>
                  </a:lnTo>
                  <a:cubicBezTo>
                    <a:pt x="3242" y="2670"/>
                    <a:pt x="3391" y="2690"/>
                    <a:pt x="3540" y="2690"/>
                  </a:cubicBezTo>
                  <a:cubicBezTo>
                    <a:pt x="3752" y="2690"/>
                    <a:pt x="3965" y="2651"/>
                    <a:pt x="4167" y="2572"/>
                  </a:cubicBezTo>
                  <a:cubicBezTo>
                    <a:pt x="4656" y="2382"/>
                    <a:pt x="5025" y="1977"/>
                    <a:pt x="5179" y="1477"/>
                  </a:cubicBezTo>
                  <a:cubicBezTo>
                    <a:pt x="5322" y="1025"/>
                    <a:pt x="5310" y="524"/>
                    <a:pt x="5132" y="84"/>
                  </a:cubicBezTo>
                  <a:lnTo>
                    <a:pt x="5108" y="1"/>
                  </a:lnTo>
                  <a:close/>
                </a:path>
              </a:pathLst>
            </a:custGeom>
            <a:solidFill>
              <a:srgbClr val="2C272A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7777425" y="1666063"/>
              <a:ext cx="97075" cy="96175"/>
            </a:xfrm>
            <a:custGeom>
              <a:avLst/>
              <a:gdLst/>
              <a:ahLst/>
              <a:cxnLst/>
              <a:rect l="l" t="t" r="r" b="b"/>
              <a:pathLst>
                <a:path w="3883" h="3847" extrusionOk="0">
                  <a:moveTo>
                    <a:pt x="1572" y="0"/>
                  </a:moveTo>
                  <a:lnTo>
                    <a:pt x="1572" y="274"/>
                  </a:lnTo>
                  <a:cubicBezTo>
                    <a:pt x="1549" y="1001"/>
                    <a:pt x="1513" y="1786"/>
                    <a:pt x="1477" y="2620"/>
                  </a:cubicBezTo>
                  <a:cubicBezTo>
                    <a:pt x="1467" y="2703"/>
                    <a:pt x="1462" y="2784"/>
                    <a:pt x="1458" y="2865"/>
                  </a:cubicBezTo>
                  <a:lnTo>
                    <a:pt x="1458" y="2865"/>
                  </a:lnTo>
                  <a:lnTo>
                    <a:pt x="429" y="787"/>
                  </a:lnTo>
                  <a:lnTo>
                    <a:pt x="429" y="787"/>
                  </a:lnTo>
                  <a:cubicBezTo>
                    <a:pt x="429" y="786"/>
                    <a:pt x="429" y="786"/>
                    <a:pt x="429" y="786"/>
                  </a:cubicBezTo>
                  <a:lnTo>
                    <a:pt x="429" y="786"/>
                  </a:lnTo>
                  <a:lnTo>
                    <a:pt x="406" y="739"/>
                  </a:lnTo>
                  <a:lnTo>
                    <a:pt x="322" y="572"/>
                  </a:lnTo>
                  <a:lnTo>
                    <a:pt x="275" y="762"/>
                  </a:lnTo>
                  <a:cubicBezTo>
                    <a:pt x="84" y="1489"/>
                    <a:pt x="1" y="2239"/>
                    <a:pt x="25" y="2989"/>
                  </a:cubicBezTo>
                  <a:cubicBezTo>
                    <a:pt x="37" y="3203"/>
                    <a:pt x="48" y="3417"/>
                    <a:pt x="84" y="3620"/>
                  </a:cubicBezTo>
                  <a:cubicBezTo>
                    <a:pt x="84" y="3703"/>
                    <a:pt x="96" y="3775"/>
                    <a:pt x="132" y="3846"/>
                  </a:cubicBezTo>
                  <a:cubicBezTo>
                    <a:pt x="144" y="3846"/>
                    <a:pt x="108" y="3537"/>
                    <a:pt x="108" y="3001"/>
                  </a:cubicBezTo>
                  <a:cubicBezTo>
                    <a:pt x="119" y="2311"/>
                    <a:pt x="210" y="1632"/>
                    <a:pt x="382" y="962"/>
                  </a:cubicBezTo>
                  <a:lnTo>
                    <a:pt x="382" y="962"/>
                  </a:lnTo>
                  <a:cubicBezTo>
                    <a:pt x="702" y="1630"/>
                    <a:pt x="1068" y="2375"/>
                    <a:pt x="1453" y="3177"/>
                  </a:cubicBezTo>
                  <a:lnTo>
                    <a:pt x="1453" y="3177"/>
                  </a:lnTo>
                  <a:cubicBezTo>
                    <a:pt x="1453" y="3186"/>
                    <a:pt x="1453" y="3195"/>
                    <a:pt x="1453" y="3203"/>
                  </a:cubicBezTo>
                  <a:lnTo>
                    <a:pt x="1464" y="3201"/>
                  </a:lnTo>
                  <a:lnTo>
                    <a:pt x="1464" y="3201"/>
                  </a:lnTo>
                  <a:cubicBezTo>
                    <a:pt x="1469" y="3209"/>
                    <a:pt x="1473" y="3218"/>
                    <a:pt x="1477" y="3227"/>
                  </a:cubicBezTo>
                  <a:lnTo>
                    <a:pt x="1620" y="3513"/>
                  </a:lnTo>
                  <a:lnTo>
                    <a:pt x="1620" y="3203"/>
                  </a:lnTo>
                  <a:cubicBezTo>
                    <a:pt x="1644" y="3013"/>
                    <a:pt x="1644" y="2822"/>
                    <a:pt x="1644" y="2620"/>
                  </a:cubicBezTo>
                  <a:cubicBezTo>
                    <a:pt x="1675" y="1895"/>
                    <a:pt x="1697" y="1206"/>
                    <a:pt x="1718" y="561"/>
                  </a:cubicBezTo>
                  <a:lnTo>
                    <a:pt x="1718" y="561"/>
                  </a:lnTo>
                  <a:lnTo>
                    <a:pt x="2358" y="1763"/>
                  </a:lnTo>
                  <a:cubicBezTo>
                    <a:pt x="2465" y="1965"/>
                    <a:pt x="2584" y="2167"/>
                    <a:pt x="2715" y="2358"/>
                  </a:cubicBezTo>
                  <a:cubicBezTo>
                    <a:pt x="2775" y="2453"/>
                    <a:pt x="2870" y="2513"/>
                    <a:pt x="2977" y="2560"/>
                  </a:cubicBezTo>
                  <a:cubicBezTo>
                    <a:pt x="3025" y="2578"/>
                    <a:pt x="3079" y="2587"/>
                    <a:pt x="3132" y="2587"/>
                  </a:cubicBezTo>
                  <a:cubicBezTo>
                    <a:pt x="3186" y="2587"/>
                    <a:pt x="3239" y="2578"/>
                    <a:pt x="3287" y="2560"/>
                  </a:cubicBezTo>
                  <a:cubicBezTo>
                    <a:pt x="3454" y="2513"/>
                    <a:pt x="3596" y="2394"/>
                    <a:pt x="3692" y="2251"/>
                  </a:cubicBezTo>
                  <a:cubicBezTo>
                    <a:pt x="3751" y="2144"/>
                    <a:pt x="3799" y="2024"/>
                    <a:pt x="3835" y="1917"/>
                  </a:cubicBezTo>
                  <a:cubicBezTo>
                    <a:pt x="3858" y="1822"/>
                    <a:pt x="3882" y="1715"/>
                    <a:pt x="3882" y="1620"/>
                  </a:cubicBezTo>
                  <a:lnTo>
                    <a:pt x="3882" y="1620"/>
                  </a:lnTo>
                  <a:cubicBezTo>
                    <a:pt x="3835" y="1715"/>
                    <a:pt x="3799" y="1810"/>
                    <a:pt x="3763" y="1917"/>
                  </a:cubicBezTo>
                  <a:cubicBezTo>
                    <a:pt x="3704" y="2179"/>
                    <a:pt x="3513" y="2382"/>
                    <a:pt x="3251" y="2477"/>
                  </a:cubicBezTo>
                  <a:cubicBezTo>
                    <a:pt x="3221" y="2483"/>
                    <a:pt x="3191" y="2486"/>
                    <a:pt x="3161" y="2486"/>
                  </a:cubicBezTo>
                  <a:cubicBezTo>
                    <a:pt x="3014" y="2486"/>
                    <a:pt x="2878" y="2415"/>
                    <a:pt x="2799" y="2286"/>
                  </a:cubicBezTo>
                  <a:cubicBezTo>
                    <a:pt x="2680" y="2096"/>
                    <a:pt x="2561" y="1894"/>
                    <a:pt x="2465" y="1691"/>
                  </a:cubicBezTo>
                  <a:cubicBezTo>
                    <a:pt x="2246" y="1263"/>
                    <a:pt x="1992" y="790"/>
                    <a:pt x="1727" y="294"/>
                  </a:cubicBezTo>
                  <a:lnTo>
                    <a:pt x="1727" y="294"/>
                  </a:lnTo>
                  <a:cubicBezTo>
                    <a:pt x="1727" y="287"/>
                    <a:pt x="1727" y="281"/>
                    <a:pt x="1727" y="274"/>
                  </a:cubicBezTo>
                  <a:lnTo>
                    <a:pt x="1727" y="274"/>
                  </a:lnTo>
                  <a:lnTo>
                    <a:pt x="1717" y="277"/>
                  </a:lnTo>
                  <a:lnTo>
                    <a:pt x="1717" y="277"/>
                  </a:lnTo>
                  <a:cubicBezTo>
                    <a:pt x="1713" y="268"/>
                    <a:pt x="1708" y="259"/>
                    <a:pt x="1703" y="250"/>
                  </a:cubicBezTo>
                  <a:lnTo>
                    <a:pt x="1572" y="0"/>
                  </a:lnTo>
                  <a:close/>
                </a:path>
              </a:pathLst>
            </a:custGeom>
            <a:solidFill>
              <a:srgbClr val="2C272A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7725350" y="1676738"/>
              <a:ext cx="148850" cy="100700"/>
            </a:xfrm>
            <a:custGeom>
              <a:avLst/>
              <a:gdLst/>
              <a:ahLst/>
              <a:cxnLst/>
              <a:rect l="l" t="t" r="r" b="b"/>
              <a:pathLst>
                <a:path w="5954" h="4028" extrusionOk="0">
                  <a:moveTo>
                    <a:pt x="5927" y="1"/>
                  </a:moveTo>
                  <a:cubicBezTo>
                    <a:pt x="5853" y="1"/>
                    <a:pt x="4551" y="857"/>
                    <a:pt x="2929" y="1943"/>
                  </a:cubicBezTo>
                  <a:cubicBezTo>
                    <a:pt x="1286" y="3062"/>
                    <a:pt x="0" y="3991"/>
                    <a:pt x="24" y="4026"/>
                  </a:cubicBezTo>
                  <a:cubicBezTo>
                    <a:pt x="24" y="4027"/>
                    <a:pt x="25" y="4027"/>
                    <a:pt x="27" y="4027"/>
                  </a:cubicBezTo>
                  <a:cubicBezTo>
                    <a:pt x="101" y="4027"/>
                    <a:pt x="1426" y="3171"/>
                    <a:pt x="3024" y="2086"/>
                  </a:cubicBezTo>
                  <a:cubicBezTo>
                    <a:pt x="4656" y="978"/>
                    <a:pt x="5953" y="38"/>
                    <a:pt x="5930" y="2"/>
                  </a:cubicBezTo>
                  <a:cubicBezTo>
                    <a:pt x="5929" y="1"/>
                    <a:pt x="5928" y="1"/>
                    <a:pt x="5927" y="1"/>
                  </a:cubicBezTo>
                  <a:close/>
                </a:path>
              </a:pathLst>
            </a:custGeom>
            <a:solidFill>
              <a:srgbClr val="2C272A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7804225" y="1683913"/>
              <a:ext cx="109550" cy="93800"/>
            </a:xfrm>
            <a:custGeom>
              <a:avLst/>
              <a:gdLst/>
              <a:ahLst/>
              <a:cxnLst/>
              <a:rect l="l" t="t" r="r" b="b"/>
              <a:pathLst>
                <a:path w="4382" h="3752" extrusionOk="0">
                  <a:moveTo>
                    <a:pt x="4382" y="1"/>
                  </a:moveTo>
                  <a:cubicBezTo>
                    <a:pt x="3596" y="560"/>
                    <a:pt x="2846" y="1168"/>
                    <a:pt x="2143" y="1811"/>
                  </a:cubicBezTo>
                  <a:cubicBezTo>
                    <a:pt x="1393" y="2418"/>
                    <a:pt x="679" y="3073"/>
                    <a:pt x="0" y="3751"/>
                  </a:cubicBezTo>
                  <a:cubicBezTo>
                    <a:pt x="786" y="3192"/>
                    <a:pt x="1536" y="2584"/>
                    <a:pt x="2251" y="1941"/>
                  </a:cubicBezTo>
                  <a:cubicBezTo>
                    <a:pt x="2989" y="1334"/>
                    <a:pt x="3703" y="679"/>
                    <a:pt x="4382" y="1"/>
                  </a:cubicBezTo>
                  <a:close/>
                </a:path>
              </a:pathLst>
            </a:custGeom>
            <a:solidFill>
              <a:srgbClr val="2C272A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7219025" y="972913"/>
              <a:ext cx="249750" cy="206200"/>
            </a:xfrm>
            <a:custGeom>
              <a:avLst/>
              <a:gdLst/>
              <a:ahLst/>
              <a:cxnLst/>
              <a:rect l="l" t="t" r="r" b="b"/>
              <a:pathLst>
                <a:path w="9990" h="8248" extrusionOk="0">
                  <a:moveTo>
                    <a:pt x="3488" y="967"/>
                  </a:moveTo>
                  <a:cubicBezTo>
                    <a:pt x="3916" y="967"/>
                    <a:pt x="4328" y="1205"/>
                    <a:pt x="4525" y="1616"/>
                  </a:cubicBezTo>
                  <a:cubicBezTo>
                    <a:pt x="4799" y="2199"/>
                    <a:pt x="4561" y="2878"/>
                    <a:pt x="3989" y="3164"/>
                  </a:cubicBezTo>
                  <a:cubicBezTo>
                    <a:pt x="3828" y="3239"/>
                    <a:pt x="3660" y="3275"/>
                    <a:pt x="3495" y="3275"/>
                  </a:cubicBezTo>
                  <a:cubicBezTo>
                    <a:pt x="3061" y="3275"/>
                    <a:pt x="2648" y="3030"/>
                    <a:pt x="2441" y="2616"/>
                  </a:cubicBezTo>
                  <a:cubicBezTo>
                    <a:pt x="2168" y="2045"/>
                    <a:pt x="2418" y="1354"/>
                    <a:pt x="2989" y="1080"/>
                  </a:cubicBezTo>
                  <a:cubicBezTo>
                    <a:pt x="3150" y="1003"/>
                    <a:pt x="3320" y="967"/>
                    <a:pt x="3488" y="967"/>
                  </a:cubicBezTo>
                  <a:close/>
                  <a:moveTo>
                    <a:pt x="3425" y="0"/>
                  </a:moveTo>
                  <a:cubicBezTo>
                    <a:pt x="3116" y="0"/>
                    <a:pt x="2801" y="68"/>
                    <a:pt x="2501" y="211"/>
                  </a:cubicBezTo>
                  <a:cubicBezTo>
                    <a:pt x="1441" y="723"/>
                    <a:pt x="989" y="1997"/>
                    <a:pt x="1501" y="3057"/>
                  </a:cubicBezTo>
                  <a:cubicBezTo>
                    <a:pt x="1501" y="3069"/>
                    <a:pt x="1501" y="3069"/>
                    <a:pt x="1501" y="3069"/>
                  </a:cubicBezTo>
                  <a:lnTo>
                    <a:pt x="2215" y="4533"/>
                  </a:lnTo>
                  <a:lnTo>
                    <a:pt x="1715" y="4771"/>
                  </a:lnTo>
                  <a:cubicBezTo>
                    <a:pt x="679" y="5295"/>
                    <a:pt x="13" y="6355"/>
                    <a:pt x="1" y="7522"/>
                  </a:cubicBezTo>
                  <a:lnTo>
                    <a:pt x="1" y="8248"/>
                  </a:lnTo>
                  <a:lnTo>
                    <a:pt x="9990" y="3438"/>
                  </a:lnTo>
                  <a:lnTo>
                    <a:pt x="9311" y="2938"/>
                  </a:lnTo>
                  <a:cubicBezTo>
                    <a:pt x="8758" y="2505"/>
                    <a:pt x="8082" y="2284"/>
                    <a:pt x="7402" y="2284"/>
                  </a:cubicBezTo>
                  <a:cubicBezTo>
                    <a:pt x="6941" y="2284"/>
                    <a:pt x="6477" y="2385"/>
                    <a:pt x="6049" y="2592"/>
                  </a:cubicBezTo>
                  <a:lnTo>
                    <a:pt x="5347" y="1211"/>
                  </a:lnTo>
                  <a:cubicBezTo>
                    <a:pt x="4978" y="448"/>
                    <a:pt x="4220" y="0"/>
                    <a:pt x="3425" y="0"/>
                  </a:cubicBezTo>
                  <a:close/>
                </a:path>
              </a:pathLst>
            </a:custGeom>
            <a:solidFill>
              <a:srgbClr val="2C272A">
                <a:alpha val="14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" name="Google Shape;62;p2"/>
          <p:cNvGrpSpPr/>
          <p:nvPr/>
        </p:nvGrpSpPr>
        <p:grpSpPr>
          <a:xfrm>
            <a:off x="7368619" y="1476352"/>
            <a:ext cx="2380507" cy="3702212"/>
            <a:chOff x="12588319" y="-287248"/>
            <a:chExt cx="2380507" cy="3702212"/>
          </a:xfrm>
        </p:grpSpPr>
        <p:sp>
          <p:nvSpPr>
            <p:cNvPr id="63" name="Google Shape;63;p2"/>
            <p:cNvSpPr/>
            <p:nvPr/>
          </p:nvSpPr>
          <p:spPr>
            <a:xfrm>
              <a:off x="13234073" y="-287248"/>
              <a:ext cx="427099" cy="499315"/>
            </a:xfrm>
            <a:custGeom>
              <a:avLst/>
              <a:gdLst/>
              <a:ahLst/>
              <a:cxnLst/>
              <a:rect l="l" t="t" r="r" b="b"/>
              <a:pathLst>
                <a:path w="9788" h="11443" extrusionOk="0">
                  <a:moveTo>
                    <a:pt x="9788" y="1"/>
                  </a:moveTo>
                  <a:cubicBezTo>
                    <a:pt x="7990" y="1"/>
                    <a:pt x="6168" y="1"/>
                    <a:pt x="3918" y="1179"/>
                  </a:cubicBezTo>
                  <a:cubicBezTo>
                    <a:pt x="2501" y="1930"/>
                    <a:pt x="1620" y="3096"/>
                    <a:pt x="870" y="4513"/>
                  </a:cubicBezTo>
                  <a:cubicBezTo>
                    <a:pt x="286" y="5668"/>
                    <a:pt x="1" y="6954"/>
                    <a:pt x="36" y="8252"/>
                  </a:cubicBezTo>
                  <a:cubicBezTo>
                    <a:pt x="108" y="9466"/>
                    <a:pt x="108" y="10323"/>
                    <a:pt x="596" y="11443"/>
                  </a:cubicBezTo>
                  <a:lnTo>
                    <a:pt x="978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13229404" y="-275859"/>
              <a:ext cx="970791" cy="1628502"/>
            </a:xfrm>
            <a:custGeom>
              <a:avLst/>
              <a:gdLst/>
              <a:ahLst/>
              <a:cxnLst/>
              <a:rect l="l" t="t" r="r" b="b"/>
              <a:pathLst>
                <a:path w="22248" h="37321" extrusionOk="0">
                  <a:moveTo>
                    <a:pt x="9922" y="0"/>
                  </a:moveTo>
                  <a:cubicBezTo>
                    <a:pt x="4971" y="0"/>
                    <a:pt x="794" y="3832"/>
                    <a:pt x="441" y="8848"/>
                  </a:cubicBezTo>
                  <a:cubicBezTo>
                    <a:pt x="441" y="8907"/>
                    <a:pt x="429" y="8967"/>
                    <a:pt x="429" y="9038"/>
                  </a:cubicBezTo>
                  <a:cubicBezTo>
                    <a:pt x="203" y="13468"/>
                    <a:pt x="0" y="18254"/>
                    <a:pt x="48" y="20671"/>
                  </a:cubicBezTo>
                  <a:cubicBezTo>
                    <a:pt x="143" y="25850"/>
                    <a:pt x="5334" y="26612"/>
                    <a:pt x="5334" y="26612"/>
                  </a:cubicBezTo>
                  <a:cubicBezTo>
                    <a:pt x="5334" y="26612"/>
                    <a:pt x="5215" y="28148"/>
                    <a:pt x="5084" y="30053"/>
                  </a:cubicBezTo>
                  <a:cubicBezTo>
                    <a:pt x="4834" y="33815"/>
                    <a:pt x="7680" y="37066"/>
                    <a:pt x="11442" y="37304"/>
                  </a:cubicBezTo>
                  <a:cubicBezTo>
                    <a:pt x="11502" y="37316"/>
                    <a:pt x="11573" y="37316"/>
                    <a:pt x="11633" y="37316"/>
                  </a:cubicBezTo>
                  <a:cubicBezTo>
                    <a:pt x="11721" y="37319"/>
                    <a:pt x="11809" y="37321"/>
                    <a:pt x="11897" y="37321"/>
                  </a:cubicBezTo>
                  <a:cubicBezTo>
                    <a:pt x="15542" y="37321"/>
                    <a:pt x="18566" y="34441"/>
                    <a:pt x="18705" y="30767"/>
                  </a:cubicBezTo>
                  <a:cubicBezTo>
                    <a:pt x="18705" y="30767"/>
                    <a:pt x="18705" y="30755"/>
                    <a:pt x="18705" y="30755"/>
                  </a:cubicBezTo>
                  <a:lnTo>
                    <a:pt x="19193" y="17635"/>
                  </a:lnTo>
                  <a:cubicBezTo>
                    <a:pt x="19278" y="17641"/>
                    <a:pt x="19367" y="17644"/>
                    <a:pt x="19460" y="17644"/>
                  </a:cubicBezTo>
                  <a:cubicBezTo>
                    <a:pt x="20509" y="17644"/>
                    <a:pt x="21968" y="17211"/>
                    <a:pt x="22110" y="14968"/>
                  </a:cubicBezTo>
                  <a:cubicBezTo>
                    <a:pt x="22247" y="12663"/>
                    <a:pt x="20822" y="12247"/>
                    <a:pt x="19773" y="12247"/>
                  </a:cubicBezTo>
                  <a:cubicBezTo>
                    <a:pt x="19636" y="12247"/>
                    <a:pt x="19504" y="12254"/>
                    <a:pt x="19384" y="12265"/>
                  </a:cubicBezTo>
                  <a:lnTo>
                    <a:pt x="19479" y="9884"/>
                  </a:lnTo>
                  <a:cubicBezTo>
                    <a:pt x="19670" y="4740"/>
                    <a:pt x="15752" y="371"/>
                    <a:pt x="10609" y="14"/>
                  </a:cubicBezTo>
                  <a:lnTo>
                    <a:pt x="10609" y="14"/>
                  </a:lnTo>
                  <a:lnTo>
                    <a:pt x="10621" y="25"/>
                  </a:lnTo>
                  <a:cubicBezTo>
                    <a:pt x="10386" y="8"/>
                    <a:pt x="10153" y="0"/>
                    <a:pt x="992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14081945" y="310333"/>
              <a:ext cx="74354" cy="134745"/>
            </a:xfrm>
            <a:custGeom>
              <a:avLst/>
              <a:gdLst/>
              <a:ahLst/>
              <a:cxnLst/>
              <a:rect l="l" t="t" r="r" b="b"/>
              <a:pathLst>
                <a:path w="1704" h="3088" extrusionOk="0">
                  <a:moveTo>
                    <a:pt x="816" y="1"/>
                  </a:moveTo>
                  <a:cubicBezTo>
                    <a:pt x="728" y="1"/>
                    <a:pt x="641" y="28"/>
                    <a:pt x="560" y="81"/>
                  </a:cubicBezTo>
                  <a:cubicBezTo>
                    <a:pt x="489" y="129"/>
                    <a:pt x="429" y="200"/>
                    <a:pt x="405" y="296"/>
                  </a:cubicBezTo>
                  <a:cubicBezTo>
                    <a:pt x="370" y="438"/>
                    <a:pt x="429" y="498"/>
                    <a:pt x="441" y="498"/>
                  </a:cubicBezTo>
                  <a:cubicBezTo>
                    <a:pt x="465" y="498"/>
                    <a:pt x="441" y="415"/>
                    <a:pt x="501" y="319"/>
                  </a:cubicBezTo>
                  <a:cubicBezTo>
                    <a:pt x="556" y="219"/>
                    <a:pt x="660" y="160"/>
                    <a:pt x="770" y="160"/>
                  </a:cubicBezTo>
                  <a:cubicBezTo>
                    <a:pt x="803" y="160"/>
                    <a:pt x="837" y="165"/>
                    <a:pt x="870" y="176"/>
                  </a:cubicBezTo>
                  <a:cubicBezTo>
                    <a:pt x="1096" y="260"/>
                    <a:pt x="1251" y="450"/>
                    <a:pt x="1310" y="677"/>
                  </a:cubicBezTo>
                  <a:cubicBezTo>
                    <a:pt x="1406" y="962"/>
                    <a:pt x="1441" y="1260"/>
                    <a:pt x="1417" y="1558"/>
                  </a:cubicBezTo>
                  <a:cubicBezTo>
                    <a:pt x="1358" y="2201"/>
                    <a:pt x="1013" y="2772"/>
                    <a:pt x="632" y="2879"/>
                  </a:cubicBezTo>
                  <a:cubicBezTo>
                    <a:pt x="570" y="2898"/>
                    <a:pt x="506" y="2908"/>
                    <a:pt x="442" y="2908"/>
                  </a:cubicBezTo>
                  <a:cubicBezTo>
                    <a:pt x="347" y="2908"/>
                    <a:pt x="253" y="2886"/>
                    <a:pt x="167" y="2843"/>
                  </a:cubicBezTo>
                  <a:cubicBezTo>
                    <a:pt x="80" y="2800"/>
                    <a:pt x="33" y="2747"/>
                    <a:pt x="16" y="2747"/>
                  </a:cubicBezTo>
                  <a:cubicBezTo>
                    <a:pt x="15" y="2747"/>
                    <a:pt x="14" y="2747"/>
                    <a:pt x="12" y="2748"/>
                  </a:cubicBezTo>
                  <a:cubicBezTo>
                    <a:pt x="1" y="2748"/>
                    <a:pt x="12" y="2832"/>
                    <a:pt x="120" y="2939"/>
                  </a:cubicBezTo>
                  <a:cubicBezTo>
                    <a:pt x="244" y="3036"/>
                    <a:pt x="388" y="3088"/>
                    <a:pt x="533" y="3088"/>
                  </a:cubicBezTo>
                  <a:cubicBezTo>
                    <a:pt x="582" y="3088"/>
                    <a:pt x="631" y="3082"/>
                    <a:pt x="679" y="3070"/>
                  </a:cubicBezTo>
                  <a:cubicBezTo>
                    <a:pt x="1203" y="2951"/>
                    <a:pt x="1608" y="2308"/>
                    <a:pt x="1667" y="1593"/>
                  </a:cubicBezTo>
                  <a:cubicBezTo>
                    <a:pt x="1703" y="1248"/>
                    <a:pt x="1656" y="915"/>
                    <a:pt x="1513" y="593"/>
                  </a:cubicBezTo>
                  <a:cubicBezTo>
                    <a:pt x="1429" y="307"/>
                    <a:pt x="1203" y="81"/>
                    <a:pt x="905" y="10"/>
                  </a:cubicBezTo>
                  <a:cubicBezTo>
                    <a:pt x="876" y="4"/>
                    <a:pt x="846" y="1"/>
                    <a:pt x="816" y="1"/>
                  </a:cubicBezTo>
                  <a:close/>
                </a:path>
              </a:pathLst>
            </a:custGeom>
            <a:solidFill>
              <a:srgbClr val="2C272A">
                <a:alpha val="501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13458008" y="795991"/>
              <a:ext cx="294100" cy="147443"/>
            </a:xfrm>
            <a:custGeom>
              <a:avLst/>
              <a:gdLst/>
              <a:ahLst/>
              <a:cxnLst/>
              <a:rect l="l" t="t" r="r" b="b"/>
              <a:pathLst>
                <a:path w="6740" h="3379" extrusionOk="0">
                  <a:moveTo>
                    <a:pt x="6739" y="0"/>
                  </a:moveTo>
                  <a:lnTo>
                    <a:pt x="6739" y="0"/>
                  </a:lnTo>
                  <a:cubicBezTo>
                    <a:pt x="3728" y="1925"/>
                    <a:pt x="932" y="2051"/>
                    <a:pt x="252" y="2051"/>
                  </a:cubicBezTo>
                  <a:cubicBezTo>
                    <a:pt x="150" y="2051"/>
                    <a:pt x="95" y="2048"/>
                    <a:pt x="95" y="2048"/>
                  </a:cubicBezTo>
                  <a:lnTo>
                    <a:pt x="0" y="3346"/>
                  </a:lnTo>
                  <a:cubicBezTo>
                    <a:pt x="271" y="3368"/>
                    <a:pt x="533" y="3378"/>
                    <a:pt x="784" y="3378"/>
                  </a:cubicBezTo>
                  <a:cubicBezTo>
                    <a:pt x="5328" y="3378"/>
                    <a:pt x="6739" y="0"/>
                    <a:pt x="6739" y="0"/>
                  </a:cubicBezTo>
                  <a:close/>
                </a:path>
              </a:pathLst>
            </a:custGeom>
            <a:solidFill>
              <a:srgbClr val="2C272A">
                <a:alpha val="18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13334346" y="214555"/>
              <a:ext cx="64449" cy="62529"/>
            </a:xfrm>
            <a:custGeom>
              <a:avLst/>
              <a:gdLst/>
              <a:ahLst/>
              <a:cxnLst/>
              <a:rect l="l" t="t" r="r" b="b"/>
              <a:pathLst>
                <a:path w="1477" h="1433" extrusionOk="0">
                  <a:moveTo>
                    <a:pt x="718" y="1"/>
                  </a:moveTo>
                  <a:cubicBezTo>
                    <a:pt x="345" y="1"/>
                    <a:pt x="35" y="290"/>
                    <a:pt x="12" y="657"/>
                  </a:cubicBezTo>
                  <a:cubicBezTo>
                    <a:pt x="12" y="669"/>
                    <a:pt x="12" y="669"/>
                    <a:pt x="12" y="681"/>
                  </a:cubicBezTo>
                  <a:cubicBezTo>
                    <a:pt x="0" y="1086"/>
                    <a:pt x="322" y="1419"/>
                    <a:pt x="727" y="1431"/>
                  </a:cubicBezTo>
                  <a:cubicBezTo>
                    <a:pt x="742" y="1432"/>
                    <a:pt x="756" y="1432"/>
                    <a:pt x="771" y="1432"/>
                  </a:cubicBezTo>
                  <a:cubicBezTo>
                    <a:pt x="1144" y="1432"/>
                    <a:pt x="1454" y="1143"/>
                    <a:pt x="1477" y="776"/>
                  </a:cubicBezTo>
                  <a:cubicBezTo>
                    <a:pt x="1477" y="764"/>
                    <a:pt x="1477" y="764"/>
                    <a:pt x="1477" y="752"/>
                  </a:cubicBezTo>
                  <a:cubicBezTo>
                    <a:pt x="1477" y="347"/>
                    <a:pt x="1167" y="26"/>
                    <a:pt x="762" y="2"/>
                  </a:cubicBezTo>
                  <a:cubicBezTo>
                    <a:pt x="748" y="1"/>
                    <a:pt x="733" y="1"/>
                    <a:pt x="7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13301620" y="163720"/>
              <a:ext cx="130949" cy="34952"/>
            </a:xfrm>
            <a:custGeom>
              <a:avLst/>
              <a:gdLst/>
              <a:ahLst/>
              <a:cxnLst/>
              <a:rect l="l" t="t" r="r" b="b"/>
              <a:pathLst>
                <a:path w="3001" h="801" extrusionOk="0">
                  <a:moveTo>
                    <a:pt x="1465" y="0"/>
                  </a:moveTo>
                  <a:cubicBezTo>
                    <a:pt x="1060" y="0"/>
                    <a:pt x="655" y="143"/>
                    <a:pt x="322" y="381"/>
                  </a:cubicBezTo>
                  <a:cubicBezTo>
                    <a:pt x="72" y="572"/>
                    <a:pt x="0" y="750"/>
                    <a:pt x="36" y="786"/>
                  </a:cubicBezTo>
                  <a:cubicBezTo>
                    <a:pt x="46" y="796"/>
                    <a:pt x="61" y="800"/>
                    <a:pt x="80" y="800"/>
                  </a:cubicBezTo>
                  <a:cubicBezTo>
                    <a:pt x="249" y="800"/>
                    <a:pt x="773" y="465"/>
                    <a:pt x="1489" y="465"/>
                  </a:cubicBezTo>
                  <a:cubicBezTo>
                    <a:pt x="1500" y="464"/>
                    <a:pt x="1512" y="464"/>
                    <a:pt x="1523" y="464"/>
                  </a:cubicBezTo>
                  <a:cubicBezTo>
                    <a:pt x="2220" y="464"/>
                    <a:pt x="2747" y="777"/>
                    <a:pt x="2910" y="777"/>
                  </a:cubicBezTo>
                  <a:cubicBezTo>
                    <a:pt x="2930" y="777"/>
                    <a:pt x="2944" y="772"/>
                    <a:pt x="2953" y="762"/>
                  </a:cubicBezTo>
                  <a:cubicBezTo>
                    <a:pt x="3001" y="715"/>
                    <a:pt x="2906" y="536"/>
                    <a:pt x="2644" y="357"/>
                  </a:cubicBezTo>
                  <a:cubicBezTo>
                    <a:pt x="2298" y="119"/>
                    <a:pt x="1893" y="0"/>
                    <a:pt x="14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13674656" y="214555"/>
              <a:ext cx="64973" cy="62529"/>
            </a:xfrm>
            <a:custGeom>
              <a:avLst/>
              <a:gdLst/>
              <a:ahLst/>
              <a:cxnLst/>
              <a:rect l="l" t="t" r="r" b="b"/>
              <a:pathLst>
                <a:path w="1489" h="1433" extrusionOk="0">
                  <a:moveTo>
                    <a:pt x="718" y="1"/>
                  </a:moveTo>
                  <a:cubicBezTo>
                    <a:pt x="345" y="1"/>
                    <a:pt x="35" y="291"/>
                    <a:pt x="12" y="669"/>
                  </a:cubicBezTo>
                  <a:cubicBezTo>
                    <a:pt x="12" y="669"/>
                    <a:pt x="12" y="669"/>
                    <a:pt x="12" y="681"/>
                  </a:cubicBezTo>
                  <a:cubicBezTo>
                    <a:pt x="0" y="1086"/>
                    <a:pt x="322" y="1419"/>
                    <a:pt x="738" y="1431"/>
                  </a:cubicBezTo>
                  <a:cubicBezTo>
                    <a:pt x="753" y="1432"/>
                    <a:pt x="767" y="1432"/>
                    <a:pt x="781" y="1432"/>
                  </a:cubicBezTo>
                  <a:cubicBezTo>
                    <a:pt x="1145" y="1432"/>
                    <a:pt x="1465" y="1142"/>
                    <a:pt x="1488" y="764"/>
                  </a:cubicBezTo>
                  <a:cubicBezTo>
                    <a:pt x="1488" y="764"/>
                    <a:pt x="1488" y="764"/>
                    <a:pt x="1488" y="752"/>
                  </a:cubicBezTo>
                  <a:cubicBezTo>
                    <a:pt x="1488" y="347"/>
                    <a:pt x="1167" y="26"/>
                    <a:pt x="762" y="2"/>
                  </a:cubicBezTo>
                  <a:cubicBezTo>
                    <a:pt x="747" y="1"/>
                    <a:pt x="733" y="1"/>
                    <a:pt x="7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13642933" y="167822"/>
              <a:ext cx="130992" cy="34995"/>
            </a:xfrm>
            <a:custGeom>
              <a:avLst/>
              <a:gdLst/>
              <a:ahLst/>
              <a:cxnLst/>
              <a:rect l="l" t="t" r="r" b="b"/>
              <a:pathLst>
                <a:path w="3002" h="802" extrusionOk="0">
                  <a:moveTo>
                    <a:pt x="1524" y="1"/>
                  </a:moveTo>
                  <a:cubicBezTo>
                    <a:pt x="1504" y="1"/>
                    <a:pt x="1485" y="1"/>
                    <a:pt x="1465" y="2"/>
                  </a:cubicBezTo>
                  <a:cubicBezTo>
                    <a:pt x="1060" y="2"/>
                    <a:pt x="656" y="133"/>
                    <a:pt x="322" y="383"/>
                  </a:cubicBezTo>
                  <a:cubicBezTo>
                    <a:pt x="84" y="573"/>
                    <a:pt x="1" y="740"/>
                    <a:pt x="37" y="787"/>
                  </a:cubicBezTo>
                  <a:cubicBezTo>
                    <a:pt x="46" y="797"/>
                    <a:pt x="61" y="801"/>
                    <a:pt x="80" y="801"/>
                  </a:cubicBezTo>
                  <a:cubicBezTo>
                    <a:pt x="249" y="801"/>
                    <a:pt x="773" y="465"/>
                    <a:pt x="1489" y="454"/>
                  </a:cubicBezTo>
                  <a:cubicBezTo>
                    <a:pt x="2201" y="454"/>
                    <a:pt x="2742" y="767"/>
                    <a:pt x="2909" y="767"/>
                  </a:cubicBezTo>
                  <a:cubicBezTo>
                    <a:pt x="2930" y="767"/>
                    <a:pt x="2945" y="762"/>
                    <a:pt x="2954" y="752"/>
                  </a:cubicBezTo>
                  <a:cubicBezTo>
                    <a:pt x="3001" y="704"/>
                    <a:pt x="2906" y="525"/>
                    <a:pt x="2644" y="347"/>
                  </a:cubicBezTo>
                  <a:cubicBezTo>
                    <a:pt x="2314" y="120"/>
                    <a:pt x="1931" y="1"/>
                    <a:pt x="15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13430998" y="170963"/>
              <a:ext cx="107560" cy="291089"/>
            </a:xfrm>
            <a:custGeom>
              <a:avLst/>
              <a:gdLst/>
              <a:ahLst/>
              <a:cxnLst/>
              <a:rect l="l" t="t" r="r" b="b"/>
              <a:pathLst>
                <a:path w="2465" h="6671" extrusionOk="0">
                  <a:moveTo>
                    <a:pt x="2366" y="0"/>
                  </a:moveTo>
                  <a:cubicBezTo>
                    <a:pt x="2260" y="0"/>
                    <a:pt x="1540" y="1749"/>
                    <a:pt x="726" y="3942"/>
                  </a:cubicBezTo>
                  <a:cubicBezTo>
                    <a:pt x="536" y="4490"/>
                    <a:pt x="345" y="5002"/>
                    <a:pt x="167" y="5502"/>
                  </a:cubicBezTo>
                  <a:cubicBezTo>
                    <a:pt x="36" y="5752"/>
                    <a:pt x="0" y="6026"/>
                    <a:pt x="71" y="6299"/>
                  </a:cubicBezTo>
                  <a:cubicBezTo>
                    <a:pt x="131" y="6442"/>
                    <a:pt x="250" y="6549"/>
                    <a:pt x="405" y="6597"/>
                  </a:cubicBezTo>
                  <a:cubicBezTo>
                    <a:pt x="512" y="6621"/>
                    <a:pt x="631" y="6633"/>
                    <a:pt x="750" y="6645"/>
                  </a:cubicBezTo>
                  <a:cubicBezTo>
                    <a:pt x="1126" y="6661"/>
                    <a:pt x="1435" y="6670"/>
                    <a:pt x="1658" y="6670"/>
                  </a:cubicBezTo>
                  <a:cubicBezTo>
                    <a:pt x="1916" y="6670"/>
                    <a:pt x="2060" y="6658"/>
                    <a:pt x="2060" y="6633"/>
                  </a:cubicBezTo>
                  <a:cubicBezTo>
                    <a:pt x="2060" y="6585"/>
                    <a:pt x="1560" y="6502"/>
                    <a:pt x="762" y="6407"/>
                  </a:cubicBezTo>
                  <a:cubicBezTo>
                    <a:pt x="560" y="6383"/>
                    <a:pt x="369" y="6347"/>
                    <a:pt x="333" y="6216"/>
                  </a:cubicBezTo>
                  <a:cubicBezTo>
                    <a:pt x="310" y="6002"/>
                    <a:pt x="357" y="5787"/>
                    <a:pt x="464" y="5609"/>
                  </a:cubicBezTo>
                  <a:cubicBezTo>
                    <a:pt x="655" y="5109"/>
                    <a:pt x="845" y="4609"/>
                    <a:pt x="1048" y="4061"/>
                  </a:cubicBezTo>
                  <a:cubicBezTo>
                    <a:pt x="1869" y="1846"/>
                    <a:pt x="2465" y="25"/>
                    <a:pt x="2369" y="1"/>
                  </a:cubicBezTo>
                  <a:cubicBezTo>
                    <a:pt x="2368" y="1"/>
                    <a:pt x="2367" y="0"/>
                    <a:pt x="23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13513075" y="483739"/>
              <a:ext cx="116942" cy="100840"/>
            </a:xfrm>
            <a:custGeom>
              <a:avLst/>
              <a:gdLst/>
              <a:ahLst/>
              <a:cxnLst/>
              <a:rect l="l" t="t" r="r" b="b"/>
              <a:pathLst>
                <a:path w="2680" h="2311" extrusionOk="0">
                  <a:moveTo>
                    <a:pt x="2524" y="1"/>
                  </a:moveTo>
                  <a:cubicBezTo>
                    <a:pt x="2393" y="1"/>
                    <a:pt x="2405" y="858"/>
                    <a:pt x="1667" y="1477"/>
                  </a:cubicBezTo>
                  <a:cubicBezTo>
                    <a:pt x="929" y="2096"/>
                    <a:pt x="12" y="2013"/>
                    <a:pt x="0" y="2132"/>
                  </a:cubicBezTo>
                  <a:cubicBezTo>
                    <a:pt x="0" y="2179"/>
                    <a:pt x="215" y="2298"/>
                    <a:pt x="596" y="2310"/>
                  </a:cubicBezTo>
                  <a:cubicBezTo>
                    <a:pt x="1108" y="2310"/>
                    <a:pt x="1596" y="2132"/>
                    <a:pt x="1989" y="1798"/>
                  </a:cubicBezTo>
                  <a:cubicBezTo>
                    <a:pt x="2358" y="1489"/>
                    <a:pt x="2596" y="1048"/>
                    <a:pt x="2655" y="560"/>
                  </a:cubicBezTo>
                  <a:cubicBezTo>
                    <a:pt x="2679" y="215"/>
                    <a:pt x="2584" y="1"/>
                    <a:pt x="25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13633071" y="40015"/>
              <a:ext cx="162148" cy="45817"/>
            </a:xfrm>
            <a:custGeom>
              <a:avLst/>
              <a:gdLst/>
              <a:ahLst/>
              <a:cxnLst/>
              <a:rect l="l" t="t" r="r" b="b"/>
              <a:pathLst>
                <a:path w="3716" h="1050" extrusionOk="0">
                  <a:moveTo>
                    <a:pt x="1600" y="1"/>
                  </a:moveTo>
                  <a:cubicBezTo>
                    <a:pt x="1233" y="1"/>
                    <a:pt x="865" y="64"/>
                    <a:pt x="513" y="192"/>
                  </a:cubicBezTo>
                  <a:cubicBezTo>
                    <a:pt x="179" y="323"/>
                    <a:pt x="1" y="490"/>
                    <a:pt x="36" y="609"/>
                  </a:cubicBezTo>
                  <a:cubicBezTo>
                    <a:pt x="120" y="823"/>
                    <a:pt x="917" y="716"/>
                    <a:pt x="1846" y="823"/>
                  </a:cubicBezTo>
                  <a:cubicBezTo>
                    <a:pt x="2533" y="901"/>
                    <a:pt x="3118" y="1050"/>
                    <a:pt x="3435" y="1050"/>
                  </a:cubicBezTo>
                  <a:cubicBezTo>
                    <a:pt x="3552" y="1050"/>
                    <a:pt x="3632" y="1029"/>
                    <a:pt x="3668" y="978"/>
                  </a:cubicBezTo>
                  <a:cubicBezTo>
                    <a:pt x="3715" y="883"/>
                    <a:pt x="3584" y="680"/>
                    <a:pt x="3275" y="478"/>
                  </a:cubicBezTo>
                  <a:cubicBezTo>
                    <a:pt x="2769" y="163"/>
                    <a:pt x="2187" y="1"/>
                    <a:pt x="16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13305765" y="38313"/>
              <a:ext cx="122658" cy="39882"/>
            </a:xfrm>
            <a:custGeom>
              <a:avLst/>
              <a:gdLst/>
              <a:ahLst/>
              <a:cxnLst/>
              <a:rect l="l" t="t" r="r" b="b"/>
              <a:pathLst>
                <a:path w="2811" h="914" extrusionOk="0">
                  <a:moveTo>
                    <a:pt x="1451" y="0"/>
                  </a:moveTo>
                  <a:cubicBezTo>
                    <a:pt x="1046" y="0"/>
                    <a:pt x="641" y="126"/>
                    <a:pt x="298" y="374"/>
                  </a:cubicBezTo>
                  <a:cubicBezTo>
                    <a:pt x="72" y="564"/>
                    <a:pt x="1" y="743"/>
                    <a:pt x="60" y="838"/>
                  </a:cubicBezTo>
                  <a:cubicBezTo>
                    <a:pt x="105" y="894"/>
                    <a:pt x="188" y="914"/>
                    <a:pt x="302" y="914"/>
                  </a:cubicBezTo>
                  <a:cubicBezTo>
                    <a:pt x="551" y="914"/>
                    <a:pt x="948" y="819"/>
                    <a:pt x="1406" y="803"/>
                  </a:cubicBezTo>
                  <a:cubicBezTo>
                    <a:pt x="1435" y="802"/>
                    <a:pt x="1464" y="802"/>
                    <a:pt x="1493" y="802"/>
                  </a:cubicBezTo>
                  <a:cubicBezTo>
                    <a:pt x="1833" y="802"/>
                    <a:pt x="2141" y="836"/>
                    <a:pt x="2371" y="836"/>
                  </a:cubicBezTo>
                  <a:cubicBezTo>
                    <a:pt x="2559" y="836"/>
                    <a:pt x="2695" y="813"/>
                    <a:pt x="2751" y="731"/>
                  </a:cubicBezTo>
                  <a:cubicBezTo>
                    <a:pt x="2811" y="636"/>
                    <a:pt x="2715" y="457"/>
                    <a:pt x="2477" y="291"/>
                  </a:cubicBezTo>
                  <a:cubicBezTo>
                    <a:pt x="2161" y="96"/>
                    <a:pt x="1805" y="0"/>
                    <a:pt x="14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13397224" y="-287030"/>
              <a:ext cx="697244" cy="699164"/>
            </a:xfrm>
            <a:custGeom>
              <a:avLst/>
              <a:gdLst/>
              <a:ahLst/>
              <a:cxnLst/>
              <a:rect l="l" t="t" r="r" b="b"/>
              <a:pathLst>
                <a:path w="15979" h="16023" extrusionOk="0">
                  <a:moveTo>
                    <a:pt x="5842" y="1"/>
                  </a:moveTo>
                  <a:cubicBezTo>
                    <a:pt x="4989" y="1"/>
                    <a:pt x="4132" y="90"/>
                    <a:pt x="3286" y="270"/>
                  </a:cubicBezTo>
                  <a:cubicBezTo>
                    <a:pt x="2489" y="424"/>
                    <a:pt x="1667" y="674"/>
                    <a:pt x="1036" y="1198"/>
                  </a:cubicBezTo>
                  <a:cubicBezTo>
                    <a:pt x="405" y="1722"/>
                    <a:pt x="0" y="2579"/>
                    <a:pt x="214" y="3377"/>
                  </a:cubicBezTo>
                  <a:cubicBezTo>
                    <a:pt x="464" y="4103"/>
                    <a:pt x="1107" y="4627"/>
                    <a:pt x="1869" y="4722"/>
                  </a:cubicBezTo>
                  <a:cubicBezTo>
                    <a:pt x="1984" y="4735"/>
                    <a:pt x="2100" y="4742"/>
                    <a:pt x="2214" y="4742"/>
                  </a:cubicBezTo>
                  <a:cubicBezTo>
                    <a:pt x="2850" y="4742"/>
                    <a:pt x="3476" y="4548"/>
                    <a:pt x="4001" y="4175"/>
                  </a:cubicBezTo>
                  <a:cubicBezTo>
                    <a:pt x="4703" y="3710"/>
                    <a:pt x="5251" y="3044"/>
                    <a:pt x="6013" y="2663"/>
                  </a:cubicBezTo>
                  <a:cubicBezTo>
                    <a:pt x="6453" y="2447"/>
                    <a:pt x="6936" y="2347"/>
                    <a:pt x="7424" y="2347"/>
                  </a:cubicBezTo>
                  <a:cubicBezTo>
                    <a:pt x="8280" y="2347"/>
                    <a:pt x="9152" y="2655"/>
                    <a:pt x="9835" y="3187"/>
                  </a:cubicBezTo>
                  <a:cubicBezTo>
                    <a:pt x="10894" y="4020"/>
                    <a:pt x="11525" y="5318"/>
                    <a:pt x="11799" y="6651"/>
                  </a:cubicBezTo>
                  <a:cubicBezTo>
                    <a:pt x="12073" y="7973"/>
                    <a:pt x="12014" y="9354"/>
                    <a:pt x="11894" y="10699"/>
                  </a:cubicBezTo>
                  <a:cubicBezTo>
                    <a:pt x="11811" y="11688"/>
                    <a:pt x="12585" y="13866"/>
                    <a:pt x="12990" y="14771"/>
                  </a:cubicBezTo>
                  <a:cubicBezTo>
                    <a:pt x="13357" y="15603"/>
                    <a:pt x="14135" y="16023"/>
                    <a:pt x="14623" y="16023"/>
                  </a:cubicBezTo>
                  <a:cubicBezTo>
                    <a:pt x="14674" y="16023"/>
                    <a:pt x="14721" y="16018"/>
                    <a:pt x="14764" y="16010"/>
                  </a:cubicBezTo>
                  <a:cubicBezTo>
                    <a:pt x="15288" y="15891"/>
                    <a:pt x="15264" y="13700"/>
                    <a:pt x="15288" y="13497"/>
                  </a:cubicBezTo>
                  <a:cubicBezTo>
                    <a:pt x="15347" y="12962"/>
                    <a:pt x="15574" y="11759"/>
                    <a:pt x="15574" y="11759"/>
                  </a:cubicBezTo>
                  <a:cubicBezTo>
                    <a:pt x="15859" y="9140"/>
                    <a:pt x="15978" y="7651"/>
                    <a:pt x="14931" y="5234"/>
                  </a:cubicBezTo>
                  <a:cubicBezTo>
                    <a:pt x="14026" y="3151"/>
                    <a:pt x="12133" y="1567"/>
                    <a:pt x="10013" y="746"/>
                  </a:cubicBezTo>
                  <a:cubicBezTo>
                    <a:pt x="8669" y="248"/>
                    <a:pt x="7259" y="1"/>
                    <a:pt x="58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13559808" y="89366"/>
              <a:ext cx="320586" cy="312034"/>
            </a:xfrm>
            <a:custGeom>
              <a:avLst/>
              <a:gdLst/>
              <a:ahLst/>
              <a:cxnLst/>
              <a:rect l="l" t="t" r="r" b="b"/>
              <a:pathLst>
                <a:path w="7347" h="7151" extrusionOk="0">
                  <a:moveTo>
                    <a:pt x="3518" y="1"/>
                  </a:moveTo>
                  <a:cubicBezTo>
                    <a:pt x="3302" y="1"/>
                    <a:pt x="3085" y="21"/>
                    <a:pt x="2870" y="61"/>
                  </a:cubicBezTo>
                  <a:cubicBezTo>
                    <a:pt x="2323" y="168"/>
                    <a:pt x="1811" y="395"/>
                    <a:pt x="1370" y="740"/>
                  </a:cubicBezTo>
                  <a:cubicBezTo>
                    <a:pt x="727" y="1228"/>
                    <a:pt x="275" y="1931"/>
                    <a:pt x="84" y="2704"/>
                  </a:cubicBezTo>
                  <a:cubicBezTo>
                    <a:pt x="60" y="2835"/>
                    <a:pt x="37" y="2954"/>
                    <a:pt x="25" y="3074"/>
                  </a:cubicBezTo>
                  <a:cubicBezTo>
                    <a:pt x="13" y="3169"/>
                    <a:pt x="1" y="3252"/>
                    <a:pt x="1" y="3347"/>
                  </a:cubicBezTo>
                  <a:lnTo>
                    <a:pt x="1" y="3514"/>
                  </a:lnTo>
                  <a:cubicBezTo>
                    <a:pt x="13" y="3562"/>
                    <a:pt x="13" y="3574"/>
                    <a:pt x="13" y="3574"/>
                  </a:cubicBezTo>
                  <a:cubicBezTo>
                    <a:pt x="37" y="3288"/>
                    <a:pt x="84" y="3002"/>
                    <a:pt x="144" y="2728"/>
                  </a:cubicBezTo>
                  <a:cubicBezTo>
                    <a:pt x="346" y="1966"/>
                    <a:pt x="799" y="1288"/>
                    <a:pt x="1430" y="811"/>
                  </a:cubicBezTo>
                  <a:cubicBezTo>
                    <a:pt x="1858" y="490"/>
                    <a:pt x="2358" y="276"/>
                    <a:pt x="2894" y="180"/>
                  </a:cubicBezTo>
                  <a:cubicBezTo>
                    <a:pt x="3104" y="139"/>
                    <a:pt x="3316" y="119"/>
                    <a:pt x="3529" y="119"/>
                  </a:cubicBezTo>
                  <a:cubicBezTo>
                    <a:pt x="3931" y="119"/>
                    <a:pt x="4334" y="191"/>
                    <a:pt x="4716" y="323"/>
                  </a:cubicBezTo>
                  <a:cubicBezTo>
                    <a:pt x="5025" y="442"/>
                    <a:pt x="5323" y="597"/>
                    <a:pt x="5585" y="799"/>
                  </a:cubicBezTo>
                  <a:cubicBezTo>
                    <a:pt x="5871" y="1002"/>
                    <a:pt x="6109" y="1252"/>
                    <a:pt x="6311" y="1538"/>
                  </a:cubicBezTo>
                  <a:cubicBezTo>
                    <a:pt x="7204" y="2752"/>
                    <a:pt x="7204" y="4407"/>
                    <a:pt x="6311" y="5621"/>
                  </a:cubicBezTo>
                  <a:cubicBezTo>
                    <a:pt x="6109" y="5907"/>
                    <a:pt x="5871" y="6145"/>
                    <a:pt x="5585" y="6360"/>
                  </a:cubicBezTo>
                  <a:cubicBezTo>
                    <a:pt x="5323" y="6550"/>
                    <a:pt x="5025" y="6717"/>
                    <a:pt x="4716" y="6824"/>
                  </a:cubicBezTo>
                  <a:cubicBezTo>
                    <a:pt x="4332" y="6965"/>
                    <a:pt x="3927" y="7034"/>
                    <a:pt x="3522" y="7034"/>
                  </a:cubicBezTo>
                  <a:cubicBezTo>
                    <a:pt x="3312" y="7034"/>
                    <a:pt x="3101" y="7015"/>
                    <a:pt x="2894" y="6979"/>
                  </a:cubicBezTo>
                  <a:cubicBezTo>
                    <a:pt x="2358" y="6884"/>
                    <a:pt x="1858" y="6669"/>
                    <a:pt x="1430" y="6336"/>
                  </a:cubicBezTo>
                  <a:cubicBezTo>
                    <a:pt x="799" y="5860"/>
                    <a:pt x="346" y="5193"/>
                    <a:pt x="144" y="4431"/>
                  </a:cubicBezTo>
                  <a:cubicBezTo>
                    <a:pt x="84" y="4145"/>
                    <a:pt x="37" y="3859"/>
                    <a:pt x="13" y="3574"/>
                  </a:cubicBezTo>
                  <a:cubicBezTo>
                    <a:pt x="13" y="3597"/>
                    <a:pt x="13" y="3621"/>
                    <a:pt x="13" y="3633"/>
                  </a:cubicBezTo>
                  <a:lnTo>
                    <a:pt x="13" y="3800"/>
                  </a:lnTo>
                  <a:cubicBezTo>
                    <a:pt x="13" y="3895"/>
                    <a:pt x="25" y="3990"/>
                    <a:pt x="37" y="4074"/>
                  </a:cubicBezTo>
                  <a:cubicBezTo>
                    <a:pt x="48" y="4205"/>
                    <a:pt x="72" y="4324"/>
                    <a:pt x="96" y="4443"/>
                  </a:cubicBezTo>
                  <a:cubicBezTo>
                    <a:pt x="287" y="5229"/>
                    <a:pt x="739" y="5919"/>
                    <a:pt x="1382" y="6407"/>
                  </a:cubicBezTo>
                  <a:cubicBezTo>
                    <a:pt x="2007" y="6900"/>
                    <a:pt x="2771" y="7151"/>
                    <a:pt x="3545" y="7151"/>
                  </a:cubicBezTo>
                  <a:cubicBezTo>
                    <a:pt x="3951" y="7151"/>
                    <a:pt x="4359" y="7082"/>
                    <a:pt x="4751" y="6943"/>
                  </a:cubicBezTo>
                  <a:cubicBezTo>
                    <a:pt x="5085" y="6824"/>
                    <a:pt x="5382" y="6657"/>
                    <a:pt x="5656" y="6455"/>
                  </a:cubicBezTo>
                  <a:cubicBezTo>
                    <a:pt x="5954" y="6241"/>
                    <a:pt x="6204" y="5991"/>
                    <a:pt x="6418" y="5705"/>
                  </a:cubicBezTo>
                  <a:cubicBezTo>
                    <a:pt x="7347" y="4443"/>
                    <a:pt x="7347" y="2728"/>
                    <a:pt x="6418" y="1466"/>
                  </a:cubicBezTo>
                  <a:cubicBezTo>
                    <a:pt x="5990" y="895"/>
                    <a:pt x="5418" y="454"/>
                    <a:pt x="4751" y="216"/>
                  </a:cubicBezTo>
                  <a:cubicBezTo>
                    <a:pt x="4351" y="75"/>
                    <a:pt x="3936" y="1"/>
                    <a:pt x="35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13162381" y="89235"/>
              <a:ext cx="320586" cy="312121"/>
            </a:xfrm>
            <a:custGeom>
              <a:avLst/>
              <a:gdLst/>
              <a:ahLst/>
              <a:cxnLst/>
              <a:rect l="l" t="t" r="r" b="b"/>
              <a:pathLst>
                <a:path w="7347" h="7153" extrusionOk="0">
                  <a:moveTo>
                    <a:pt x="12" y="3482"/>
                  </a:moveTo>
                  <a:cubicBezTo>
                    <a:pt x="10" y="3498"/>
                    <a:pt x="8" y="3515"/>
                    <a:pt x="6" y="3531"/>
                  </a:cubicBezTo>
                  <a:lnTo>
                    <a:pt x="6" y="3531"/>
                  </a:lnTo>
                  <a:cubicBezTo>
                    <a:pt x="8" y="3527"/>
                    <a:pt x="10" y="3522"/>
                    <a:pt x="12" y="3517"/>
                  </a:cubicBezTo>
                  <a:lnTo>
                    <a:pt x="12" y="3482"/>
                  </a:lnTo>
                  <a:close/>
                  <a:moveTo>
                    <a:pt x="6" y="3531"/>
                  </a:moveTo>
                  <a:cubicBezTo>
                    <a:pt x="1" y="3547"/>
                    <a:pt x="1" y="3558"/>
                    <a:pt x="1" y="3577"/>
                  </a:cubicBezTo>
                  <a:cubicBezTo>
                    <a:pt x="2" y="3561"/>
                    <a:pt x="4" y="3546"/>
                    <a:pt x="6" y="3531"/>
                  </a:cubicBezTo>
                  <a:close/>
                  <a:moveTo>
                    <a:pt x="3555" y="0"/>
                  </a:moveTo>
                  <a:cubicBezTo>
                    <a:pt x="3329" y="0"/>
                    <a:pt x="3103" y="22"/>
                    <a:pt x="2882" y="64"/>
                  </a:cubicBezTo>
                  <a:cubicBezTo>
                    <a:pt x="2334" y="171"/>
                    <a:pt x="1810" y="398"/>
                    <a:pt x="1370" y="743"/>
                  </a:cubicBezTo>
                  <a:cubicBezTo>
                    <a:pt x="727" y="1231"/>
                    <a:pt x="286" y="1922"/>
                    <a:pt x="96" y="2707"/>
                  </a:cubicBezTo>
                  <a:cubicBezTo>
                    <a:pt x="60" y="2826"/>
                    <a:pt x="36" y="2957"/>
                    <a:pt x="24" y="3077"/>
                  </a:cubicBezTo>
                  <a:cubicBezTo>
                    <a:pt x="12" y="3172"/>
                    <a:pt x="12" y="3255"/>
                    <a:pt x="12" y="3350"/>
                  </a:cubicBezTo>
                  <a:lnTo>
                    <a:pt x="12" y="3482"/>
                  </a:lnTo>
                  <a:lnTo>
                    <a:pt x="12" y="3482"/>
                  </a:lnTo>
                  <a:cubicBezTo>
                    <a:pt x="45" y="3228"/>
                    <a:pt x="80" y="2975"/>
                    <a:pt x="143" y="2731"/>
                  </a:cubicBezTo>
                  <a:cubicBezTo>
                    <a:pt x="346" y="1969"/>
                    <a:pt x="798" y="1291"/>
                    <a:pt x="1417" y="814"/>
                  </a:cubicBezTo>
                  <a:cubicBezTo>
                    <a:pt x="1858" y="493"/>
                    <a:pt x="2358" y="279"/>
                    <a:pt x="2882" y="183"/>
                  </a:cubicBezTo>
                  <a:cubicBezTo>
                    <a:pt x="3091" y="142"/>
                    <a:pt x="3304" y="122"/>
                    <a:pt x="3516" y="122"/>
                  </a:cubicBezTo>
                  <a:cubicBezTo>
                    <a:pt x="3919" y="122"/>
                    <a:pt x="4321" y="194"/>
                    <a:pt x="4703" y="326"/>
                  </a:cubicBezTo>
                  <a:cubicBezTo>
                    <a:pt x="5346" y="564"/>
                    <a:pt x="5906" y="993"/>
                    <a:pt x="6311" y="1541"/>
                  </a:cubicBezTo>
                  <a:cubicBezTo>
                    <a:pt x="7204" y="2755"/>
                    <a:pt x="7204" y="4410"/>
                    <a:pt x="6311" y="5624"/>
                  </a:cubicBezTo>
                  <a:cubicBezTo>
                    <a:pt x="6108" y="5910"/>
                    <a:pt x="5858" y="6148"/>
                    <a:pt x="5573" y="6363"/>
                  </a:cubicBezTo>
                  <a:cubicBezTo>
                    <a:pt x="5311" y="6565"/>
                    <a:pt x="5013" y="6720"/>
                    <a:pt x="4703" y="6827"/>
                  </a:cubicBezTo>
                  <a:cubicBezTo>
                    <a:pt x="4319" y="6968"/>
                    <a:pt x="3915" y="7037"/>
                    <a:pt x="3510" y="7037"/>
                  </a:cubicBezTo>
                  <a:cubicBezTo>
                    <a:pt x="3300" y="7037"/>
                    <a:pt x="3089" y="7018"/>
                    <a:pt x="2882" y="6982"/>
                  </a:cubicBezTo>
                  <a:cubicBezTo>
                    <a:pt x="2358" y="6887"/>
                    <a:pt x="1858" y="6672"/>
                    <a:pt x="1417" y="6339"/>
                  </a:cubicBezTo>
                  <a:cubicBezTo>
                    <a:pt x="798" y="5863"/>
                    <a:pt x="346" y="5196"/>
                    <a:pt x="143" y="4434"/>
                  </a:cubicBezTo>
                  <a:cubicBezTo>
                    <a:pt x="72" y="4148"/>
                    <a:pt x="36" y="3862"/>
                    <a:pt x="1" y="3577"/>
                  </a:cubicBezTo>
                  <a:cubicBezTo>
                    <a:pt x="1" y="3600"/>
                    <a:pt x="1" y="3612"/>
                    <a:pt x="1" y="3636"/>
                  </a:cubicBezTo>
                  <a:lnTo>
                    <a:pt x="1" y="3803"/>
                  </a:lnTo>
                  <a:cubicBezTo>
                    <a:pt x="1" y="3898"/>
                    <a:pt x="12" y="3993"/>
                    <a:pt x="24" y="4077"/>
                  </a:cubicBezTo>
                  <a:cubicBezTo>
                    <a:pt x="36" y="4208"/>
                    <a:pt x="60" y="4327"/>
                    <a:pt x="96" y="4446"/>
                  </a:cubicBezTo>
                  <a:cubicBezTo>
                    <a:pt x="274" y="5232"/>
                    <a:pt x="727" y="5922"/>
                    <a:pt x="1370" y="6410"/>
                  </a:cubicBezTo>
                  <a:cubicBezTo>
                    <a:pt x="1810" y="6756"/>
                    <a:pt x="2322" y="6982"/>
                    <a:pt x="2870" y="7089"/>
                  </a:cubicBezTo>
                  <a:cubicBezTo>
                    <a:pt x="3095" y="7131"/>
                    <a:pt x="3324" y="7153"/>
                    <a:pt x="3551" y="7153"/>
                  </a:cubicBezTo>
                  <a:cubicBezTo>
                    <a:pt x="3961" y="7153"/>
                    <a:pt x="4368" y="7084"/>
                    <a:pt x="4751" y="6946"/>
                  </a:cubicBezTo>
                  <a:cubicBezTo>
                    <a:pt x="5418" y="6696"/>
                    <a:pt x="6001" y="6267"/>
                    <a:pt x="6418" y="5684"/>
                  </a:cubicBezTo>
                  <a:cubicBezTo>
                    <a:pt x="7347" y="4434"/>
                    <a:pt x="7347" y="2707"/>
                    <a:pt x="6418" y="1445"/>
                  </a:cubicBezTo>
                  <a:cubicBezTo>
                    <a:pt x="6204" y="1160"/>
                    <a:pt x="5954" y="910"/>
                    <a:pt x="5668" y="695"/>
                  </a:cubicBezTo>
                  <a:cubicBezTo>
                    <a:pt x="5394" y="493"/>
                    <a:pt x="5084" y="326"/>
                    <a:pt x="4763" y="207"/>
                  </a:cubicBezTo>
                  <a:cubicBezTo>
                    <a:pt x="4373" y="69"/>
                    <a:pt x="3963" y="0"/>
                    <a:pt x="35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13465775" y="213726"/>
              <a:ext cx="97742" cy="21774"/>
            </a:xfrm>
            <a:custGeom>
              <a:avLst/>
              <a:gdLst/>
              <a:ahLst/>
              <a:cxnLst/>
              <a:rect l="l" t="t" r="r" b="b"/>
              <a:pathLst>
                <a:path w="2240" h="499" extrusionOk="0">
                  <a:moveTo>
                    <a:pt x="1033" y="1"/>
                  </a:moveTo>
                  <a:cubicBezTo>
                    <a:pt x="790" y="1"/>
                    <a:pt x="545" y="50"/>
                    <a:pt x="310" y="152"/>
                  </a:cubicBezTo>
                  <a:cubicBezTo>
                    <a:pt x="96" y="247"/>
                    <a:pt x="1" y="343"/>
                    <a:pt x="13" y="354"/>
                  </a:cubicBezTo>
                  <a:cubicBezTo>
                    <a:pt x="13" y="356"/>
                    <a:pt x="14" y="356"/>
                    <a:pt x="15" y="356"/>
                  </a:cubicBezTo>
                  <a:cubicBezTo>
                    <a:pt x="34" y="356"/>
                    <a:pt x="149" y="301"/>
                    <a:pt x="334" y="235"/>
                  </a:cubicBezTo>
                  <a:cubicBezTo>
                    <a:pt x="543" y="169"/>
                    <a:pt x="759" y="133"/>
                    <a:pt x="976" y="133"/>
                  </a:cubicBezTo>
                  <a:cubicBezTo>
                    <a:pt x="1032" y="133"/>
                    <a:pt x="1088" y="135"/>
                    <a:pt x="1144" y="140"/>
                  </a:cubicBezTo>
                  <a:cubicBezTo>
                    <a:pt x="1406" y="152"/>
                    <a:pt x="1668" y="224"/>
                    <a:pt x="1918" y="343"/>
                  </a:cubicBezTo>
                  <a:cubicBezTo>
                    <a:pt x="2094" y="431"/>
                    <a:pt x="2189" y="499"/>
                    <a:pt x="2221" y="499"/>
                  </a:cubicBezTo>
                  <a:cubicBezTo>
                    <a:pt x="2223" y="499"/>
                    <a:pt x="2225" y="498"/>
                    <a:pt x="2227" y="497"/>
                  </a:cubicBezTo>
                  <a:cubicBezTo>
                    <a:pt x="2239" y="474"/>
                    <a:pt x="2144" y="378"/>
                    <a:pt x="1965" y="259"/>
                  </a:cubicBezTo>
                  <a:cubicBezTo>
                    <a:pt x="1679" y="89"/>
                    <a:pt x="1358" y="1"/>
                    <a:pt x="10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13359785" y="-212763"/>
              <a:ext cx="66543" cy="60653"/>
            </a:xfrm>
            <a:custGeom>
              <a:avLst/>
              <a:gdLst/>
              <a:ahLst/>
              <a:cxnLst/>
              <a:rect l="l" t="t" r="r" b="b"/>
              <a:pathLst>
                <a:path w="1525" h="1390" extrusionOk="0">
                  <a:moveTo>
                    <a:pt x="1150" y="0"/>
                  </a:moveTo>
                  <a:cubicBezTo>
                    <a:pt x="1077" y="0"/>
                    <a:pt x="1006" y="18"/>
                    <a:pt x="941" y="56"/>
                  </a:cubicBezTo>
                  <a:cubicBezTo>
                    <a:pt x="763" y="115"/>
                    <a:pt x="596" y="211"/>
                    <a:pt x="453" y="330"/>
                  </a:cubicBezTo>
                  <a:cubicBezTo>
                    <a:pt x="310" y="449"/>
                    <a:pt x="13" y="508"/>
                    <a:pt x="1" y="699"/>
                  </a:cubicBezTo>
                  <a:cubicBezTo>
                    <a:pt x="1" y="818"/>
                    <a:pt x="37" y="937"/>
                    <a:pt x="84" y="1044"/>
                  </a:cubicBezTo>
                  <a:cubicBezTo>
                    <a:pt x="126" y="1065"/>
                    <a:pt x="223" y="1195"/>
                    <a:pt x="278" y="1195"/>
                  </a:cubicBezTo>
                  <a:cubicBezTo>
                    <a:pt x="286" y="1195"/>
                    <a:pt x="293" y="1193"/>
                    <a:pt x="299" y="1187"/>
                  </a:cubicBezTo>
                  <a:cubicBezTo>
                    <a:pt x="390" y="1075"/>
                    <a:pt x="666" y="831"/>
                    <a:pt x="833" y="831"/>
                  </a:cubicBezTo>
                  <a:cubicBezTo>
                    <a:pt x="860" y="831"/>
                    <a:pt x="885" y="838"/>
                    <a:pt x="906" y="854"/>
                  </a:cubicBezTo>
                  <a:cubicBezTo>
                    <a:pt x="1061" y="973"/>
                    <a:pt x="977" y="1115"/>
                    <a:pt x="1025" y="1389"/>
                  </a:cubicBezTo>
                  <a:lnTo>
                    <a:pt x="1192" y="1056"/>
                  </a:lnTo>
                  <a:cubicBezTo>
                    <a:pt x="1299" y="1008"/>
                    <a:pt x="1394" y="913"/>
                    <a:pt x="1442" y="794"/>
                  </a:cubicBezTo>
                  <a:cubicBezTo>
                    <a:pt x="1489" y="675"/>
                    <a:pt x="1513" y="556"/>
                    <a:pt x="1513" y="425"/>
                  </a:cubicBezTo>
                  <a:cubicBezTo>
                    <a:pt x="1525" y="306"/>
                    <a:pt x="1489" y="175"/>
                    <a:pt x="1406" y="80"/>
                  </a:cubicBezTo>
                  <a:cubicBezTo>
                    <a:pt x="1327" y="27"/>
                    <a:pt x="1238" y="0"/>
                    <a:pt x="1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13916743" y="50443"/>
              <a:ext cx="168867" cy="120564"/>
            </a:xfrm>
            <a:custGeom>
              <a:avLst/>
              <a:gdLst/>
              <a:ahLst/>
              <a:cxnLst/>
              <a:rect l="l" t="t" r="r" b="b"/>
              <a:pathLst>
                <a:path w="3870" h="2763" extrusionOk="0">
                  <a:moveTo>
                    <a:pt x="3775" y="1"/>
                  </a:moveTo>
                  <a:lnTo>
                    <a:pt x="84" y="1465"/>
                  </a:lnTo>
                  <a:lnTo>
                    <a:pt x="0" y="2763"/>
                  </a:lnTo>
                  <a:cubicBezTo>
                    <a:pt x="1322" y="2203"/>
                    <a:pt x="3870" y="1275"/>
                    <a:pt x="3870" y="1275"/>
                  </a:cubicBezTo>
                  <a:cubicBezTo>
                    <a:pt x="3870" y="977"/>
                    <a:pt x="3775" y="1"/>
                    <a:pt x="37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13919841" y="17717"/>
              <a:ext cx="155384" cy="65496"/>
            </a:xfrm>
            <a:custGeom>
              <a:avLst/>
              <a:gdLst/>
              <a:ahLst/>
              <a:cxnLst/>
              <a:rect l="l" t="t" r="r" b="b"/>
              <a:pathLst>
                <a:path w="3561" h="1501" extrusionOk="0">
                  <a:moveTo>
                    <a:pt x="3561" y="1"/>
                  </a:moveTo>
                  <a:lnTo>
                    <a:pt x="3561" y="1"/>
                  </a:lnTo>
                  <a:cubicBezTo>
                    <a:pt x="2942" y="191"/>
                    <a:pt x="2346" y="429"/>
                    <a:pt x="1763" y="691"/>
                  </a:cubicBezTo>
                  <a:cubicBezTo>
                    <a:pt x="1156" y="929"/>
                    <a:pt x="572" y="1191"/>
                    <a:pt x="1" y="1501"/>
                  </a:cubicBezTo>
                  <a:cubicBezTo>
                    <a:pt x="620" y="1310"/>
                    <a:pt x="1215" y="1084"/>
                    <a:pt x="1799" y="810"/>
                  </a:cubicBezTo>
                  <a:cubicBezTo>
                    <a:pt x="2406" y="584"/>
                    <a:pt x="2989" y="322"/>
                    <a:pt x="35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13446575" y="943521"/>
              <a:ext cx="641653" cy="1310795"/>
            </a:xfrm>
            <a:custGeom>
              <a:avLst/>
              <a:gdLst/>
              <a:ahLst/>
              <a:cxnLst/>
              <a:rect l="l" t="t" r="r" b="b"/>
              <a:pathLst>
                <a:path w="14705" h="30040" extrusionOk="0">
                  <a:moveTo>
                    <a:pt x="13835" y="1"/>
                  </a:moveTo>
                  <a:cubicBezTo>
                    <a:pt x="13835" y="1"/>
                    <a:pt x="12624" y="5550"/>
                    <a:pt x="6336" y="5550"/>
                  </a:cubicBezTo>
                  <a:cubicBezTo>
                    <a:pt x="6296" y="5550"/>
                    <a:pt x="6256" y="5549"/>
                    <a:pt x="6215" y="5549"/>
                  </a:cubicBezTo>
                  <a:cubicBezTo>
                    <a:pt x="108" y="5477"/>
                    <a:pt x="215" y="597"/>
                    <a:pt x="215" y="596"/>
                  </a:cubicBezTo>
                  <a:lnTo>
                    <a:pt x="215" y="596"/>
                  </a:lnTo>
                  <a:lnTo>
                    <a:pt x="0" y="3072"/>
                  </a:lnTo>
                  <a:lnTo>
                    <a:pt x="0" y="13074"/>
                  </a:lnTo>
                  <a:lnTo>
                    <a:pt x="3989" y="29397"/>
                  </a:lnTo>
                  <a:lnTo>
                    <a:pt x="9073" y="30040"/>
                  </a:lnTo>
                  <a:lnTo>
                    <a:pt x="14704" y="7728"/>
                  </a:lnTo>
                  <a:lnTo>
                    <a:pt x="13633" y="6144"/>
                  </a:lnTo>
                  <a:lnTo>
                    <a:pt x="1383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13480873" y="1096767"/>
              <a:ext cx="560579" cy="153290"/>
            </a:xfrm>
            <a:custGeom>
              <a:avLst/>
              <a:gdLst/>
              <a:ahLst/>
              <a:cxnLst/>
              <a:rect l="l" t="t" r="r" b="b"/>
              <a:pathLst>
                <a:path w="12847" h="3513" extrusionOk="0">
                  <a:moveTo>
                    <a:pt x="12847" y="1"/>
                  </a:moveTo>
                  <a:cubicBezTo>
                    <a:pt x="12811" y="25"/>
                    <a:pt x="12764" y="60"/>
                    <a:pt x="12728" y="96"/>
                  </a:cubicBezTo>
                  <a:lnTo>
                    <a:pt x="12406" y="370"/>
                  </a:lnTo>
                  <a:cubicBezTo>
                    <a:pt x="12121" y="620"/>
                    <a:pt x="11704" y="953"/>
                    <a:pt x="11168" y="1346"/>
                  </a:cubicBezTo>
                  <a:cubicBezTo>
                    <a:pt x="10537" y="1799"/>
                    <a:pt x="9858" y="2192"/>
                    <a:pt x="9156" y="2525"/>
                  </a:cubicBezTo>
                  <a:cubicBezTo>
                    <a:pt x="8299" y="2930"/>
                    <a:pt x="7382" y="3204"/>
                    <a:pt x="6441" y="3335"/>
                  </a:cubicBezTo>
                  <a:cubicBezTo>
                    <a:pt x="6131" y="3374"/>
                    <a:pt x="5818" y="3394"/>
                    <a:pt x="5506" y="3394"/>
                  </a:cubicBezTo>
                  <a:cubicBezTo>
                    <a:pt x="4870" y="3394"/>
                    <a:pt x="4234" y="3312"/>
                    <a:pt x="3620" y="3144"/>
                  </a:cubicBezTo>
                  <a:cubicBezTo>
                    <a:pt x="2869" y="2954"/>
                    <a:pt x="2155" y="2632"/>
                    <a:pt x="1512" y="2192"/>
                  </a:cubicBezTo>
                  <a:cubicBezTo>
                    <a:pt x="1084" y="1894"/>
                    <a:pt x="703" y="1537"/>
                    <a:pt x="369" y="1132"/>
                  </a:cubicBezTo>
                  <a:cubicBezTo>
                    <a:pt x="127" y="844"/>
                    <a:pt x="19" y="667"/>
                    <a:pt x="1" y="667"/>
                  </a:cubicBezTo>
                  <a:cubicBezTo>
                    <a:pt x="1" y="667"/>
                    <a:pt x="0" y="667"/>
                    <a:pt x="0" y="668"/>
                  </a:cubicBezTo>
                  <a:cubicBezTo>
                    <a:pt x="24" y="715"/>
                    <a:pt x="48" y="763"/>
                    <a:pt x="71" y="799"/>
                  </a:cubicBezTo>
                  <a:cubicBezTo>
                    <a:pt x="155" y="918"/>
                    <a:pt x="238" y="1037"/>
                    <a:pt x="322" y="1156"/>
                  </a:cubicBezTo>
                  <a:cubicBezTo>
                    <a:pt x="643" y="1573"/>
                    <a:pt x="1024" y="1954"/>
                    <a:pt x="1465" y="2263"/>
                  </a:cubicBezTo>
                  <a:cubicBezTo>
                    <a:pt x="2107" y="2715"/>
                    <a:pt x="2822" y="3061"/>
                    <a:pt x="3584" y="3263"/>
                  </a:cubicBezTo>
                  <a:cubicBezTo>
                    <a:pt x="4214" y="3431"/>
                    <a:pt x="4861" y="3513"/>
                    <a:pt x="5505" y="3513"/>
                  </a:cubicBezTo>
                  <a:cubicBezTo>
                    <a:pt x="5823" y="3513"/>
                    <a:pt x="6139" y="3493"/>
                    <a:pt x="6453" y="3454"/>
                  </a:cubicBezTo>
                  <a:cubicBezTo>
                    <a:pt x="7418" y="3323"/>
                    <a:pt x="8346" y="3049"/>
                    <a:pt x="9215" y="2632"/>
                  </a:cubicBezTo>
                  <a:cubicBezTo>
                    <a:pt x="9918" y="2287"/>
                    <a:pt x="10597" y="1882"/>
                    <a:pt x="11216" y="1418"/>
                  </a:cubicBezTo>
                  <a:cubicBezTo>
                    <a:pt x="11644" y="1108"/>
                    <a:pt x="12049" y="763"/>
                    <a:pt x="12442" y="418"/>
                  </a:cubicBezTo>
                  <a:cubicBezTo>
                    <a:pt x="12573" y="287"/>
                    <a:pt x="12680" y="179"/>
                    <a:pt x="12752" y="108"/>
                  </a:cubicBezTo>
                  <a:cubicBezTo>
                    <a:pt x="12787" y="84"/>
                    <a:pt x="12823" y="37"/>
                    <a:pt x="128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13674656" y="948190"/>
              <a:ext cx="923578" cy="2466774"/>
            </a:xfrm>
            <a:custGeom>
              <a:avLst/>
              <a:gdLst/>
              <a:ahLst/>
              <a:cxnLst/>
              <a:rect l="l" t="t" r="r" b="b"/>
              <a:pathLst>
                <a:path w="21166" h="56532" extrusionOk="0">
                  <a:moveTo>
                    <a:pt x="8608" y="1"/>
                  </a:moveTo>
                  <a:lnTo>
                    <a:pt x="8323" y="6371"/>
                  </a:lnTo>
                  <a:lnTo>
                    <a:pt x="95" y="27528"/>
                  </a:lnTo>
                  <a:lnTo>
                    <a:pt x="0" y="56531"/>
                  </a:lnTo>
                  <a:lnTo>
                    <a:pt x="21038" y="56531"/>
                  </a:lnTo>
                  <a:cubicBezTo>
                    <a:pt x="21038" y="56531"/>
                    <a:pt x="21166" y="28045"/>
                    <a:pt x="21044" y="28045"/>
                  </a:cubicBezTo>
                  <a:cubicBezTo>
                    <a:pt x="21042" y="28045"/>
                    <a:pt x="21040" y="28051"/>
                    <a:pt x="21038" y="28064"/>
                  </a:cubicBezTo>
                  <a:cubicBezTo>
                    <a:pt x="21036" y="28078"/>
                    <a:pt x="21032" y="28086"/>
                    <a:pt x="21026" y="28086"/>
                  </a:cubicBezTo>
                  <a:cubicBezTo>
                    <a:pt x="20673" y="28086"/>
                    <a:pt x="13621" y="3787"/>
                    <a:pt x="13621" y="3787"/>
                  </a:cubicBezTo>
                  <a:lnTo>
                    <a:pt x="860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13680372" y="2137418"/>
              <a:ext cx="5716" cy="1273924"/>
            </a:xfrm>
            <a:custGeom>
              <a:avLst/>
              <a:gdLst/>
              <a:ahLst/>
              <a:cxnLst/>
              <a:rect l="l" t="t" r="r" b="b"/>
              <a:pathLst>
                <a:path w="131" h="29195" extrusionOk="0">
                  <a:moveTo>
                    <a:pt x="60" y="0"/>
                  </a:moveTo>
                  <a:cubicBezTo>
                    <a:pt x="24" y="0"/>
                    <a:pt x="0" y="6537"/>
                    <a:pt x="0" y="14597"/>
                  </a:cubicBezTo>
                  <a:cubicBezTo>
                    <a:pt x="0" y="22669"/>
                    <a:pt x="24" y="29194"/>
                    <a:pt x="60" y="29194"/>
                  </a:cubicBezTo>
                  <a:cubicBezTo>
                    <a:pt x="95" y="29194"/>
                    <a:pt x="131" y="22669"/>
                    <a:pt x="131" y="14597"/>
                  </a:cubicBezTo>
                  <a:cubicBezTo>
                    <a:pt x="131" y="6537"/>
                    <a:pt x="95" y="0"/>
                    <a:pt x="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13728152" y="1293692"/>
              <a:ext cx="537758" cy="788179"/>
            </a:xfrm>
            <a:custGeom>
              <a:avLst/>
              <a:gdLst/>
              <a:ahLst/>
              <a:cxnLst/>
              <a:rect l="l" t="t" r="r" b="b"/>
              <a:pathLst>
                <a:path w="12324" h="18063" extrusionOk="0">
                  <a:moveTo>
                    <a:pt x="9990" y="0"/>
                  </a:moveTo>
                  <a:lnTo>
                    <a:pt x="10918" y="3727"/>
                  </a:lnTo>
                  <a:lnTo>
                    <a:pt x="0" y="18062"/>
                  </a:lnTo>
                  <a:lnTo>
                    <a:pt x="0" y="18062"/>
                  </a:lnTo>
                  <a:lnTo>
                    <a:pt x="12026" y="5465"/>
                  </a:lnTo>
                  <a:lnTo>
                    <a:pt x="11311" y="774"/>
                  </a:lnTo>
                  <a:lnTo>
                    <a:pt x="12323" y="0"/>
                  </a:lnTo>
                  <a:close/>
                </a:path>
              </a:pathLst>
            </a:custGeom>
            <a:solidFill>
              <a:srgbClr val="2C272A">
                <a:alpha val="18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13153566" y="1113392"/>
              <a:ext cx="1815260" cy="2015239"/>
            </a:xfrm>
            <a:custGeom>
              <a:avLst/>
              <a:gdLst/>
              <a:ahLst/>
              <a:cxnLst/>
              <a:rect l="l" t="t" r="r" b="b"/>
              <a:pathLst>
                <a:path w="41601" h="46184" extrusionOk="0">
                  <a:moveTo>
                    <a:pt x="25491" y="1"/>
                  </a:moveTo>
                  <a:lnTo>
                    <a:pt x="30552" y="18467"/>
                  </a:lnTo>
                  <a:lnTo>
                    <a:pt x="29944" y="32481"/>
                  </a:lnTo>
                  <a:lnTo>
                    <a:pt x="11490" y="37886"/>
                  </a:lnTo>
                  <a:lnTo>
                    <a:pt x="0" y="41685"/>
                  </a:lnTo>
                  <a:cubicBezTo>
                    <a:pt x="4969" y="44792"/>
                    <a:pt x="13522" y="46184"/>
                    <a:pt x="21512" y="46184"/>
                  </a:cubicBezTo>
                  <a:cubicBezTo>
                    <a:pt x="30178" y="46184"/>
                    <a:pt x="38181" y="44546"/>
                    <a:pt x="40231" y="41685"/>
                  </a:cubicBezTo>
                  <a:cubicBezTo>
                    <a:pt x="41601" y="39756"/>
                    <a:pt x="41577" y="35743"/>
                    <a:pt x="41386" y="29719"/>
                  </a:cubicBezTo>
                  <a:cubicBezTo>
                    <a:pt x="41172" y="22992"/>
                    <a:pt x="39195" y="13681"/>
                    <a:pt x="38374" y="9847"/>
                  </a:cubicBezTo>
                  <a:cubicBezTo>
                    <a:pt x="37552" y="6014"/>
                    <a:pt x="25492" y="1"/>
                    <a:pt x="254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13717767" y="947143"/>
              <a:ext cx="551241" cy="1148211"/>
            </a:xfrm>
            <a:custGeom>
              <a:avLst/>
              <a:gdLst/>
              <a:ahLst/>
              <a:cxnLst/>
              <a:rect l="l" t="t" r="r" b="b"/>
              <a:pathLst>
                <a:path w="12633" h="26314" extrusionOk="0">
                  <a:moveTo>
                    <a:pt x="7632" y="1"/>
                  </a:moveTo>
                  <a:lnTo>
                    <a:pt x="7716" y="72"/>
                  </a:lnTo>
                  <a:lnTo>
                    <a:pt x="7966" y="275"/>
                  </a:lnTo>
                  <a:lnTo>
                    <a:pt x="8954" y="1037"/>
                  </a:lnTo>
                  <a:lnTo>
                    <a:pt x="12526" y="3816"/>
                  </a:lnTo>
                  <a:lnTo>
                    <a:pt x="12526" y="7883"/>
                  </a:lnTo>
                  <a:lnTo>
                    <a:pt x="10156" y="7883"/>
                  </a:lnTo>
                  <a:lnTo>
                    <a:pt x="10180" y="7954"/>
                  </a:lnTo>
                  <a:lnTo>
                    <a:pt x="11089" y="11648"/>
                  </a:lnTo>
                  <a:lnTo>
                    <a:pt x="11089" y="11648"/>
                  </a:lnTo>
                  <a:lnTo>
                    <a:pt x="10549" y="12360"/>
                  </a:lnTo>
                  <a:lnTo>
                    <a:pt x="3072" y="22206"/>
                  </a:lnTo>
                  <a:lnTo>
                    <a:pt x="822" y="25194"/>
                  </a:lnTo>
                  <a:cubicBezTo>
                    <a:pt x="572" y="25552"/>
                    <a:pt x="357" y="25825"/>
                    <a:pt x="215" y="26016"/>
                  </a:cubicBezTo>
                  <a:cubicBezTo>
                    <a:pt x="155" y="26099"/>
                    <a:pt x="96" y="26171"/>
                    <a:pt x="60" y="26230"/>
                  </a:cubicBezTo>
                  <a:lnTo>
                    <a:pt x="0" y="26314"/>
                  </a:lnTo>
                  <a:cubicBezTo>
                    <a:pt x="0" y="26314"/>
                    <a:pt x="24" y="26290"/>
                    <a:pt x="60" y="26242"/>
                  </a:cubicBezTo>
                  <a:cubicBezTo>
                    <a:pt x="96" y="26195"/>
                    <a:pt x="155" y="26123"/>
                    <a:pt x="227" y="26040"/>
                  </a:cubicBezTo>
                  <a:lnTo>
                    <a:pt x="858" y="25230"/>
                  </a:lnTo>
                  <a:cubicBezTo>
                    <a:pt x="1405" y="24528"/>
                    <a:pt x="2179" y="23516"/>
                    <a:pt x="3144" y="22266"/>
                  </a:cubicBezTo>
                  <a:lnTo>
                    <a:pt x="10644" y="12443"/>
                  </a:lnTo>
                  <a:lnTo>
                    <a:pt x="11204" y="11693"/>
                  </a:lnTo>
                  <a:lnTo>
                    <a:pt x="11228" y="11669"/>
                  </a:lnTo>
                  <a:lnTo>
                    <a:pt x="11228" y="11645"/>
                  </a:lnTo>
                  <a:cubicBezTo>
                    <a:pt x="10914" y="10389"/>
                    <a:pt x="10611" y="9167"/>
                    <a:pt x="10320" y="8002"/>
                  </a:cubicBezTo>
                  <a:lnTo>
                    <a:pt x="12633" y="8002"/>
                  </a:lnTo>
                  <a:lnTo>
                    <a:pt x="12633" y="7942"/>
                  </a:lnTo>
                  <a:lnTo>
                    <a:pt x="12633" y="3799"/>
                  </a:lnTo>
                  <a:lnTo>
                    <a:pt x="12633" y="3775"/>
                  </a:lnTo>
                  <a:lnTo>
                    <a:pt x="12609" y="3763"/>
                  </a:lnTo>
                  <a:lnTo>
                    <a:pt x="8990" y="1001"/>
                  </a:lnTo>
                  <a:lnTo>
                    <a:pt x="7977" y="251"/>
                  </a:lnTo>
                  <a:lnTo>
                    <a:pt x="7727" y="60"/>
                  </a:lnTo>
                  <a:cubicBezTo>
                    <a:pt x="7704" y="37"/>
                    <a:pt x="7668" y="13"/>
                    <a:pt x="76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12845460" y="964509"/>
              <a:ext cx="833385" cy="2450454"/>
            </a:xfrm>
            <a:custGeom>
              <a:avLst/>
              <a:gdLst/>
              <a:ahLst/>
              <a:cxnLst/>
              <a:rect l="l" t="t" r="r" b="b"/>
              <a:pathLst>
                <a:path w="19099" h="56158" extrusionOk="0">
                  <a:moveTo>
                    <a:pt x="13937" y="0"/>
                  </a:moveTo>
                  <a:cubicBezTo>
                    <a:pt x="13724" y="0"/>
                    <a:pt x="12991" y="181"/>
                    <a:pt x="11764" y="2318"/>
                  </a:cubicBezTo>
                  <a:lnTo>
                    <a:pt x="191" y="8902"/>
                  </a:lnTo>
                  <a:lnTo>
                    <a:pt x="1" y="23130"/>
                  </a:lnTo>
                  <a:lnTo>
                    <a:pt x="2108" y="56157"/>
                  </a:lnTo>
                  <a:lnTo>
                    <a:pt x="19003" y="56157"/>
                  </a:lnTo>
                  <a:lnTo>
                    <a:pt x="19098" y="29095"/>
                  </a:lnTo>
                  <a:lnTo>
                    <a:pt x="14622" y="11128"/>
                  </a:lnTo>
                  <a:lnTo>
                    <a:pt x="13931" y="2853"/>
                  </a:lnTo>
                  <a:lnTo>
                    <a:pt x="13931" y="924"/>
                  </a:lnTo>
                  <a:lnTo>
                    <a:pt x="14002" y="8"/>
                  </a:lnTo>
                  <a:cubicBezTo>
                    <a:pt x="14002" y="8"/>
                    <a:pt x="13981" y="0"/>
                    <a:pt x="139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12588319" y="1352904"/>
              <a:ext cx="1454180" cy="1643076"/>
            </a:xfrm>
            <a:custGeom>
              <a:avLst/>
              <a:gdLst/>
              <a:ahLst/>
              <a:cxnLst/>
              <a:rect l="l" t="t" r="r" b="b"/>
              <a:pathLst>
                <a:path w="33326" h="37655" extrusionOk="0">
                  <a:moveTo>
                    <a:pt x="6084" y="1"/>
                  </a:moveTo>
                  <a:cubicBezTo>
                    <a:pt x="6084" y="1"/>
                    <a:pt x="1703" y="3227"/>
                    <a:pt x="1322" y="8418"/>
                  </a:cubicBezTo>
                  <a:cubicBezTo>
                    <a:pt x="1012" y="12645"/>
                    <a:pt x="310" y="24194"/>
                    <a:pt x="179" y="26706"/>
                  </a:cubicBezTo>
                  <a:cubicBezTo>
                    <a:pt x="1" y="30149"/>
                    <a:pt x="2333" y="37655"/>
                    <a:pt x="8290" y="37655"/>
                  </a:cubicBezTo>
                  <a:cubicBezTo>
                    <a:pt x="9112" y="37655"/>
                    <a:pt x="10003" y="37512"/>
                    <a:pt x="10966" y="37196"/>
                  </a:cubicBezTo>
                  <a:cubicBezTo>
                    <a:pt x="15728" y="35636"/>
                    <a:pt x="33326" y="29659"/>
                    <a:pt x="33326" y="29659"/>
                  </a:cubicBezTo>
                  <a:lnTo>
                    <a:pt x="32159" y="22194"/>
                  </a:lnTo>
                  <a:lnTo>
                    <a:pt x="11275" y="23444"/>
                  </a:lnTo>
                  <a:lnTo>
                    <a:pt x="10859" y="6025"/>
                  </a:lnTo>
                  <a:lnTo>
                    <a:pt x="608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14002442" y="2341019"/>
              <a:ext cx="455157" cy="306100"/>
            </a:xfrm>
            <a:custGeom>
              <a:avLst/>
              <a:gdLst/>
              <a:ahLst/>
              <a:cxnLst/>
              <a:rect l="l" t="t" r="r" b="b"/>
              <a:pathLst>
                <a:path w="10431" h="7015" extrusionOk="0">
                  <a:moveTo>
                    <a:pt x="5938" y="1"/>
                  </a:moveTo>
                  <a:cubicBezTo>
                    <a:pt x="3725" y="1"/>
                    <a:pt x="1" y="406"/>
                    <a:pt x="1" y="406"/>
                  </a:cubicBezTo>
                  <a:lnTo>
                    <a:pt x="918" y="7014"/>
                  </a:lnTo>
                  <a:lnTo>
                    <a:pt x="10431" y="4359"/>
                  </a:lnTo>
                  <a:lnTo>
                    <a:pt x="10300" y="1966"/>
                  </a:lnTo>
                  <a:cubicBezTo>
                    <a:pt x="10300" y="1966"/>
                    <a:pt x="8585" y="418"/>
                    <a:pt x="7264" y="97"/>
                  </a:cubicBezTo>
                  <a:cubicBezTo>
                    <a:pt x="6984" y="28"/>
                    <a:pt x="6512" y="1"/>
                    <a:pt x="59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13219019" y="965338"/>
              <a:ext cx="459826" cy="1150786"/>
            </a:xfrm>
            <a:custGeom>
              <a:avLst/>
              <a:gdLst/>
              <a:ahLst/>
              <a:cxnLst/>
              <a:rect l="l" t="t" r="r" b="b"/>
              <a:pathLst>
                <a:path w="10538" h="26373" extrusionOk="0">
                  <a:moveTo>
                    <a:pt x="5441" y="1"/>
                  </a:moveTo>
                  <a:cubicBezTo>
                    <a:pt x="5382" y="1"/>
                    <a:pt x="5322" y="13"/>
                    <a:pt x="5263" y="24"/>
                  </a:cubicBezTo>
                  <a:cubicBezTo>
                    <a:pt x="5096" y="48"/>
                    <a:pt x="4929" y="108"/>
                    <a:pt x="4787" y="203"/>
                  </a:cubicBezTo>
                  <a:cubicBezTo>
                    <a:pt x="4548" y="346"/>
                    <a:pt x="4346" y="548"/>
                    <a:pt x="4191" y="775"/>
                  </a:cubicBezTo>
                  <a:cubicBezTo>
                    <a:pt x="3965" y="1072"/>
                    <a:pt x="3763" y="1382"/>
                    <a:pt x="3572" y="1691"/>
                  </a:cubicBezTo>
                  <a:lnTo>
                    <a:pt x="48" y="7502"/>
                  </a:lnTo>
                  <a:lnTo>
                    <a:pt x="0" y="7573"/>
                  </a:lnTo>
                  <a:lnTo>
                    <a:pt x="72" y="7585"/>
                  </a:lnTo>
                  <a:lnTo>
                    <a:pt x="3085" y="8620"/>
                  </a:lnTo>
                  <a:lnTo>
                    <a:pt x="3085" y="8620"/>
                  </a:lnTo>
                  <a:lnTo>
                    <a:pt x="2370" y="10430"/>
                  </a:lnTo>
                  <a:lnTo>
                    <a:pt x="2358" y="10466"/>
                  </a:lnTo>
                  <a:lnTo>
                    <a:pt x="2382" y="10502"/>
                  </a:lnTo>
                  <a:cubicBezTo>
                    <a:pt x="2739" y="10907"/>
                    <a:pt x="3084" y="11335"/>
                    <a:pt x="3417" y="11776"/>
                  </a:cubicBezTo>
                  <a:cubicBezTo>
                    <a:pt x="4084" y="12633"/>
                    <a:pt x="4715" y="13538"/>
                    <a:pt x="5287" y="14467"/>
                  </a:cubicBezTo>
                  <a:cubicBezTo>
                    <a:pt x="5561" y="14919"/>
                    <a:pt x="5822" y="15372"/>
                    <a:pt x="6037" y="15824"/>
                  </a:cubicBezTo>
                  <a:cubicBezTo>
                    <a:pt x="6263" y="16288"/>
                    <a:pt x="6453" y="16741"/>
                    <a:pt x="6644" y="17193"/>
                  </a:cubicBezTo>
                  <a:cubicBezTo>
                    <a:pt x="7394" y="18991"/>
                    <a:pt x="8085" y="20610"/>
                    <a:pt x="8656" y="21979"/>
                  </a:cubicBezTo>
                  <a:cubicBezTo>
                    <a:pt x="9228" y="23349"/>
                    <a:pt x="9692" y="24432"/>
                    <a:pt x="10013" y="25206"/>
                  </a:cubicBezTo>
                  <a:cubicBezTo>
                    <a:pt x="10168" y="25575"/>
                    <a:pt x="10299" y="25873"/>
                    <a:pt x="10394" y="26075"/>
                  </a:cubicBezTo>
                  <a:cubicBezTo>
                    <a:pt x="10430" y="26170"/>
                    <a:pt x="10466" y="26242"/>
                    <a:pt x="10490" y="26301"/>
                  </a:cubicBezTo>
                  <a:cubicBezTo>
                    <a:pt x="10502" y="26325"/>
                    <a:pt x="10514" y="26349"/>
                    <a:pt x="10537" y="26373"/>
                  </a:cubicBezTo>
                  <a:cubicBezTo>
                    <a:pt x="10525" y="26349"/>
                    <a:pt x="10514" y="26325"/>
                    <a:pt x="10502" y="26301"/>
                  </a:cubicBezTo>
                  <a:cubicBezTo>
                    <a:pt x="10490" y="26242"/>
                    <a:pt x="10454" y="26159"/>
                    <a:pt x="10418" y="26063"/>
                  </a:cubicBezTo>
                  <a:cubicBezTo>
                    <a:pt x="10335" y="25861"/>
                    <a:pt x="10216" y="25563"/>
                    <a:pt x="10061" y="25182"/>
                  </a:cubicBezTo>
                  <a:lnTo>
                    <a:pt x="8739" y="21944"/>
                  </a:lnTo>
                  <a:lnTo>
                    <a:pt x="6763" y="17146"/>
                  </a:lnTo>
                  <a:cubicBezTo>
                    <a:pt x="6573" y="16693"/>
                    <a:pt x="6394" y="16229"/>
                    <a:pt x="6156" y="15776"/>
                  </a:cubicBezTo>
                  <a:cubicBezTo>
                    <a:pt x="5918" y="15312"/>
                    <a:pt x="5668" y="14848"/>
                    <a:pt x="5406" y="14395"/>
                  </a:cubicBezTo>
                  <a:cubicBezTo>
                    <a:pt x="4834" y="13455"/>
                    <a:pt x="4203" y="12550"/>
                    <a:pt x="3525" y="11693"/>
                  </a:cubicBezTo>
                  <a:cubicBezTo>
                    <a:pt x="3197" y="11260"/>
                    <a:pt x="2858" y="10839"/>
                    <a:pt x="2508" y="10429"/>
                  </a:cubicBezTo>
                  <a:lnTo>
                    <a:pt x="2508" y="10429"/>
                  </a:lnTo>
                  <a:lnTo>
                    <a:pt x="3227" y="8609"/>
                  </a:lnTo>
                  <a:lnTo>
                    <a:pt x="3251" y="8537"/>
                  </a:lnTo>
                  <a:lnTo>
                    <a:pt x="3191" y="8514"/>
                  </a:lnTo>
                  <a:lnTo>
                    <a:pt x="179" y="7502"/>
                  </a:lnTo>
                  <a:lnTo>
                    <a:pt x="179" y="7502"/>
                  </a:lnTo>
                  <a:cubicBezTo>
                    <a:pt x="1592" y="5146"/>
                    <a:pt x="2782" y="3144"/>
                    <a:pt x="3632" y="1727"/>
                  </a:cubicBezTo>
                  <a:cubicBezTo>
                    <a:pt x="4060" y="1025"/>
                    <a:pt x="4418" y="453"/>
                    <a:pt x="4799" y="227"/>
                  </a:cubicBezTo>
                  <a:cubicBezTo>
                    <a:pt x="4953" y="143"/>
                    <a:pt x="5108" y="72"/>
                    <a:pt x="5275" y="36"/>
                  </a:cubicBezTo>
                  <a:cubicBezTo>
                    <a:pt x="5322" y="24"/>
                    <a:pt x="5382" y="13"/>
                    <a:pt x="54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12748852" y="2531180"/>
              <a:ext cx="1706172" cy="467505"/>
            </a:xfrm>
            <a:custGeom>
              <a:avLst/>
              <a:gdLst/>
              <a:ahLst/>
              <a:cxnLst/>
              <a:rect l="l" t="t" r="r" b="b"/>
              <a:pathLst>
                <a:path w="39101" h="10714" extrusionOk="0">
                  <a:moveTo>
                    <a:pt x="0" y="8740"/>
                  </a:moveTo>
                  <a:cubicBezTo>
                    <a:pt x="18" y="8768"/>
                    <a:pt x="37" y="8788"/>
                    <a:pt x="55" y="8807"/>
                  </a:cubicBezTo>
                  <a:lnTo>
                    <a:pt x="55" y="8807"/>
                  </a:lnTo>
                  <a:cubicBezTo>
                    <a:pt x="34" y="8785"/>
                    <a:pt x="22" y="8762"/>
                    <a:pt x="0" y="8740"/>
                  </a:cubicBezTo>
                  <a:close/>
                  <a:moveTo>
                    <a:pt x="55" y="8807"/>
                  </a:moveTo>
                  <a:cubicBezTo>
                    <a:pt x="57" y="8808"/>
                    <a:pt x="58" y="8810"/>
                    <a:pt x="60" y="8812"/>
                  </a:cubicBezTo>
                  <a:lnTo>
                    <a:pt x="60" y="8812"/>
                  </a:lnTo>
                  <a:lnTo>
                    <a:pt x="60" y="8812"/>
                  </a:lnTo>
                  <a:cubicBezTo>
                    <a:pt x="58" y="8810"/>
                    <a:pt x="57" y="8809"/>
                    <a:pt x="55" y="8807"/>
                  </a:cubicBezTo>
                  <a:close/>
                  <a:moveTo>
                    <a:pt x="39100" y="1"/>
                  </a:moveTo>
                  <a:lnTo>
                    <a:pt x="39005" y="25"/>
                  </a:lnTo>
                  <a:lnTo>
                    <a:pt x="38695" y="108"/>
                  </a:lnTo>
                  <a:lnTo>
                    <a:pt x="37541" y="430"/>
                  </a:lnTo>
                  <a:cubicBezTo>
                    <a:pt x="36540" y="703"/>
                    <a:pt x="35076" y="1120"/>
                    <a:pt x="33278" y="1644"/>
                  </a:cubicBezTo>
                  <a:cubicBezTo>
                    <a:pt x="29694" y="2692"/>
                    <a:pt x="24753" y="4168"/>
                    <a:pt x="19336" y="5954"/>
                  </a:cubicBezTo>
                  <a:cubicBezTo>
                    <a:pt x="16621" y="6835"/>
                    <a:pt x="14050" y="7704"/>
                    <a:pt x="11728" y="8538"/>
                  </a:cubicBezTo>
                  <a:cubicBezTo>
                    <a:pt x="10561" y="8954"/>
                    <a:pt x="9454" y="9347"/>
                    <a:pt x="8418" y="9728"/>
                  </a:cubicBezTo>
                  <a:cubicBezTo>
                    <a:pt x="7906" y="9907"/>
                    <a:pt x="7418" y="10109"/>
                    <a:pt x="6918" y="10264"/>
                  </a:cubicBezTo>
                  <a:cubicBezTo>
                    <a:pt x="6453" y="10407"/>
                    <a:pt x="5977" y="10514"/>
                    <a:pt x="5501" y="10574"/>
                  </a:cubicBezTo>
                  <a:cubicBezTo>
                    <a:pt x="5223" y="10605"/>
                    <a:pt x="4944" y="10621"/>
                    <a:pt x="4665" y="10621"/>
                  </a:cubicBezTo>
                  <a:cubicBezTo>
                    <a:pt x="4108" y="10621"/>
                    <a:pt x="3552" y="10558"/>
                    <a:pt x="3012" y="10431"/>
                  </a:cubicBezTo>
                  <a:cubicBezTo>
                    <a:pt x="2393" y="10276"/>
                    <a:pt x="1798" y="10038"/>
                    <a:pt x="1250" y="9728"/>
                  </a:cubicBezTo>
                  <a:cubicBezTo>
                    <a:pt x="917" y="9514"/>
                    <a:pt x="595" y="9276"/>
                    <a:pt x="286" y="9014"/>
                  </a:cubicBezTo>
                  <a:lnTo>
                    <a:pt x="60" y="8812"/>
                  </a:lnTo>
                  <a:lnTo>
                    <a:pt x="60" y="8812"/>
                  </a:lnTo>
                  <a:cubicBezTo>
                    <a:pt x="64" y="8816"/>
                    <a:pt x="68" y="8820"/>
                    <a:pt x="72" y="8823"/>
                  </a:cubicBezTo>
                  <a:lnTo>
                    <a:pt x="298" y="9038"/>
                  </a:lnTo>
                  <a:cubicBezTo>
                    <a:pt x="595" y="9312"/>
                    <a:pt x="917" y="9550"/>
                    <a:pt x="1262" y="9764"/>
                  </a:cubicBezTo>
                  <a:cubicBezTo>
                    <a:pt x="1810" y="10097"/>
                    <a:pt x="2393" y="10347"/>
                    <a:pt x="3012" y="10502"/>
                  </a:cubicBezTo>
                  <a:cubicBezTo>
                    <a:pt x="3578" y="10642"/>
                    <a:pt x="4155" y="10713"/>
                    <a:pt x="4736" y="10713"/>
                  </a:cubicBezTo>
                  <a:cubicBezTo>
                    <a:pt x="4998" y="10713"/>
                    <a:pt x="5261" y="10699"/>
                    <a:pt x="5525" y="10669"/>
                  </a:cubicBezTo>
                  <a:cubicBezTo>
                    <a:pt x="6013" y="10609"/>
                    <a:pt x="6489" y="10502"/>
                    <a:pt x="6965" y="10359"/>
                  </a:cubicBezTo>
                  <a:cubicBezTo>
                    <a:pt x="7465" y="10205"/>
                    <a:pt x="7942" y="10014"/>
                    <a:pt x="8465" y="9824"/>
                  </a:cubicBezTo>
                  <a:cubicBezTo>
                    <a:pt x="9501" y="9455"/>
                    <a:pt x="10609" y="9074"/>
                    <a:pt x="11775" y="8657"/>
                  </a:cubicBezTo>
                  <a:cubicBezTo>
                    <a:pt x="14097" y="7835"/>
                    <a:pt x="16669" y="6966"/>
                    <a:pt x="19384" y="6073"/>
                  </a:cubicBezTo>
                  <a:cubicBezTo>
                    <a:pt x="24789" y="4299"/>
                    <a:pt x="29730" y="2799"/>
                    <a:pt x="33314" y="1727"/>
                  </a:cubicBezTo>
                  <a:lnTo>
                    <a:pt x="37552" y="477"/>
                  </a:lnTo>
                  <a:lnTo>
                    <a:pt x="38707" y="132"/>
                  </a:lnTo>
                  <a:lnTo>
                    <a:pt x="39005" y="37"/>
                  </a:lnTo>
                  <a:cubicBezTo>
                    <a:pt x="39041" y="37"/>
                    <a:pt x="39076" y="25"/>
                    <a:pt x="39100" y="1"/>
                  </a:cubicBezTo>
                  <a:close/>
                </a:path>
              </a:pathLst>
            </a:custGeom>
            <a:solidFill>
              <a:srgbClr val="2C27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14458078" y="2528082"/>
              <a:ext cx="203208" cy="127851"/>
            </a:xfrm>
            <a:custGeom>
              <a:avLst/>
              <a:gdLst/>
              <a:ahLst/>
              <a:cxnLst/>
              <a:rect l="l" t="t" r="r" b="b"/>
              <a:pathLst>
                <a:path w="4657" h="2930" extrusionOk="0">
                  <a:moveTo>
                    <a:pt x="858" y="1"/>
                  </a:moveTo>
                  <a:cubicBezTo>
                    <a:pt x="644" y="1"/>
                    <a:pt x="429" y="12"/>
                    <a:pt x="227" y="60"/>
                  </a:cubicBezTo>
                  <a:cubicBezTo>
                    <a:pt x="144" y="60"/>
                    <a:pt x="72" y="84"/>
                    <a:pt x="1" y="108"/>
                  </a:cubicBezTo>
                  <a:cubicBezTo>
                    <a:pt x="1" y="115"/>
                    <a:pt x="15" y="118"/>
                    <a:pt x="42" y="118"/>
                  </a:cubicBezTo>
                  <a:cubicBezTo>
                    <a:pt x="127" y="118"/>
                    <a:pt x="339" y="91"/>
                    <a:pt x="638" y="91"/>
                  </a:cubicBezTo>
                  <a:cubicBezTo>
                    <a:pt x="707" y="91"/>
                    <a:pt x="780" y="92"/>
                    <a:pt x="858" y="96"/>
                  </a:cubicBezTo>
                  <a:cubicBezTo>
                    <a:pt x="1168" y="108"/>
                    <a:pt x="1477" y="155"/>
                    <a:pt x="1775" y="239"/>
                  </a:cubicBezTo>
                  <a:cubicBezTo>
                    <a:pt x="2132" y="346"/>
                    <a:pt x="2477" y="512"/>
                    <a:pt x="2799" y="715"/>
                  </a:cubicBezTo>
                  <a:cubicBezTo>
                    <a:pt x="3370" y="1096"/>
                    <a:pt x="3858" y="1596"/>
                    <a:pt x="4227" y="2179"/>
                  </a:cubicBezTo>
                  <a:cubicBezTo>
                    <a:pt x="4513" y="2632"/>
                    <a:pt x="4632" y="2929"/>
                    <a:pt x="4656" y="2929"/>
                  </a:cubicBezTo>
                  <a:cubicBezTo>
                    <a:pt x="4644" y="2858"/>
                    <a:pt x="4620" y="2775"/>
                    <a:pt x="4585" y="2703"/>
                  </a:cubicBezTo>
                  <a:cubicBezTo>
                    <a:pt x="4501" y="2513"/>
                    <a:pt x="4418" y="2310"/>
                    <a:pt x="4311" y="2132"/>
                  </a:cubicBezTo>
                  <a:cubicBezTo>
                    <a:pt x="3954" y="1513"/>
                    <a:pt x="3465" y="989"/>
                    <a:pt x="2870" y="596"/>
                  </a:cubicBezTo>
                  <a:cubicBezTo>
                    <a:pt x="2537" y="393"/>
                    <a:pt x="2180" y="227"/>
                    <a:pt x="1799" y="120"/>
                  </a:cubicBezTo>
                  <a:cubicBezTo>
                    <a:pt x="1501" y="48"/>
                    <a:pt x="1179" y="1"/>
                    <a:pt x="8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14458078" y="2426893"/>
              <a:ext cx="253563" cy="104419"/>
            </a:xfrm>
            <a:custGeom>
              <a:avLst/>
              <a:gdLst/>
              <a:ahLst/>
              <a:cxnLst/>
              <a:rect l="l" t="t" r="r" b="b"/>
              <a:pathLst>
                <a:path w="5811" h="2393" extrusionOk="0">
                  <a:moveTo>
                    <a:pt x="4471" y="1"/>
                  </a:moveTo>
                  <a:cubicBezTo>
                    <a:pt x="4290" y="1"/>
                    <a:pt x="4108" y="16"/>
                    <a:pt x="3930" y="45"/>
                  </a:cubicBezTo>
                  <a:cubicBezTo>
                    <a:pt x="3489" y="105"/>
                    <a:pt x="3061" y="212"/>
                    <a:pt x="2644" y="355"/>
                  </a:cubicBezTo>
                  <a:cubicBezTo>
                    <a:pt x="1882" y="629"/>
                    <a:pt x="1191" y="1057"/>
                    <a:pt x="608" y="1617"/>
                  </a:cubicBezTo>
                  <a:cubicBezTo>
                    <a:pt x="429" y="1784"/>
                    <a:pt x="275" y="1974"/>
                    <a:pt x="132" y="2165"/>
                  </a:cubicBezTo>
                  <a:cubicBezTo>
                    <a:pt x="72" y="2236"/>
                    <a:pt x="36" y="2308"/>
                    <a:pt x="1" y="2391"/>
                  </a:cubicBezTo>
                  <a:cubicBezTo>
                    <a:pt x="1" y="2392"/>
                    <a:pt x="2" y="2392"/>
                    <a:pt x="3" y="2392"/>
                  </a:cubicBezTo>
                  <a:cubicBezTo>
                    <a:pt x="28" y="2392"/>
                    <a:pt x="242" y="2079"/>
                    <a:pt x="667" y="1677"/>
                  </a:cubicBezTo>
                  <a:cubicBezTo>
                    <a:pt x="1263" y="1153"/>
                    <a:pt x="1941" y="748"/>
                    <a:pt x="2692" y="486"/>
                  </a:cubicBezTo>
                  <a:cubicBezTo>
                    <a:pt x="3096" y="343"/>
                    <a:pt x="3513" y="236"/>
                    <a:pt x="3942" y="176"/>
                  </a:cubicBezTo>
                  <a:cubicBezTo>
                    <a:pt x="4149" y="134"/>
                    <a:pt x="4360" y="112"/>
                    <a:pt x="4573" y="112"/>
                  </a:cubicBezTo>
                  <a:cubicBezTo>
                    <a:pt x="4716" y="112"/>
                    <a:pt x="4858" y="122"/>
                    <a:pt x="5001" y="141"/>
                  </a:cubicBezTo>
                  <a:cubicBezTo>
                    <a:pt x="5228" y="165"/>
                    <a:pt x="5454" y="260"/>
                    <a:pt x="5632" y="415"/>
                  </a:cubicBezTo>
                  <a:cubicBezTo>
                    <a:pt x="5751" y="522"/>
                    <a:pt x="5799" y="605"/>
                    <a:pt x="5811" y="605"/>
                  </a:cubicBezTo>
                  <a:cubicBezTo>
                    <a:pt x="5811" y="605"/>
                    <a:pt x="5811" y="581"/>
                    <a:pt x="5787" y="534"/>
                  </a:cubicBezTo>
                  <a:cubicBezTo>
                    <a:pt x="5751" y="474"/>
                    <a:pt x="5716" y="415"/>
                    <a:pt x="5668" y="367"/>
                  </a:cubicBezTo>
                  <a:cubicBezTo>
                    <a:pt x="5489" y="200"/>
                    <a:pt x="5263" y="81"/>
                    <a:pt x="5013" y="45"/>
                  </a:cubicBezTo>
                  <a:cubicBezTo>
                    <a:pt x="4835" y="16"/>
                    <a:pt x="4653" y="1"/>
                    <a:pt x="44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14410822" y="1511169"/>
              <a:ext cx="326303" cy="239731"/>
            </a:xfrm>
            <a:custGeom>
              <a:avLst/>
              <a:gdLst/>
              <a:ahLst/>
              <a:cxnLst/>
              <a:rect l="l" t="t" r="r" b="b"/>
              <a:pathLst>
                <a:path w="7478" h="5494" extrusionOk="0">
                  <a:moveTo>
                    <a:pt x="7200" y="0"/>
                  </a:moveTo>
                  <a:cubicBezTo>
                    <a:pt x="7161" y="0"/>
                    <a:pt x="7123" y="2"/>
                    <a:pt x="7084" y="5"/>
                  </a:cubicBezTo>
                  <a:cubicBezTo>
                    <a:pt x="7039" y="4"/>
                    <a:pt x="6994" y="3"/>
                    <a:pt x="6948" y="3"/>
                  </a:cubicBezTo>
                  <a:cubicBezTo>
                    <a:pt x="6637" y="3"/>
                    <a:pt x="6326" y="38"/>
                    <a:pt x="6025" y="100"/>
                  </a:cubicBezTo>
                  <a:cubicBezTo>
                    <a:pt x="4870" y="338"/>
                    <a:pt x="3775" y="827"/>
                    <a:pt x="2810" y="1529"/>
                  </a:cubicBezTo>
                  <a:cubicBezTo>
                    <a:pt x="2286" y="1910"/>
                    <a:pt x="1798" y="2339"/>
                    <a:pt x="1358" y="2815"/>
                  </a:cubicBezTo>
                  <a:cubicBezTo>
                    <a:pt x="1000" y="3208"/>
                    <a:pt x="691" y="3648"/>
                    <a:pt x="429" y="4113"/>
                  </a:cubicBezTo>
                  <a:cubicBezTo>
                    <a:pt x="322" y="4303"/>
                    <a:pt x="238" y="4494"/>
                    <a:pt x="179" y="4660"/>
                  </a:cubicBezTo>
                  <a:cubicBezTo>
                    <a:pt x="107" y="4827"/>
                    <a:pt x="84" y="4982"/>
                    <a:pt x="48" y="5101"/>
                  </a:cubicBezTo>
                  <a:cubicBezTo>
                    <a:pt x="24" y="5232"/>
                    <a:pt x="12" y="5363"/>
                    <a:pt x="0" y="5494"/>
                  </a:cubicBezTo>
                  <a:cubicBezTo>
                    <a:pt x="48" y="5375"/>
                    <a:pt x="72" y="5244"/>
                    <a:pt x="84" y="5125"/>
                  </a:cubicBezTo>
                  <a:cubicBezTo>
                    <a:pt x="131" y="4994"/>
                    <a:pt x="179" y="4851"/>
                    <a:pt x="238" y="4696"/>
                  </a:cubicBezTo>
                  <a:cubicBezTo>
                    <a:pt x="298" y="4529"/>
                    <a:pt x="393" y="4351"/>
                    <a:pt x="512" y="4148"/>
                  </a:cubicBezTo>
                  <a:cubicBezTo>
                    <a:pt x="774" y="3708"/>
                    <a:pt x="1096" y="3291"/>
                    <a:pt x="1453" y="2898"/>
                  </a:cubicBezTo>
                  <a:cubicBezTo>
                    <a:pt x="1893" y="2434"/>
                    <a:pt x="2370" y="2005"/>
                    <a:pt x="2893" y="1636"/>
                  </a:cubicBezTo>
                  <a:cubicBezTo>
                    <a:pt x="3834" y="946"/>
                    <a:pt x="4906" y="446"/>
                    <a:pt x="6037" y="184"/>
                  </a:cubicBezTo>
                  <a:cubicBezTo>
                    <a:pt x="6382" y="112"/>
                    <a:pt x="6739" y="65"/>
                    <a:pt x="7096" y="53"/>
                  </a:cubicBezTo>
                  <a:cubicBezTo>
                    <a:pt x="7227" y="53"/>
                    <a:pt x="7358" y="41"/>
                    <a:pt x="7477" y="17"/>
                  </a:cubicBezTo>
                  <a:cubicBezTo>
                    <a:pt x="7385" y="9"/>
                    <a:pt x="7292" y="0"/>
                    <a:pt x="72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12881328" y="2325485"/>
              <a:ext cx="1138830" cy="360600"/>
            </a:xfrm>
            <a:custGeom>
              <a:avLst/>
              <a:gdLst/>
              <a:ahLst/>
              <a:cxnLst/>
              <a:rect l="l" t="t" r="r" b="b"/>
              <a:pathLst>
                <a:path w="26099" h="8264" extrusionOk="0">
                  <a:moveTo>
                    <a:pt x="25527" y="0"/>
                  </a:moveTo>
                  <a:lnTo>
                    <a:pt x="11906" y="572"/>
                  </a:lnTo>
                  <a:lnTo>
                    <a:pt x="5179" y="869"/>
                  </a:lnTo>
                  <a:cubicBezTo>
                    <a:pt x="4667" y="905"/>
                    <a:pt x="4156" y="917"/>
                    <a:pt x="3679" y="953"/>
                  </a:cubicBezTo>
                  <a:cubicBezTo>
                    <a:pt x="3191" y="976"/>
                    <a:pt x="2715" y="1084"/>
                    <a:pt x="2274" y="1274"/>
                  </a:cubicBezTo>
                  <a:cubicBezTo>
                    <a:pt x="1858" y="1441"/>
                    <a:pt x="1489" y="1750"/>
                    <a:pt x="1250" y="2131"/>
                  </a:cubicBezTo>
                  <a:cubicBezTo>
                    <a:pt x="1036" y="2489"/>
                    <a:pt x="869" y="2858"/>
                    <a:pt x="738" y="3251"/>
                  </a:cubicBezTo>
                  <a:cubicBezTo>
                    <a:pt x="346" y="4429"/>
                    <a:pt x="107" y="5656"/>
                    <a:pt x="36" y="6894"/>
                  </a:cubicBezTo>
                  <a:cubicBezTo>
                    <a:pt x="0" y="7322"/>
                    <a:pt x="0" y="7668"/>
                    <a:pt x="12" y="7894"/>
                  </a:cubicBezTo>
                  <a:lnTo>
                    <a:pt x="12" y="8156"/>
                  </a:lnTo>
                  <a:cubicBezTo>
                    <a:pt x="12" y="8227"/>
                    <a:pt x="24" y="8263"/>
                    <a:pt x="24" y="8263"/>
                  </a:cubicBezTo>
                  <a:cubicBezTo>
                    <a:pt x="24" y="8227"/>
                    <a:pt x="24" y="8203"/>
                    <a:pt x="24" y="8168"/>
                  </a:cubicBezTo>
                  <a:lnTo>
                    <a:pt x="24" y="7906"/>
                  </a:lnTo>
                  <a:cubicBezTo>
                    <a:pt x="24" y="7680"/>
                    <a:pt x="36" y="7334"/>
                    <a:pt x="72" y="6906"/>
                  </a:cubicBezTo>
                  <a:cubicBezTo>
                    <a:pt x="155" y="5667"/>
                    <a:pt x="417" y="4453"/>
                    <a:pt x="822" y="3286"/>
                  </a:cubicBezTo>
                  <a:cubicBezTo>
                    <a:pt x="941" y="2905"/>
                    <a:pt x="1108" y="2536"/>
                    <a:pt x="1322" y="2191"/>
                  </a:cubicBezTo>
                  <a:cubicBezTo>
                    <a:pt x="1560" y="1822"/>
                    <a:pt x="1893" y="1536"/>
                    <a:pt x="2298" y="1357"/>
                  </a:cubicBezTo>
                  <a:cubicBezTo>
                    <a:pt x="3143" y="1000"/>
                    <a:pt x="4156" y="1048"/>
                    <a:pt x="5179" y="988"/>
                  </a:cubicBezTo>
                  <a:lnTo>
                    <a:pt x="11906" y="703"/>
                  </a:lnTo>
                  <a:cubicBezTo>
                    <a:pt x="17442" y="454"/>
                    <a:pt x="22376" y="252"/>
                    <a:pt x="25486" y="86"/>
                  </a:cubicBezTo>
                  <a:lnTo>
                    <a:pt x="25486" y="86"/>
                  </a:lnTo>
                  <a:cubicBezTo>
                    <a:pt x="25673" y="1211"/>
                    <a:pt x="25814" y="2103"/>
                    <a:pt x="25920" y="2727"/>
                  </a:cubicBezTo>
                  <a:cubicBezTo>
                    <a:pt x="25968" y="3036"/>
                    <a:pt x="26015" y="3274"/>
                    <a:pt x="26039" y="3441"/>
                  </a:cubicBezTo>
                  <a:cubicBezTo>
                    <a:pt x="26051" y="3512"/>
                    <a:pt x="26075" y="3572"/>
                    <a:pt x="26075" y="3620"/>
                  </a:cubicBezTo>
                  <a:lnTo>
                    <a:pt x="26087" y="3679"/>
                  </a:lnTo>
                  <a:cubicBezTo>
                    <a:pt x="26099" y="3655"/>
                    <a:pt x="26099" y="3643"/>
                    <a:pt x="26087" y="3620"/>
                  </a:cubicBezTo>
                  <a:lnTo>
                    <a:pt x="26063" y="3429"/>
                  </a:lnTo>
                  <a:cubicBezTo>
                    <a:pt x="26039" y="3262"/>
                    <a:pt x="26015" y="3024"/>
                    <a:pt x="25968" y="2727"/>
                  </a:cubicBezTo>
                  <a:cubicBezTo>
                    <a:pt x="25873" y="2096"/>
                    <a:pt x="25742" y="1191"/>
                    <a:pt x="25563" y="36"/>
                  </a:cubicBezTo>
                  <a:lnTo>
                    <a:pt x="2556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13053293" y="1972696"/>
              <a:ext cx="5760" cy="393850"/>
            </a:xfrm>
            <a:custGeom>
              <a:avLst/>
              <a:gdLst/>
              <a:ahLst/>
              <a:cxnLst/>
              <a:rect l="l" t="t" r="r" b="b"/>
              <a:pathLst>
                <a:path w="132" h="9026" extrusionOk="0">
                  <a:moveTo>
                    <a:pt x="60" y="1"/>
                  </a:moveTo>
                  <a:cubicBezTo>
                    <a:pt x="24" y="1"/>
                    <a:pt x="0" y="2013"/>
                    <a:pt x="0" y="4513"/>
                  </a:cubicBezTo>
                  <a:cubicBezTo>
                    <a:pt x="0" y="7002"/>
                    <a:pt x="24" y="9026"/>
                    <a:pt x="60" y="9026"/>
                  </a:cubicBezTo>
                  <a:cubicBezTo>
                    <a:pt x="95" y="9026"/>
                    <a:pt x="131" y="7002"/>
                    <a:pt x="131" y="4513"/>
                  </a:cubicBezTo>
                  <a:cubicBezTo>
                    <a:pt x="131" y="2013"/>
                    <a:pt x="95" y="1"/>
                    <a:pt x="60" y="1"/>
                  </a:cubicBezTo>
                  <a:close/>
                </a:path>
              </a:pathLst>
            </a:custGeom>
            <a:solidFill>
              <a:srgbClr val="2C27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13167050" y="1523299"/>
              <a:ext cx="1800729" cy="1629375"/>
            </a:xfrm>
            <a:custGeom>
              <a:avLst/>
              <a:gdLst/>
              <a:ahLst/>
              <a:cxnLst/>
              <a:rect l="l" t="t" r="r" b="b"/>
              <a:pathLst>
                <a:path w="41268" h="37341" extrusionOk="0">
                  <a:moveTo>
                    <a:pt x="37922" y="1"/>
                  </a:moveTo>
                  <a:cubicBezTo>
                    <a:pt x="37922" y="1"/>
                    <a:pt x="37934" y="60"/>
                    <a:pt x="37970" y="168"/>
                  </a:cubicBezTo>
                  <a:cubicBezTo>
                    <a:pt x="38005" y="275"/>
                    <a:pt x="38065" y="430"/>
                    <a:pt x="38124" y="668"/>
                  </a:cubicBezTo>
                  <a:cubicBezTo>
                    <a:pt x="38244" y="1096"/>
                    <a:pt x="38398" y="1751"/>
                    <a:pt x="38577" y="2596"/>
                  </a:cubicBezTo>
                  <a:cubicBezTo>
                    <a:pt x="38922" y="4275"/>
                    <a:pt x="39351" y="6752"/>
                    <a:pt x="39827" y="9847"/>
                  </a:cubicBezTo>
                  <a:cubicBezTo>
                    <a:pt x="40065" y="11395"/>
                    <a:pt x="40327" y="13110"/>
                    <a:pt x="40577" y="14931"/>
                  </a:cubicBezTo>
                  <a:cubicBezTo>
                    <a:pt x="40708" y="15860"/>
                    <a:pt x="40791" y="16812"/>
                    <a:pt x="40851" y="17813"/>
                  </a:cubicBezTo>
                  <a:cubicBezTo>
                    <a:pt x="40922" y="18801"/>
                    <a:pt x="40970" y="19813"/>
                    <a:pt x="41006" y="20873"/>
                  </a:cubicBezTo>
                  <a:cubicBezTo>
                    <a:pt x="41089" y="22980"/>
                    <a:pt x="41137" y="25206"/>
                    <a:pt x="41077" y="27528"/>
                  </a:cubicBezTo>
                  <a:cubicBezTo>
                    <a:pt x="41053" y="28111"/>
                    <a:pt x="41030" y="28695"/>
                    <a:pt x="40982" y="29278"/>
                  </a:cubicBezTo>
                  <a:cubicBezTo>
                    <a:pt x="40970" y="29576"/>
                    <a:pt x="40922" y="29874"/>
                    <a:pt x="40887" y="30159"/>
                  </a:cubicBezTo>
                  <a:cubicBezTo>
                    <a:pt x="40827" y="30457"/>
                    <a:pt x="40756" y="30743"/>
                    <a:pt x="40672" y="31029"/>
                  </a:cubicBezTo>
                  <a:cubicBezTo>
                    <a:pt x="40494" y="31612"/>
                    <a:pt x="40208" y="32148"/>
                    <a:pt x="39839" y="32624"/>
                  </a:cubicBezTo>
                  <a:cubicBezTo>
                    <a:pt x="39470" y="33100"/>
                    <a:pt x="38970" y="33481"/>
                    <a:pt x="38410" y="33719"/>
                  </a:cubicBezTo>
                  <a:cubicBezTo>
                    <a:pt x="37220" y="34303"/>
                    <a:pt x="35981" y="34779"/>
                    <a:pt x="34695" y="35136"/>
                  </a:cubicBezTo>
                  <a:cubicBezTo>
                    <a:pt x="33398" y="35529"/>
                    <a:pt x="32064" y="35839"/>
                    <a:pt x="30707" y="36112"/>
                  </a:cubicBezTo>
                  <a:cubicBezTo>
                    <a:pt x="27742" y="36732"/>
                    <a:pt x="24742" y="37089"/>
                    <a:pt x="21730" y="37208"/>
                  </a:cubicBezTo>
                  <a:cubicBezTo>
                    <a:pt x="21372" y="37217"/>
                    <a:pt x="21015" y="37221"/>
                    <a:pt x="20658" y="37221"/>
                  </a:cubicBezTo>
                  <a:cubicBezTo>
                    <a:pt x="19586" y="37221"/>
                    <a:pt x="18515" y="37181"/>
                    <a:pt x="17443" y="37101"/>
                  </a:cubicBezTo>
                  <a:cubicBezTo>
                    <a:pt x="16050" y="37005"/>
                    <a:pt x="14681" y="36851"/>
                    <a:pt x="13371" y="36660"/>
                  </a:cubicBezTo>
                  <a:cubicBezTo>
                    <a:pt x="10883" y="36303"/>
                    <a:pt x="8442" y="35743"/>
                    <a:pt x="6061" y="34958"/>
                  </a:cubicBezTo>
                  <a:cubicBezTo>
                    <a:pt x="4059" y="34302"/>
                    <a:pt x="2102" y="33462"/>
                    <a:pt x="237" y="32472"/>
                  </a:cubicBezTo>
                  <a:lnTo>
                    <a:pt x="237" y="32472"/>
                  </a:lnTo>
                  <a:lnTo>
                    <a:pt x="8240" y="29635"/>
                  </a:lnTo>
                  <a:lnTo>
                    <a:pt x="10419" y="28850"/>
                  </a:lnTo>
                  <a:lnTo>
                    <a:pt x="10978" y="28647"/>
                  </a:lnTo>
                  <a:cubicBezTo>
                    <a:pt x="11109" y="28600"/>
                    <a:pt x="11169" y="28564"/>
                    <a:pt x="11169" y="28564"/>
                  </a:cubicBezTo>
                  <a:lnTo>
                    <a:pt x="11169" y="28564"/>
                  </a:lnTo>
                  <a:lnTo>
                    <a:pt x="10978" y="28635"/>
                  </a:lnTo>
                  <a:lnTo>
                    <a:pt x="10407" y="28826"/>
                  </a:lnTo>
                  <a:lnTo>
                    <a:pt x="8216" y="29576"/>
                  </a:lnTo>
                  <a:lnTo>
                    <a:pt x="96" y="32410"/>
                  </a:lnTo>
                  <a:lnTo>
                    <a:pt x="1" y="32445"/>
                  </a:lnTo>
                  <a:lnTo>
                    <a:pt x="96" y="32493"/>
                  </a:lnTo>
                  <a:cubicBezTo>
                    <a:pt x="1989" y="33517"/>
                    <a:pt x="3965" y="34374"/>
                    <a:pt x="6013" y="35053"/>
                  </a:cubicBezTo>
                  <a:cubicBezTo>
                    <a:pt x="8406" y="35839"/>
                    <a:pt x="10859" y="36410"/>
                    <a:pt x="13348" y="36767"/>
                  </a:cubicBezTo>
                  <a:cubicBezTo>
                    <a:pt x="14657" y="36970"/>
                    <a:pt x="16026" y="37113"/>
                    <a:pt x="17420" y="37220"/>
                  </a:cubicBezTo>
                  <a:cubicBezTo>
                    <a:pt x="18491" y="37300"/>
                    <a:pt x="19569" y="37340"/>
                    <a:pt x="20644" y="37340"/>
                  </a:cubicBezTo>
                  <a:cubicBezTo>
                    <a:pt x="21003" y="37340"/>
                    <a:pt x="21360" y="37336"/>
                    <a:pt x="21718" y="37327"/>
                  </a:cubicBezTo>
                  <a:cubicBezTo>
                    <a:pt x="24742" y="37220"/>
                    <a:pt x="27754" y="36851"/>
                    <a:pt x="30719" y="36232"/>
                  </a:cubicBezTo>
                  <a:cubicBezTo>
                    <a:pt x="32076" y="35958"/>
                    <a:pt x="33422" y="35636"/>
                    <a:pt x="34731" y="35255"/>
                  </a:cubicBezTo>
                  <a:cubicBezTo>
                    <a:pt x="36017" y="34886"/>
                    <a:pt x="37267" y="34410"/>
                    <a:pt x="38470" y="33826"/>
                  </a:cubicBezTo>
                  <a:cubicBezTo>
                    <a:pt x="39053" y="33576"/>
                    <a:pt x="39565" y="33184"/>
                    <a:pt x="39958" y="32683"/>
                  </a:cubicBezTo>
                  <a:cubicBezTo>
                    <a:pt x="40339" y="32195"/>
                    <a:pt x="40625" y="31648"/>
                    <a:pt x="40803" y="31052"/>
                  </a:cubicBezTo>
                  <a:cubicBezTo>
                    <a:pt x="40899" y="30767"/>
                    <a:pt x="40970" y="30469"/>
                    <a:pt x="41018" y="30171"/>
                  </a:cubicBezTo>
                  <a:cubicBezTo>
                    <a:pt x="41053" y="29874"/>
                    <a:pt x="41101" y="29576"/>
                    <a:pt x="41125" y="29278"/>
                  </a:cubicBezTo>
                  <a:cubicBezTo>
                    <a:pt x="41172" y="28683"/>
                    <a:pt x="41184" y="28100"/>
                    <a:pt x="41208" y="27528"/>
                  </a:cubicBezTo>
                  <a:cubicBezTo>
                    <a:pt x="41268" y="25194"/>
                    <a:pt x="41208" y="22968"/>
                    <a:pt x="41137" y="20861"/>
                  </a:cubicBezTo>
                  <a:cubicBezTo>
                    <a:pt x="41101" y="19813"/>
                    <a:pt x="41042" y="18789"/>
                    <a:pt x="40970" y="17789"/>
                  </a:cubicBezTo>
                  <a:cubicBezTo>
                    <a:pt x="40911" y="16789"/>
                    <a:pt x="40827" y="15836"/>
                    <a:pt x="40696" y="14919"/>
                  </a:cubicBezTo>
                  <a:cubicBezTo>
                    <a:pt x="40446" y="13074"/>
                    <a:pt x="40172" y="11371"/>
                    <a:pt x="39946" y="9824"/>
                  </a:cubicBezTo>
                  <a:cubicBezTo>
                    <a:pt x="39434" y="6728"/>
                    <a:pt x="39006" y="4263"/>
                    <a:pt x="38636" y="2573"/>
                  </a:cubicBezTo>
                  <a:cubicBezTo>
                    <a:pt x="38458" y="1727"/>
                    <a:pt x="38303" y="1084"/>
                    <a:pt x="38172" y="644"/>
                  </a:cubicBezTo>
                  <a:cubicBezTo>
                    <a:pt x="38113" y="430"/>
                    <a:pt x="38041" y="275"/>
                    <a:pt x="38005" y="156"/>
                  </a:cubicBezTo>
                  <a:cubicBezTo>
                    <a:pt x="37970" y="49"/>
                    <a:pt x="37922" y="1"/>
                    <a:pt x="379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14326126" y="1855274"/>
              <a:ext cx="125756" cy="561670"/>
            </a:xfrm>
            <a:custGeom>
              <a:avLst/>
              <a:gdLst/>
              <a:ahLst/>
              <a:cxnLst/>
              <a:rect l="l" t="t" r="r" b="b"/>
              <a:pathLst>
                <a:path w="2882" h="12872" extrusionOk="0">
                  <a:moveTo>
                    <a:pt x="1786" y="1"/>
                  </a:moveTo>
                  <a:cubicBezTo>
                    <a:pt x="131" y="4013"/>
                    <a:pt x="1" y="9681"/>
                    <a:pt x="2882" y="12872"/>
                  </a:cubicBezTo>
                  <a:lnTo>
                    <a:pt x="2846" y="12443"/>
                  </a:lnTo>
                  <a:cubicBezTo>
                    <a:pt x="2453" y="8216"/>
                    <a:pt x="1941" y="4347"/>
                    <a:pt x="1786" y="1"/>
                  </a:cubicBezTo>
                  <a:close/>
                </a:path>
              </a:pathLst>
            </a:custGeom>
            <a:solidFill>
              <a:srgbClr val="2C272A">
                <a:alpha val="18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14407156" y="1893237"/>
              <a:ext cx="50966" cy="637987"/>
            </a:xfrm>
            <a:custGeom>
              <a:avLst/>
              <a:gdLst/>
              <a:ahLst/>
              <a:cxnLst/>
              <a:rect l="l" t="t" r="r" b="b"/>
              <a:pathLst>
                <a:path w="1168" h="14621" extrusionOk="0">
                  <a:moveTo>
                    <a:pt x="1" y="0"/>
                  </a:moveTo>
                  <a:cubicBezTo>
                    <a:pt x="1" y="48"/>
                    <a:pt x="1" y="107"/>
                    <a:pt x="1" y="155"/>
                  </a:cubicBezTo>
                  <a:cubicBezTo>
                    <a:pt x="1" y="262"/>
                    <a:pt x="13" y="405"/>
                    <a:pt x="37" y="584"/>
                  </a:cubicBezTo>
                  <a:cubicBezTo>
                    <a:pt x="60" y="965"/>
                    <a:pt x="96" y="1500"/>
                    <a:pt x="156" y="2143"/>
                  </a:cubicBezTo>
                  <a:cubicBezTo>
                    <a:pt x="263" y="3489"/>
                    <a:pt x="406" y="5298"/>
                    <a:pt x="572" y="7311"/>
                  </a:cubicBezTo>
                  <a:lnTo>
                    <a:pt x="989" y="12478"/>
                  </a:lnTo>
                  <a:cubicBezTo>
                    <a:pt x="1037" y="13133"/>
                    <a:pt x="1072" y="13657"/>
                    <a:pt x="1096" y="14049"/>
                  </a:cubicBezTo>
                  <a:lnTo>
                    <a:pt x="1144" y="14466"/>
                  </a:lnTo>
                  <a:cubicBezTo>
                    <a:pt x="1144" y="14526"/>
                    <a:pt x="1144" y="14573"/>
                    <a:pt x="1156" y="14621"/>
                  </a:cubicBezTo>
                  <a:cubicBezTo>
                    <a:pt x="1168" y="14573"/>
                    <a:pt x="1168" y="14526"/>
                    <a:pt x="1156" y="14466"/>
                  </a:cubicBezTo>
                  <a:cubicBezTo>
                    <a:pt x="1156" y="14359"/>
                    <a:pt x="1156" y="14216"/>
                    <a:pt x="1144" y="14038"/>
                  </a:cubicBezTo>
                  <a:cubicBezTo>
                    <a:pt x="1132" y="13668"/>
                    <a:pt x="1108" y="13133"/>
                    <a:pt x="1072" y="12478"/>
                  </a:cubicBezTo>
                  <a:cubicBezTo>
                    <a:pt x="989" y="11144"/>
                    <a:pt x="870" y="9323"/>
                    <a:pt x="703" y="7299"/>
                  </a:cubicBezTo>
                  <a:cubicBezTo>
                    <a:pt x="537" y="5286"/>
                    <a:pt x="370" y="3453"/>
                    <a:pt x="239" y="2143"/>
                  </a:cubicBezTo>
                  <a:cubicBezTo>
                    <a:pt x="168" y="1488"/>
                    <a:pt x="120" y="965"/>
                    <a:pt x="72" y="572"/>
                  </a:cubicBezTo>
                  <a:cubicBezTo>
                    <a:pt x="49" y="405"/>
                    <a:pt x="37" y="262"/>
                    <a:pt x="25" y="155"/>
                  </a:cubicBezTo>
                  <a:cubicBezTo>
                    <a:pt x="25" y="95"/>
                    <a:pt x="13" y="48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14071560" y="1624096"/>
              <a:ext cx="6807" cy="231222"/>
            </a:xfrm>
            <a:custGeom>
              <a:avLst/>
              <a:gdLst/>
              <a:ahLst/>
              <a:cxnLst/>
              <a:rect l="l" t="t" r="r" b="b"/>
              <a:pathLst>
                <a:path w="156" h="5299" extrusionOk="0">
                  <a:moveTo>
                    <a:pt x="84" y="1"/>
                  </a:moveTo>
                  <a:cubicBezTo>
                    <a:pt x="24" y="882"/>
                    <a:pt x="0" y="1763"/>
                    <a:pt x="24" y="2644"/>
                  </a:cubicBezTo>
                  <a:cubicBezTo>
                    <a:pt x="0" y="3525"/>
                    <a:pt x="24" y="4418"/>
                    <a:pt x="84" y="5299"/>
                  </a:cubicBezTo>
                  <a:cubicBezTo>
                    <a:pt x="120" y="5299"/>
                    <a:pt x="155" y="4108"/>
                    <a:pt x="155" y="2644"/>
                  </a:cubicBezTo>
                  <a:cubicBezTo>
                    <a:pt x="155" y="1191"/>
                    <a:pt x="120" y="1"/>
                    <a:pt x="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13968188" y="1821501"/>
              <a:ext cx="194830" cy="279177"/>
            </a:xfrm>
            <a:custGeom>
              <a:avLst/>
              <a:gdLst/>
              <a:ahLst/>
              <a:cxnLst/>
              <a:rect l="l" t="t" r="r" b="b"/>
              <a:pathLst>
                <a:path w="4465" h="6398" extrusionOk="0">
                  <a:moveTo>
                    <a:pt x="2394" y="1"/>
                  </a:moveTo>
                  <a:cubicBezTo>
                    <a:pt x="2378" y="1"/>
                    <a:pt x="2362" y="1"/>
                    <a:pt x="2346" y="1"/>
                  </a:cubicBezTo>
                  <a:cubicBezTo>
                    <a:pt x="1500" y="13"/>
                    <a:pt x="786" y="751"/>
                    <a:pt x="476" y="1525"/>
                  </a:cubicBezTo>
                  <a:cubicBezTo>
                    <a:pt x="0" y="2656"/>
                    <a:pt x="143" y="4561"/>
                    <a:pt x="726" y="5478"/>
                  </a:cubicBezTo>
                  <a:cubicBezTo>
                    <a:pt x="1112" y="6056"/>
                    <a:pt x="1757" y="6397"/>
                    <a:pt x="2445" y="6397"/>
                  </a:cubicBezTo>
                  <a:cubicBezTo>
                    <a:pt x="2480" y="6397"/>
                    <a:pt x="2514" y="6396"/>
                    <a:pt x="2548" y="6395"/>
                  </a:cubicBezTo>
                  <a:cubicBezTo>
                    <a:pt x="2570" y="6396"/>
                    <a:pt x="2591" y="6397"/>
                    <a:pt x="2613" y="6397"/>
                  </a:cubicBezTo>
                  <a:cubicBezTo>
                    <a:pt x="3076" y="6397"/>
                    <a:pt x="3621" y="6044"/>
                    <a:pt x="3893" y="5680"/>
                  </a:cubicBezTo>
                  <a:cubicBezTo>
                    <a:pt x="4215" y="5276"/>
                    <a:pt x="4417" y="4787"/>
                    <a:pt x="4465" y="4275"/>
                  </a:cubicBezTo>
                  <a:lnTo>
                    <a:pt x="4370" y="1585"/>
                  </a:lnTo>
                  <a:cubicBezTo>
                    <a:pt x="4147" y="787"/>
                    <a:pt x="3473" y="1"/>
                    <a:pt x="2394" y="1"/>
                  </a:cubicBezTo>
                  <a:close/>
                </a:path>
              </a:pathLst>
            </a:custGeom>
            <a:solidFill>
              <a:srgbClr val="2C272A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13972857" y="1819319"/>
              <a:ext cx="190685" cy="283889"/>
            </a:xfrm>
            <a:custGeom>
              <a:avLst/>
              <a:gdLst/>
              <a:ahLst/>
              <a:cxnLst/>
              <a:rect l="l" t="t" r="r" b="b"/>
              <a:pathLst>
                <a:path w="4370" h="6506" extrusionOk="0">
                  <a:moveTo>
                    <a:pt x="2246" y="0"/>
                  </a:moveTo>
                  <a:cubicBezTo>
                    <a:pt x="2080" y="0"/>
                    <a:pt x="1921" y="25"/>
                    <a:pt x="1762" y="75"/>
                  </a:cubicBezTo>
                  <a:cubicBezTo>
                    <a:pt x="1358" y="218"/>
                    <a:pt x="1012" y="480"/>
                    <a:pt x="738" y="813"/>
                  </a:cubicBezTo>
                  <a:cubicBezTo>
                    <a:pt x="441" y="1182"/>
                    <a:pt x="238" y="1611"/>
                    <a:pt x="143" y="2063"/>
                  </a:cubicBezTo>
                  <a:cubicBezTo>
                    <a:pt x="36" y="2551"/>
                    <a:pt x="0" y="3051"/>
                    <a:pt x="24" y="3551"/>
                  </a:cubicBezTo>
                  <a:cubicBezTo>
                    <a:pt x="84" y="4337"/>
                    <a:pt x="238" y="5123"/>
                    <a:pt x="667" y="5718"/>
                  </a:cubicBezTo>
                  <a:cubicBezTo>
                    <a:pt x="881" y="5992"/>
                    <a:pt x="1167" y="6218"/>
                    <a:pt x="1500" y="6338"/>
                  </a:cubicBezTo>
                  <a:cubicBezTo>
                    <a:pt x="1769" y="6456"/>
                    <a:pt x="2057" y="6506"/>
                    <a:pt x="2346" y="6506"/>
                  </a:cubicBezTo>
                  <a:cubicBezTo>
                    <a:pt x="2378" y="6506"/>
                    <a:pt x="2410" y="6505"/>
                    <a:pt x="2441" y="6504"/>
                  </a:cubicBezTo>
                  <a:cubicBezTo>
                    <a:pt x="2679" y="6504"/>
                    <a:pt x="2905" y="6445"/>
                    <a:pt x="3120" y="6338"/>
                  </a:cubicBezTo>
                  <a:cubicBezTo>
                    <a:pt x="3298" y="6242"/>
                    <a:pt x="3465" y="6123"/>
                    <a:pt x="3620" y="5980"/>
                  </a:cubicBezTo>
                  <a:cubicBezTo>
                    <a:pt x="3858" y="5742"/>
                    <a:pt x="4036" y="5468"/>
                    <a:pt x="4167" y="5159"/>
                  </a:cubicBezTo>
                  <a:cubicBezTo>
                    <a:pt x="4251" y="4968"/>
                    <a:pt x="4310" y="4754"/>
                    <a:pt x="4346" y="4552"/>
                  </a:cubicBezTo>
                  <a:cubicBezTo>
                    <a:pt x="4358" y="4492"/>
                    <a:pt x="4358" y="4433"/>
                    <a:pt x="4358" y="4385"/>
                  </a:cubicBezTo>
                  <a:cubicBezTo>
                    <a:pt x="4370" y="4361"/>
                    <a:pt x="4370" y="4349"/>
                    <a:pt x="4358" y="4325"/>
                  </a:cubicBezTo>
                  <a:cubicBezTo>
                    <a:pt x="4310" y="4599"/>
                    <a:pt x="4227" y="4873"/>
                    <a:pt x="4108" y="5135"/>
                  </a:cubicBezTo>
                  <a:cubicBezTo>
                    <a:pt x="3977" y="5433"/>
                    <a:pt x="3786" y="5695"/>
                    <a:pt x="3548" y="5921"/>
                  </a:cubicBezTo>
                  <a:cubicBezTo>
                    <a:pt x="3405" y="6052"/>
                    <a:pt x="3239" y="6159"/>
                    <a:pt x="3048" y="6242"/>
                  </a:cubicBezTo>
                  <a:cubicBezTo>
                    <a:pt x="2858" y="6349"/>
                    <a:pt x="2643" y="6397"/>
                    <a:pt x="2429" y="6397"/>
                  </a:cubicBezTo>
                  <a:cubicBezTo>
                    <a:pt x="2393" y="6399"/>
                    <a:pt x="2357" y="6400"/>
                    <a:pt x="2321" y="6400"/>
                  </a:cubicBezTo>
                  <a:cubicBezTo>
                    <a:pt x="1717" y="6400"/>
                    <a:pt x="1144" y="6119"/>
                    <a:pt x="762" y="5647"/>
                  </a:cubicBezTo>
                  <a:cubicBezTo>
                    <a:pt x="357" y="5087"/>
                    <a:pt x="203" y="4313"/>
                    <a:pt x="155" y="3551"/>
                  </a:cubicBezTo>
                  <a:cubicBezTo>
                    <a:pt x="96" y="2539"/>
                    <a:pt x="262" y="1563"/>
                    <a:pt x="834" y="884"/>
                  </a:cubicBezTo>
                  <a:cubicBezTo>
                    <a:pt x="1084" y="575"/>
                    <a:pt x="1417" y="325"/>
                    <a:pt x="1798" y="194"/>
                  </a:cubicBezTo>
                  <a:cubicBezTo>
                    <a:pt x="1977" y="134"/>
                    <a:pt x="2155" y="111"/>
                    <a:pt x="2346" y="111"/>
                  </a:cubicBezTo>
                  <a:cubicBezTo>
                    <a:pt x="2512" y="111"/>
                    <a:pt x="2679" y="134"/>
                    <a:pt x="2846" y="182"/>
                  </a:cubicBezTo>
                  <a:cubicBezTo>
                    <a:pt x="3120" y="265"/>
                    <a:pt x="3382" y="408"/>
                    <a:pt x="3596" y="611"/>
                  </a:cubicBezTo>
                  <a:cubicBezTo>
                    <a:pt x="3763" y="765"/>
                    <a:pt x="3894" y="932"/>
                    <a:pt x="4013" y="1123"/>
                  </a:cubicBezTo>
                  <a:cubicBezTo>
                    <a:pt x="4108" y="1289"/>
                    <a:pt x="4191" y="1456"/>
                    <a:pt x="4263" y="1635"/>
                  </a:cubicBezTo>
                  <a:cubicBezTo>
                    <a:pt x="4227" y="1444"/>
                    <a:pt x="4156" y="1254"/>
                    <a:pt x="4060" y="1087"/>
                  </a:cubicBezTo>
                  <a:cubicBezTo>
                    <a:pt x="3953" y="884"/>
                    <a:pt x="3810" y="706"/>
                    <a:pt x="3644" y="539"/>
                  </a:cubicBezTo>
                  <a:cubicBezTo>
                    <a:pt x="3429" y="337"/>
                    <a:pt x="3155" y="170"/>
                    <a:pt x="2870" y="87"/>
                  </a:cubicBezTo>
                  <a:cubicBezTo>
                    <a:pt x="2691" y="39"/>
                    <a:pt x="2512" y="3"/>
                    <a:pt x="2346" y="3"/>
                  </a:cubicBezTo>
                  <a:cubicBezTo>
                    <a:pt x="2312" y="1"/>
                    <a:pt x="2279" y="0"/>
                    <a:pt x="22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13994151" y="1823595"/>
              <a:ext cx="194874" cy="279657"/>
            </a:xfrm>
            <a:custGeom>
              <a:avLst/>
              <a:gdLst/>
              <a:ahLst/>
              <a:cxnLst/>
              <a:rect l="l" t="t" r="r" b="b"/>
              <a:pathLst>
                <a:path w="4466" h="6409" extrusionOk="0">
                  <a:moveTo>
                    <a:pt x="2360" y="1"/>
                  </a:moveTo>
                  <a:cubicBezTo>
                    <a:pt x="2351" y="1"/>
                    <a:pt x="2343" y="1"/>
                    <a:pt x="2334" y="1"/>
                  </a:cubicBezTo>
                  <a:cubicBezTo>
                    <a:pt x="1501" y="25"/>
                    <a:pt x="786" y="751"/>
                    <a:pt x="465" y="1525"/>
                  </a:cubicBezTo>
                  <a:cubicBezTo>
                    <a:pt x="0" y="2656"/>
                    <a:pt x="143" y="4561"/>
                    <a:pt x="715" y="5489"/>
                  </a:cubicBezTo>
                  <a:cubicBezTo>
                    <a:pt x="1101" y="6057"/>
                    <a:pt x="1747" y="6409"/>
                    <a:pt x="2437" y="6409"/>
                  </a:cubicBezTo>
                  <a:cubicBezTo>
                    <a:pt x="2470" y="6409"/>
                    <a:pt x="2503" y="6408"/>
                    <a:pt x="2536" y="6406"/>
                  </a:cubicBezTo>
                  <a:cubicBezTo>
                    <a:pt x="2551" y="6407"/>
                    <a:pt x="2566" y="6407"/>
                    <a:pt x="2581" y="6407"/>
                  </a:cubicBezTo>
                  <a:cubicBezTo>
                    <a:pt x="3049" y="6407"/>
                    <a:pt x="3617" y="6049"/>
                    <a:pt x="3894" y="5680"/>
                  </a:cubicBezTo>
                  <a:cubicBezTo>
                    <a:pt x="4215" y="5275"/>
                    <a:pt x="4406" y="4787"/>
                    <a:pt x="4465" y="4275"/>
                  </a:cubicBezTo>
                  <a:lnTo>
                    <a:pt x="4370" y="1584"/>
                  </a:lnTo>
                  <a:cubicBezTo>
                    <a:pt x="4134" y="652"/>
                    <a:pt x="3313" y="1"/>
                    <a:pt x="2360" y="1"/>
                  </a:cubicBezTo>
                  <a:close/>
                </a:path>
              </a:pathLst>
            </a:custGeom>
            <a:solidFill>
              <a:srgbClr val="2C272A">
                <a:alpha val="18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13998296" y="1821413"/>
              <a:ext cx="190729" cy="283889"/>
            </a:xfrm>
            <a:custGeom>
              <a:avLst/>
              <a:gdLst/>
              <a:ahLst/>
              <a:cxnLst/>
              <a:rect l="l" t="t" r="r" b="b"/>
              <a:pathLst>
                <a:path w="4371" h="6506" extrusionOk="0">
                  <a:moveTo>
                    <a:pt x="2250" y="0"/>
                  </a:moveTo>
                  <a:cubicBezTo>
                    <a:pt x="2089" y="0"/>
                    <a:pt x="1924" y="25"/>
                    <a:pt x="1775" y="75"/>
                  </a:cubicBezTo>
                  <a:cubicBezTo>
                    <a:pt x="1370" y="217"/>
                    <a:pt x="1013" y="479"/>
                    <a:pt x="751" y="813"/>
                  </a:cubicBezTo>
                  <a:cubicBezTo>
                    <a:pt x="453" y="1182"/>
                    <a:pt x="239" y="1610"/>
                    <a:pt x="144" y="2063"/>
                  </a:cubicBezTo>
                  <a:cubicBezTo>
                    <a:pt x="36" y="2551"/>
                    <a:pt x="1" y="3051"/>
                    <a:pt x="36" y="3551"/>
                  </a:cubicBezTo>
                  <a:cubicBezTo>
                    <a:pt x="84" y="4337"/>
                    <a:pt x="239" y="5123"/>
                    <a:pt x="667" y="5718"/>
                  </a:cubicBezTo>
                  <a:cubicBezTo>
                    <a:pt x="894" y="6004"/>
                    <a:pt x="1179" y="6218"/>
                    <a:pt x="1501" y="6349"/>
                  </a:cubicBezTo>
                  <a:cubicBezTo>
                    <a:pt x="1769" y="6456"/>
                    <a:pt x="2057" y="6506"/>
                    <a:pt x="2346" y="6506"/>
                  </a:cubicBezTo>
                  <a:cubicBezTo>
                    <a:pt x="2378" y="6506"/>
                    <a:pt x="2410" y="6505"/>
                    <a:pt x="2441" y="6504"/>
                  </a:cubicBezTo>
                  <a:cubicBezTo>
                    <a:pt x="2680" y="6504"/>
                    <a:pt x="2918" y="6444"/>
                    <a:pt x="3120" y="6337"/>
                  </a:cubicBezTo>
                  <a:cubicBezTo>
                    <a:pt x="3299" y="6242"/>
                    <a:pt x="3477" y="6123"/>
                    <a:pt x="3620" y="5980"/>
                  </a:cubicBezTo>
                  <a:cubicBezTo>
                    <a:pt x="3858" y="5742"/>
                    <a:pt x="4049" y="5468"/>
                    <a:pt x="4180" y="5158"/>
                  </a:cubicBezTo>
                  <a:cubicBezTo>
                    <a:pt x="4263" y="4968"/>
                    <a:pt x="4323" y="4754"/>
                    <a:pt x="4346" y="4551"/>
                  </a:cubicBezTo>
                  <a:cubicBezTo>
                    <a:pt x="4346" y="4480"/>
                    <a:pt x="4370" y="4420"/>
                    <a:pt x="4370" y="4385"/>
                  </a:cubicBezTo>
                  <a:cubicBezTo>
                    <a:pt x="4370" y="4361"/>
                    <a:pt x="4370" y="4349"/>
                    <a:pt x="4370" y="4325"/>
                  </a:cubicBezTo>
                  <a:cubicBezTo>
                    <a:pt x="4311" y="4599"/>
                    <a:pt x="4227" y="4873"/>
                    <a:pt x="4120" y="5135"/>
                  </a:cubicBezTo>
                  <a:cubicBezTo>
                    <a:pt x="3989" y="5432"/>
                    <a:pt x="3799" y="5694"/>
                    <a:pt x="3561" y="5920"/>
                  </a:cubicBezTo>
                  <a:cubicBezTo>
                    <a:pt x="3406" y="6051"/>
                    <a:pt x="3239" y="6159"/>
                    <a:pt x="3061" y="6254"/>
                  </a:cubicBezTo>
                  <a:cubicBezTo>
                    <a:pt x="2870" y="6349"/>
                    <a:pt x="2656" y="6397"/>
                    <a:pt x="2430" y="6397"/>
                  </a:cubicBezTo>
                  <a:cubicBezTo>
                    <a:pt x="2393" y="6399"/>
                    <a:pt x="2357" y="6400"/>
                    <a:pt x="2322" y="6400"/>
                  </a:cubicBezTo>
                  <a:cubicBezTo>
                    <a:pt x="1718" y="6400"/>
                    <a:pt x="1145" y="6119"/>
                    <a:pt x="763" y="5647"/>
                  </a:cubicBezTo>
                  <a:cubicBezTo>
                    <a:pt x="358" y="5087"/>
                    <a:pt x="203" y="4313"/>
                    <a:pt x="155" y="3551"/>
                  </a:cubicBezTo>
                  <a:cubicBezTo>
                    <a:pt x="108" y="2551"/>
                    <a:pt x="275" y="1563"/>
                    <a:pt x="834" y="896"/>
                  </a:cubicBezTo>
                  <a:cubicBezTo>
                    <a:pt x="1084" y="575"/>
                    <a:pt x="1418" y="325"/>
                    <a:pt x="1799" y="182"/>
                  </a:cubicBezTo>
                  <a:cubicBezTo>
                    <a:pt x="1954" y="140"/>
                    <a:pt x="2109" y="108"/>
                    <a:pt x="2264" y="108"/>
                  </a:cubicBezTo>
                  <a:cubicBezTo>
                    <a:pt x="2287" y="108"/>
                    <a:pt x="2311" y="109"/>
                    <a:pt x="2334" y="110"/>
                  </a:cubicBezTo>
                  <a:cubicBezTo>
                    <a:pt x="2799" y="110"/>
                    <a:pt x="3251" y="289"/>
                    <a:pt x="3584" y="610"/>
                  </a:cubicBezTo>
                  <a:cubicBezTo>
                    <a:pt x="3751" y="765"/>
                    <a:pt x="3894" y="932"/>
                    <a:pt x="4013" y="1122"/>
                  </a:cubicBezTo>
                  <a:cubicBezTo>
                    <a:pt x="4108" y="1289"/>
                    <a:pt x="4192" y="1456"/>
                    <a:pt x="4263" y="1634"/>
                  </a:cubicBezTo>
                  <a:cubicBezTo>
                    <a:pt x="4227" y="1444"/>
                    <a:pt x="4156" y="1253"/>
                    <a:pt x="4061" y="1087"/>
                  </a:cubicBezTo>
                  <a:cubicBezTo>
                    <a:pt x="3954" y="884"/>
                    <a:pt x="3811" y="706"/>
                    <a:pt x="3656" y="551"/>
                  </a:cubicBezTo>
                  <a:cubicBezTo>
                    <a:pt x="3299" y="205"/>
                    <a:pt x="2834" y="15"/>
                    <a:pt x="2346" y="3"/>
                  </a:cubicBezTo>
                  <a:cubicBezTo>
                    <a:pt x="2314" y="1"/>
                    <a:pt x="2282" y="0"/>
                    <a:pt x="22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14081945" y="1879797"/>
              <a:ext cx="128374" cy="153726"/>
            </a:xfrm>
            <a:custGeom>
              <a:avLst/>
              <a:gdLst/>
              <a:ahLst/>
              <a:cxnLst/>
              <a:rect l="l" t="t" r="r" b="b"/>
              <a:pathLst>
                <a:path w="2942" h="3523" extrusionOk="0">
                  <a:moveTo>
                    <a:pt x="1540" y="1"/>
                  </a:moveTo>
                  <a:cubicBezTo>
                    <a:pt x="1488" y="1"/>
                    <a:pt x="1435" y="4"/>
                    <a:pt x="1382" y="10"/>
                  </a:cubicBezTo>
                  <a:lnTo>
                    <a:pt x="1048" y="94"/>
                  </a:lnTo>
                  <a:cubicBezTo>
                    <a:pt x="608" y="106"/>
                    <a:pt x="286" y="558"/>
                    <a:pt x="167" y="987"/>
                  </a:cubicBezTo>
                  <a:cubicBezTo>
                    <a:pt x="1" y="1654"/>
                    <a:pt x="132" y="2356"/>
                    <a:pt x="524" y="2916"/>
                  </a:cubicBezTo>
                  <a:cubicBezTo>
                    <a:pt x="751" y="3273"/>
                    <a:pt x="1132" y="3499"/>
                    <a:pt x="1560" y="3523"/>
                  </a:cubicBezTo>
                  <a:cubicBezTo>
                    <a:pt x="1846" y="3511"/>
                    <a:pt x="2120" y="3380"/>
                    <a:pt x="2310" y="3166"/>
                  </a:cubicBezTo>
                  <a:cubicBezTo>
                    <a:pt x="2501" y="2951"/>
                    <a:pt x="2644" y="2689"/>
                    <a:pt x="2727" y="2427"/>
                  </a:cubicBezTo>
                  <a:cubicBezTo>
                    <a:pt x="2941" y="1892"/>
                    <a:pt x="2941" y="1308"/>
                    <a:pt x="2727" y="784"/>
                  </a:cubicBezTo>
                  <a:cubicBezTo>
                    <a:pt x="2522" y="309"/>
                    <a:pt x="2052" y="1"/>
                    <a:pt x="1540" y="1"/>
                  </a:cubicBezTo>
                  <a:close/>
                </a:path>
              </a:pathLst>
            </a:custGeom>
            <a:solidFill>
              <a:srgbClr val="2C272A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14081421" y="1879317"/>
              <a:ext cx="131996" cy="157086"/>
            </a:xfrm>
            <a:custGeom>
              <a:avLst/>
              <a:gdLst/>
              <a:ahLst/>
              <a:cxnLst/>
              <a:rect l="l" t="t" r="r" b="b"/>
              <a:pathLst>
                <a:path w="3025" h="3600" extrusionOk="0">
                  <a:moveTo>
                    <a:pt x="1632" y="1"/>
                  </a:moveTo>
                  <a:cubicBezTo>
                    <a:pt x="1584" y="1"/>
                    <a:pt x="1537" y="4"/>
                    <a:pt x="1489" y="10"/>
                  </a:cubicBezTo>
                  <a:cubicBezTo>
                    <a:pt x="1429" y="21"/>
                    <a:pt x="1394" y="33"/>
                    <a:pt x="1394" y="33"/>
                  </a:cubicBezTo>
                  <a:cubicBezTo>
                    <a:pt x="1525" y="33"/>
                    <a:pt x="1644" y="33"/>
                    <a:pt x="1763" y="57"/>
                  </a:cubicBezTo>
                  <a:cubicBezTo>
                    <a:pt x="2096" y="129"/>
                    <a:pt x="2382" y="331"/>
                    <a:pt x="2572" y="617"/>
                  </a:cubicBezTo>
                  <a:cubicBezTo>
                    <a:pt x="2834" y="1045"/>
                    <a:pt x="2918" y="1569"/>
                    <a:pt x="2787" y="2057"/>
                  </a:cubicBezTo>
                  <a:cubicBezTo>
                    <a:pt x="2727" y="2343"/>
                    <a:pt x="2620" y="2617"/>
                    <a:pt x="2465" y="2879"/>
                  </a:cubicBezTo>
                  <a:cubicBezTo>
                    <a:pt x="2322" y="3153"/>
                    <a:pt x="2072" y="3355"/>
                    <a:pt x="1775" y="3450"/>
                  </a:cubicBezTo>
                  <a:cubicBezTo>
                    <a:pt x="1699" y="3469"/>
                    <a:pt x="1623" y="3477"/>
                    <a:pt x="1546" y="3477"/>
                  </a:cubicBezTo>
                  <a:cubicBezTo>
                    <a:pt x="1320" y="3477"/>
                    <a:pt x="1095" y="3399"/>
                    <a:pt x="917" y="3248"/>
                  </a:cubicBezTo>
                  <a:cubicBezTo>
                    <a:pt x="691" y="3058"/>
                    <a:pt x="513" y="2819"/>
                    <a:pt x="382" y="2557"/>
                  </a:cubicBezTo>
                  <a:cubicBezTo>
                    <a:pt x="167" y="2105"/>
                    <a:pt x="108" y="1581"/>
                    <a:pt x="215" y="1093"/>
                  </a:cubicBezTo>
                  <a:cubicBezTo>
                    <a:pt x="263" y="760"/>
                    <a:pt x="441" y="462"/>
                    <a:pt x="715" y="248"/>
                  </a:cubicBezTo>
                  <a:cubicBezTo>
                    <a:pt x="822" y="188"/>
                    <a:pt x="941" y="129"/>
                    <a:pt x="1072" y="105"/>
                  </a:cubicBezTo>
                  <a:lnTo>
                    <a:pt x="965" y="105"/>
                  </a:lnTo>
                  <a:cubicBezTo>
                    <a:pt x="870" y="117"/>
                    <a:pt x="775" y="152"/>
                    <a:pt x="691" y="200"/>
                  </a:cubicBezTo>
                  <a:cubicBezTo>
                    <a:pt x="394" y="402"/>
                    <a:pt x="191" y="712"/>
                    <a:pt x="120" y="1057"/>
                  </a:cubicBezTo>
                  <a:cubicBezTo>
                    <a:pt x="1" y="1581"/>
                    <a:pt x="60" y="2117"/>
                    <a:pt x="275" y="2593"/>
                  </a:cubicBezTo>
                  <a:cubicBezTo>
                    <a:pt x="405" y="2879"/>
                    <a:pt x="596" y="3141"/>
                    <a:pt x="846" y="3331"/>
                  </a:cubicBezTo>
                  <a:cubicBezTo>
                    <a:pt x="1045" y="3503"/>
                    <a:pt x="1298" y="3599"/>
                    <a:pt x="1560" y="3599"/>
                  </a:cubicBezTo>
                  <a:cubicBezTo>
                    <a:pt x="1643" y="3599"/>
                    <a:pt x="1727" y="3590"/>
                    <a:pt x="1810" y="3570"/>
                  </a:cubicBezTo>
                  <a:cubicBezTo>
                    <a:pt x="2132" y="3462"/>
                    <a:pt x="2418" y="3236"/>
                    <a:pt x="2584" y="2938"/>
                  </a:cubicBezTo>
                  <a:cubicBezTo>
                    <a:pt x="2739" y="2665"/>
                    <a:pt x="2846" y="2367"/>
                    <a:pt x="2906" y="2069"/>
                  </a:cubicBezTo>
                  <a:cubicBezTo>
                    <a:pt x="3025" y="1557"/>
                    <a:pt x="2942" y="1010"/>
                    <a:pt x="2656" y="569"/>
                  </a:cubicBezTo>
                  <a:cubicBezTo>
                    <a:pt x="2441" y="271"/>
                    <a:pt x="2132" y="69"/>
                    <a:pt x="1775" y="10"/>
                  </a:cubicBezTo>
                  <a:cubicBezTo>
                    <a:pt x="1727" y="4"/>
                    <a:pt x="1679" y="1"/>
                    <a:pt x="16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14086090" y="2032258"/>
              <a:ext cx="58253" cy="27795"/>
            </a:xfrm>
            <a:custGeom>
              <a:avLst/>
              <a:gdLst/>
              <a:ahLst/>
              <a:cxnLst/>
              <a:rect l="l" t="t" r="r" b="b"/>
              <a:pathLst>
                <a:path w="1335" h="637" extrusionOk="0">
                  <a:moveTo>
                    <a:pt x="980" y="1"/>
                  </a:moveTo>
                  <a:cubicBezTo>
                    <a:pt x="833" y="1"/>
                    <a:pt x="687" y="18"/>
                    <a:pt x="549" y="65"/>
                  </a:cubicBezTo>
                  <a:cubicBezTo>
                    <a:pt x="358" y="112"/>
                    <a:pt x="191" y="243"/>
                    <a:pt x="84" y="410"/>
                  </a:cubicBezTo>
                  <a:cubicBezTo>
                    <a:pt x="1" y="541"/>
                    <a:pt x="13" y="636"/>
                    <a:pt x="25" y="636"/>
                  </a:cubicBezTo>
                  <a:cubicBezTo>
                    <a:pt x="48" y="636"/>
                    <a:pt x="72" y="565"/>
                    <a:pt x="156" y="457"/>
                  </a:cubicBezTo>
                  <a:cubicBezTo>
                    <a:pt x="275" y="326"/>
                    <a:pt x="418" y="231"/>
                    <a:pt x="584" y="184"/>
                  </a:cubicBezTo>
                  <a:cubicBezTo>
                    <a:pt x="763" y="136"/>
                    <a:pt x="930" y="112"/>
                    <a:pt x="1108" y="100"/>
                  </a:cubicBezTo>
                  <a:cubicBezTo>
                    <a:pt x="1251" y="100"/>
                    <a:pt x="1334" y="76"/>
                    <a:pt x="1334" y="65"/>
                  </a:cubicBezTo>
                  <a:cubicBezTo>
                    <a:pt x="1334" y="41"/>
                    <a:pt x="1251" y="29"/>
                    <a:pt x="1108" y="5"/>
                  </a:cubicBezTo>
                  <a:cubicBezTo>
                    <a:pt x="1065" y="2"/>
                    <a:pt x="1022" y="1"/>
                    <a:pt x="9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14078323" y="1865179"/>
              <a:ext cx="64449" cy="19068"/>
            </a:xfrm>
            <a:custGeom>
              <a:avLst/>
              <a:gdLst/>
              <a:ahLst/>
              <a:cxnLst/>
              <a:rect l="l" t="t" r="r" b="b"/>
              <a:pathLst>
                <a:path w="1477" h="437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48" y="95"/>
                    <a:pt x="155" y="191"/>
                  </a:cubicBezTo>
                  <a:cubicBezTo>
                    <a:pt x="310" y="310"/>
                    <a:pt x="500" y="381"/>
                    <a:pt x="691" y="417"/>
                  </a:cubicBezTo>
                  <a:cubicBezTo>
                    <a:pt x="762" y="430"/>
                    <a:pt x="835" y="437"/>
                    <a:pt x="908" y="437"/>
                  </a:cubicBezTo>
                  <a:cubicBezTo>
                    <a:pt x="1030" y="437"/>
                    <a:pt x="1151" y="418"/>
                    <a:pt x="1262" y="381"/>
                  </a:cubicBezTo>
                  <a:cubicBezTo>
                    <a:pt x="1405" y="334"/>
                    <a:pt x="1477" y="286"/>
                    <a:pt x="1477" y="274"/>
                  </a:cubicBezTo>
                  <a:lnTo>
                    <a:pt x="1477" y="274"/>
                  </a:lnTo>
                  <a:cubicBezTo>
                    <a:pt x="1339" y="294"/>
                    <a:pt x="1201" y="303"/>
                    <a:pt x="1064" y="303"/>
                  </a:cubicBezTo>
                  <a:cubicBezTo>
                    <a:pt x="951" y="303"/>
                    <a:pt x="839" y="297"/>
                    <a:pt x="727" y="286"/>
                  </a:cubicBezTo>
                  <a:cubicBezTo>
                    <a:pt x="476" y="226"/>
                    <a:pt x="226" y="131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13179529" y="1081713"/>
              <a:ext cx="147574" cy="325779"/>
            </a:xfrm>
            <a:custGeom>
              <a:avLst/>
              <a:gdLst/>
              <a:ahLst/>
              <a:cxnLst/>
              <a:rect l="l" t="t" r="r" b="b"/>
              <a:pathLst>
                <a:path w="3382" h="7466" extrusionOk="0">
                  <a:moveTo>
                    <a:pt x="3382" y="1"/>
                  </a:moveTo>
                  <a:cubicBezTo>
                    <a:pt x="3382" y="1"/>
                    <a:pt x="3346" y="1"/>
                    <a:pt x="3298" y="36"/>
                  </a:cubicBezTo>
                  <a:cubicBezTo>
                    <a:pt x="3215" y="72"/>
                    <a:pt x="3144" y="108"/>
                    <a:pt x="3072" y="143"/>
                  </a:cubicBezTo>
                  <a:cubicBezTo>
                    <a:pt x="2798" y="298"/>
                    <a:pt x="2548" y="477"/>
                    <a:pt x="2322" y="679"/>
                  </a:cubicBezTo>
                  <a:cubicBezTo>
                    <a:pt x="1548" y="1358"/>
                    <a:pt x="989" y="2251"/>
                    <a:pt x="703" y="3239"/>
                  </a:cubicBezTo>
                  <a:cubicBezTo>
                    <a:pt x="405" y="4203"/>
                    <a:pt x="203" y="5204"/>
                    <a:pt x="96" y="6216"/>
                  </a:cubicBezTo>
                  <a:cubicBezTo>
                    <a:pt x="48" y="6597"/>
                    <a:pt x="24" y="6906"/>
                    <a:pt x="12" y="7121"/>
                  </a:cubicBezTo>
                  <a:cubicBezTo>
                    <a:pt x="0" y="7240"/>
                    <a:pt x="0" y="7347"/>
                    <a:pt x="12" y="7466"/>
                  </a:cubicBezTo>
                  <a:cubicBezTo>
                    <a:pt x="36" y="7359"/>
                    <a:pt x="48" y="7240"/>
                    <a:pt x="60" y="7132"/>
                  </a:cubicBezTo>
                  <a:cubicBezTo>
                    <a:pt x="96" y="6894"/>
                    <a:pt x="143" y="6585"/>
                    <a:pt x="191" y="6228"/>
                  </a:cubicBezTo>
                  <a:cubicBezTo>
                    <a:pt x="322" y="5227"/>
                    <a:pt x="536" y="4239"/>
                    <a:pt x="834" y="3275"/>
                  </a:cubicBezTo>
                  <a:cubicBezTo>
                    <a:pt x="1108" y="2310"/>
                    <a:pt x="1643" y="1441"/>
                    <a:pt x="2382" y="751"/>
                  </a:cubicBezTo>
                  <a:cubicBezTo>
                    <a:pt x="2691" y="477"/>
                    <a:pt x="3025" y="227"/>
                    <a:pt x="3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13332252" y="2254753"/>
              <a:ext cx="135138" cy="87532"/>
            </a:xfrm>
            <a:custGeom>
              <a:avLst/>
              <a:gdLst/>
              <a:ahLst/>
              <a:cxnLst/>
              <a:rect l="l" t="t" r="r" b="b"/>
              <a:pathLst>
                <a:path w="3097" h="2006" extrusionOk="0">
                  <a:moveTo>
                    <a:pt x="1018" y="1"/>
                  </a:moveTo>
                  <a:cubicBezTo>
                    <a:pt x="1001" y="1"/>
                    <a:pt x="983" y="1"/>
                    <a:pt x="965" y="2"/>
                  </a:cubicBezTo>
                  <a:cubicBezTo>
                    <a:pt x="406" y="49"/>
                    <a:pt x="1" y="538"/>
                    <a:pt x="48" y="1085"/>
                  </a:cubicBezTo>
                  <a:cubicBezTo>
                    <a:pt x="94" y="1615"/>
                    <a:pt x="533" y="2006"/>
                    <a:pt x="1044" y="2006"/>
                  </a:cubicBezTo>
                  <a:cubicBezTo>
                    <a:pt x="1073" y="2006"/>
                    <a:pt x="1103" y="2005"/>
                    <a:pt x="1132" y="2002"/>
                  </a:cubicBezTo>
                  <a:cubicBezTo>
                    <a:pt x="1894" y="1919"/>
                    <a:pt x="2346" y="1026"/>
                    <a:pt x="3096" y="859"/>
                  </a:cubicBezTo>
                  <a:lnTo>
                    <a:pt x="3001" y="716"/>
                  </a:lnTo>
                  <a:cubicBezTo>
                    <a:pt x="2293" y="681"/>
                    <a:pt x="1720" y="1"/>
                    <a:pt x="10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13043388" y="1400903"/>
              <a:ext cx="525322" cy="912146"/>
            </a:xfrm>
            <a:custGeom>
              <a:avLst/>
              <a:gdLst/>
              <a:ahLst/>
              <a:cxnLst/>
              <a:rect l="l" t="t" r="r" b="b"/>
              <a:pathLst>
                <a:path w="12039" h="20904" extrusionOk="0">
                  <a:moveTo>
                    <a:pt x="3440" y="1"/>
                  </a:moveTo>
                  <a:cubicBezTo>
                    <a:pt x="3241" y="1"/>
                    <a:pt x="3123" y="20"/>
                    <a:pt x="3120" y="20"/>
                  </a:cubicBezTo>
                  <a:cubicBezTo>
                    <a:pt x="3097" y="32"/>
                    <a:pt x="1" y="496"/>
                    <a:pt x="1" y="3901"/>
                  </a:cubicBezTo>
                  <a:cubicBezTo>
                    <a:pt x="1" y="5580"/>
                    <a:pt x="108" y="16665"/>
                    <a:pt x="191" y="17248"/>
                  </a:cubicBezTo>
                  <a:lnTo>
                    <a:pt x="191" y="17296"/>
                  </a:lnTo>
                  <a:cubicBezTo>
                    <a:pt x="406" y="18748"/>
                    <a:pt x="918" y="19772"/>
                    <a:pt x="1715" y="20356"/>
                  </a:cubicBezTo>
                  <a:cubicBezTo>
                    <a:pt x="2212" y="20714"/>
                    <a:pt x="2799" y="20904"/>
                    <a:pt x="3399" y="20904"/>
                  </a:cubicBezTo>
                  <a:cubicBezTo>
                    <a:pt x="3417" y="20904"/>
                    <a:pt x="3436" y="20904"/>
                    <a:pt x="3454" y="20903"/>
                  </a:cubicBezTo>
                  <a:cubicBezTo>
                    <a:pt x="3680" y="20903"/>
                    <a:pt x="3918" y="20880"/>
                    <a:pt x="4132" y="20844"/>
                  </a:cubicBezTo>
                  <a:lnTo>
                    <a:pt x="4097" y="20594"/>
                  </a:lnTo>
                  <a:cubicBezTo>
                    <a:pt x="3875" y="20629"/>
                    <a:pt x="3661" y="20647"/>
                    <a:pt x="3455" y="20647"/>
                  </a:cubicBezTo>
                  <a:cubicBezTo>
                    <a:pt x="2836" y="20647"/>
                    <a:pt x="2297" y="20484"/>
                    <a:pt x="1858" y="20153"/>
                  </a:cubicBezTo>
                  <a:cubicBezTo>
                    <a:pt x="1108" y="19617"/>
                    <a:pt x="632" y="18641"/>
                    <a:pt x="430" y="17260"/>
                  </a:cubicBezTo>
                  <a:lnTo>
                    <a:pt x="430" y="17201"/>
                  </a:lnTo>
                  <a:cubicBezTo>
                    <a:pt x="346" y="16665"/>
                    <a:pt x="239" y="5937"/>
                    <a:pt x="239" y="3901"/>
                  </a:cubicBezTo>
                  <a:cubicBezTo>
                    <a:pt x="239" y="722"/>
                    <a:pt x="3025" y="282"/>
                    <a:pt x="3144" y="270"/>
                  </a:cubicBezTo>
                  <a:cubicBezTo>
                    <a:pt x="3172" y="265"/>
                    <a:pt x="3305" y="242"/>
                    <a:pt x="3511" y="242"/>
                  </a:cubicBezTo>
                  <a:cubicBezTo>
                    <a:pt x="4285" y="242"/>
                    <a:pt x="6082" y="558"/>
                    <a:pt x="7145" y="3294"/>
                  </a:cubicBezTo>
                  <a:cubicBezTo>
                    <a:pt x="8550" y="6937"/>
                    <a:pt x="10812" y="13938"/>
                    <a:pt x="10955" y="14772"/>
                  </a:cubicBezTo>
                  <a:cubicBezTo>
                    <a:pt x="10979" y="14867"/>
                    <a:pt x="11002" y="14998"/>
                    <a:pt x="11038" y="15129"/>
                  </a:cubicBezTo>
                  <a:cubicBezTo>
                    <a:pt x="11264" y="16188"/>
                    <a:pt x="11752" y="18379"/>
                    <a:pt x="10300" y="19629"/>
                  </a:cubicBezTo>
                  <a:cubicBezTo>
                    <a:pt x="9391" y="20419"/>
                    <a:pt x="8589" y="20598"/>
                    <a:pt x="8049" y="20598"/>
                  </a:cubicBezTo>
                  <a:cubicBezTo>
                    <a:pt x="7620" y="20598"/>
                    <a:pt x="7356" y="20485"/>
                    <a:pt x="7335" y="20475"/>
                  </a:cubicBezTo>
                  <a:lnTo>
                    <a:pt x="7228" y="20701"/>
                  </a:lnTo>
                  <a:cubicBezTo>
                    <a:pt x="7255" y="20712"/>
                    <a:pt x="7562" y="20845"/>
                    <a:pt x="8052" y="20845"/>
                  </a:cubicBezTo>
                  <a:cubicBezTo>
                    <a:pt x="8643" y="20845"/>
                    <a:pt x="9499" y="20652"/>
                    <a:pt x="10455" y="19820"/>
                  </a:cubicBezTo>
                  <a:cubicBezTo>
                    <a:pt x="12038" y="18463"/>
                    <a:pt x="11526" y="16177"/>
                    <a:pt x="11276" y="15081"/>
                  </a:cubicBezTo>
                  <a:cubicBezTo>
                    <a:pt x="11252" y="14938"/>
                    <a:pt x="11217" y="14831"/>
                    <a:pt x="11205" y="14724"/>
                  </a:cubicBezTo>
                  <a:cubicBezTo>
                    <a:pt x="11050" y="13891"/>
                    <a:pt x="8788" y="6854"/>
                    <a:pt x="7383" y="3211"/>
                  </a:cubicBezTo>
                  <a:cubicBezTo>
                    <a:pt x="6253" y="296"/>
                    <a:pt x="4222" y="1"/>
                    <a:pt x="34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13047577" y="1516012"/>
              <a:ext cx="323161" cy="144519"/>
            </a:xfrm>
            <a:custGeom>
              <a:avLst/>
              <a:gdLst/>
              <a:ahLst/>
              <a:cxnLst/>
              <a:rect l="l" t="t" r="r" b="b"/>
              <a:pathLst>
                <a:path w="7406" h="3312" extrusionOk="0">
                  <a:moveTo>
                    <a:pt x="4114" y="0"/>
                  </a:moveTo>
                  <a:cubicBezTo>
                    <a:pt x="3777" y="0"/>
                    <a:pt x="3440" y="36"/>
                    <a:pt x="3108" y="108"/>
                  </a:cubicBezTo>
                  <a:cubicBezTo>
                    <a:pt x="2501" y="251"/>
                    <a:pt x="1941" y="525"/>
                    <a:pt x="1453" y="906"/>
                  </a:cubicBezTo>
                  <a:cubicBezTo>
                    <a:pt x="1048" y="1216"/>
                    <a:pt x="715" y="1597"/>
                    <a:pt x="441" y="2025"/>
                  </a:cubicBezTo>
                  <a:cubicBezTo>
                    <a:pt x="274" y="2311"/>
                    <a:pt x="143" y="2632"/>
                    <a:pt x="60" y="2954"/>
                  </a:cubicBezTo>
                  <a:cubicBezTo>
                    <a:pt x="36" y="3049"/>
                    <a:pt x="24" y="3133"/>
                    <a:pt x="12" y="3228"/>
                  </a:cubicBezTo>
                  <a:cubicBezTo>
                    <a:pt x="12" y="3287"/>
                    <a:pt x="0" y="3311"/>
                    <a:pt x="12" y="3311"/>
                  </a:cubicBezTo>
                  <a:cubicBezTo>
                    <a:pt x="119" y="2871"/>
                    <a:pt x="298" y="2454"/>
                    <a:pt x="536" y="2061"/>
                  </a:cubicBezTo>
                  <a:cubicBezTo>
                    <a:pt x="798" y="1656"/>
                    <a:pt x="1131" y="1287"/>
                    <a:pt x="1524" y="989"/>
                  </a:cubicBezTo>
                  <a:cubicBezTo>
                    <a:pt x="2000" y="632"/>
                    <a:pt x="2548" y="370"/>
                    <a:pt x="3132" y="239"/>
                  </a:cubicBezTo>
                  <a:cubicBezTo>
                    <a:pt x="3468" y="165"/>
                    <a:pt x="3810" y="127"/>
                    <a:pt x="4152" y="127"/>
                  </a:cubicBezTo>
                  <a:cubicBezTo>
                    <a:pt x="4898" y="127"/>
                    <a:pt x="5641" y="305"/>
                    <a:pt x="6311" y="656"/>
                  </a:cubicBezTo>
                  <a:cubicBezTo>
                    <a:pt x="6703" y="870"/>
                    <a:pt x="7073" y="1132"/>
                    <a:pt x="7406" y="1442"/>
                  </a:cubicBezTo>
                  <a:cubicBezTo>
                    <a:pt x="7394" y="1418"/>
                    <a:pt x="7370" y="1394"/>
                    <a:pt x="7358" y="1370"/>
                  </a:cubicBezTo>
                  <a:cubicBezTo>
                    <a:pt x="7299" y="1299"/>
                    <a:pt x="7227" y="1228"/>
                    <a:pt x="7168" y="1168"/>
                  </a:cubicBezTo>
                  <a:cubicBezTo>
                    <a:pt x="6918" y="930"/>
                    <a:pt x="6644" y="727"/>
                    <a:pt x="6346" y="573"/>
                  </a:cubicBezTo>
                  <a:cubicBezTo>
                    <a:pt x="5657" y="191"/>
                    <a:pt x="4888" y="0"/>
                    <a:pt x="4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12769098" y="2367680"/>
              <a:ext cx="251992" cy="167733"/>
            </a:xfrm>
            <a:custGeom>
              <a:avLst/>
              <a:gdLst/>
              <a:ahLst/>
              <a:cxnLst/>
              <a:rect l="l" t="t" r="r" b="b"/>
              <a:pathLst>
                <a:path w="5775" h="3844" extrusionOk="0">
                  <a:moveTo>
                    <a:pt x="5620" y="0"/>
                  </a:moveTo>
                  <a:cubicBezTo>
                    <a:pt x="5570" y="0"/>
                    <a:pt x="5519" y="3"/>
                    <a:pt x="5465" y="9"/>
                  </a:cubicBezTo>
                  <a:lnTo>
                    <a:pt x="4644" y="21"/>
                  </a:lnTo>
                  <a:cubicBezTo>
                    <a:pt x="4227" y="33"/>
                    <a:pt x="3822" y="69"/>
                    <a:pt x="3418" y="117"/>
                  </a:cubicBezTo>
                  <a:cubicBezTo>
                    <a:pt x="2906" y="188"/>
                    <a:pt x="2417" y="355"/>
                    <a:pt x="1977" y="629"/>
                  </a:cubicBezTo>
                  <a:cubicBezTo>
                    <a:pt x="1203" y="1141"/>
                    <a:pt x="608" y="1879"/>
                    <a:pt x="262" y="2736"/>
                  </a:cubicBezTo>
                  <a:cubicBezTo>
                    <a:pt x="167" y="2998"/>
                    <a:pt x="84" y="3260"/>
                    <a:pt x="36" y="3534"/>
                  </a:cubicBezTo>
                  <a:cubicBezTo>
                    <a:pt x="12" y="3641"/>
                    <a:pt x="0" y="3736"/>
                    <a:pt x="12" y="3843"/>
                  </a:cubicBezTo>
                  <a:cubicBezTo>
                    <a:pt x="96" y="3474"/>
                    <a:pt x="215" y="3117"/>
                    <a:pt x="358" y="2772"/>
                  </a:cubicBezTo>
                  <a:cubicBezTo>
                    <a:pt x="715" y="1938"/>
                    <a:pt x="1298" y="1236"/>
                    <a:pt x="2048" y="736"/>
                  </a:cubicBezTo>
                  <a:cubicBezTo>
                    <a:pt x="2477" y="474"/>
                    <a:pt x="2941" y="307"/>
                    <a:pt x="3429" y="224"/>
                  </a:cubicBezTo>
                  <a:cubicBezTo>
                    <a:pt x="3834" y="164"/>
                    <a:pt x="4239" y="128"/>
                    <a:pt x="4644" y="105"/>
                  </a:cubicBezTo>
                  <a:lnTo>
                    <a:pt x="5477" y="45"/>
                  </a:lnTo>
                  <a:cubicBezTo>
                    <a:pt x="5573" y="45"/>
                    <a:pt x="5680" y="33"/>
                    <a:pt x="5775" y="9"/>
                  </a:cubicBezTo>
                  <a:cubicBezTo>
                    <a:pt x="5721" y="3"/>
                    <a:pt x="5671" y="0"/>
                    <a:pt x="56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12720795" y="2056170"/>
              <a:ext cx="600592" cy="316092"/>
            </a:xfrm>
            <a:custGeom>
              <a:avLst/>
              <a:gdLst/>
              <a:ahLst/>
              <a:cxnLst/>
              <a:rect l="l" t="t" r="r" b="b"/>
              <a:pathLst>
                <a:path w="13764" h="7244" extrusionOk="0">
                  <a:moveTo>
                    <a:pt x="4230" y="0"/>
                  </a:moveTo>
                  <a:cubicBezTo>
                    <a:pt x="4139" y="0"/>
                    <a:pt x="4069" y="13"/>
                    <a:pt x="4025" y="40"/>
                  </a:cubicBezTo>
                  <a:cubicBezTo>
                    <a:pt x="3405" y="433"/>
                    <a:pt x="3774" y="1279"/>
                    <a:pt x="3774" y="1279"/>
                  </a:cubicBezTo>
                  <a:cubicBezTo>
                    <a:pt x="3774" y="1279"/>
                    <a:pt x="2187" y="730"/>
                    <a:pt x="1519" y="730"/>
                  </a:cubicBezTo>
                  <a:cubicBezTo>
                    <a:pt x="1387" y="730"/>
                    <a:pt x="1291" y="751"/>
                    <a:pt x="1250" y="802"/>
                  </a:cubicBezTo>
                  <a:cubicBezTo>
                    <a:pt x="988" y="1183"/>
                    <a:pt x="988" y="1695"/>
                    <a:pt x="1250" y="2088"/>
                  </a:cubicBezTo>
                  <a:cubicBezTo>
                    <a:pt x="1250" y="2088"/>
                    <a:pt x="928" y="2036"/>
                    <a:pt x="611" y="2036"/>
                  </a:cubicBezTo>
                  <a:cubicBezTo>
                    <a:pt x="303" y="2036"/>
                    <a:pt x="0" y="2085"/>
                    <a:pt x="0" y="2279"/>
                  </a:cubicBezTo>
                  <a:cubicBezTo>
                    <a:pt x="12" y="2815"/>
                    <a:pt x="286" y="3303"/>
                    <a:pt x="726" y="3588"/>
                  </a:cubicBezTo>
                  <a:cubicBezTo>
                    <a:pt x="1310" y="4029"/>
                    <a:pt x="5096" y="6541"/>
                    <a:pt x="5394" y="7244"/>
                  </a:cubicBezTo>
                  <a:lnTo>
                    <a:pt x="6620" y="7160"/>
                  </a:lnTo>
                  <a:lnTo>
                    <a:pt x="13764" y="6791"/>
                  </a:lnTo>
                  <a:cubicBezTo>
                    <a:pt x="13764" y="6791"/>
                    <a:pt x="11299" y="3065"/>
                    <a:pt x="10668" y="2576"/>
                  </a:cubicBezTo>
                  <a:cubicBezTo>
                    <a:pt x="10083" y="2124"/>
                    <a:pt x="5398" y="0"/>
                    <a:pt x="42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12778960" y="2146756"/>
              <a:ext cx="232793" cy="159530"/>
            </a:xfrm>
            <a:custGeom>
              <a:avLst/>
              <a:gdLst/>
              <a:ahLst/>
              <a:cxnLst/>
              <a:rect l="l" t="t" r="r" b="b"/>
              <a:pathLst>
                <a:path w="5335" h="3656" extrusionOk="0">
                  <a:moveTo>
                    <a:pt x="1" y="0"/>
                  </a:moveTo>
                  <a:cubicBezTo>
                    <a:pt x="72" y="60"/>
                    <a:pt x="144" y="96"/>
                    <a:pt x="227" y="119"/>
                  </a:cubicBezTo>
                  <a:lnTo>
                    <a:pt x="882" y="405"/>
                  </a:lnTo>
                  <a:cubicBezTo>
                    <a:pt x="1596" y="691"/>
                    <a:pt x="2287" y="1036"/>
                    <a:pt x="2965" y="1417"/>
                  </a:cubicBezTo>
                  <a:cubicBezTo>
                    <a:pt x="3620" y="1810"/>
                    <a:pt x="4227" y="2298"/>
                    <a:pt x="4739" y="2870"/>
                  </a:cubicBezTo>
                  <a:cubicBezTo>
                    <a:pt x="5125" y="3326"/>
                    <a:pt x="5305" y="3656"/>
                    <a:pt x="5333" y="3656"/>
                  </a:cubicBezTo>
                  <a:cubicBezTo>
                    <a:pt x="5334" y="3656"/>
                    <a:pt x="5334" y="3656"/>
                    <a:pt x="5335" y="3656"/>
                  </a:cubicBezTo>
                  <a:cubicBezTo>
                    <a:pt x="5311" y="3572"/>
                    <a:pt x="5263" y="3489"/>
                    <a:pt x="5216" y="3417"/>
                  </a:cubicBezTo>
                  <a:cubicBezTo>
                    <a:pt x="5097" y="3215"/>
                    <a:pt x="4966" y="3013"/>
                    <a:pt x="4811" y="2834"/>
                  </a:cubicBezTo>
                  <a:cubicBezTo>
                    <a:pt x="4311" y="2227"/>
                    <a:pt x="3704" y="1727"/>
                    <a:pt x="3025" y="1334"/>
                  </a:cubicBezTo>
                  <a:cubicBezTo>
                    <a:pt x="2358" y="929"/>
                    <a:pt x="1644" y="596"/>
                    <a:pt x="917" y="322"/>
                  </a:cubicBezTo>
                  <a:cubicBezTo>
                    <a:pt x="632" y="215"/>
                    <a:pt x="406" y="143"/>
                    <a:pt x="251" y="72"/>
                  </a:cubicBezTo>
                  <a:cubicBezTo>
                    <a:pt x="167" y="36"/>
                    <a:pt x="84" y="24"/>
                    <a:pt x="1" y="0"/>
                  </a:cubicBezTo>
                  <a:close/>
                </a:path>
              </a:pathLst>
            </a:custGeom>
            <a:solidFill>
              <a:srgbClr val="2C272A">
                <a:alpha val="43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12893764" y="2110364"/>
              <a:ext cx="254654" cy="192823"/>
            </a:xfrm>
            <a:custGeom>
              <a:avLst/>
              <a:gdLst/>
              <a:ahLst/>
              <a:cxnLst/>
              <a:rect l="l" t="t" r="r" b="b"/>
              <a:pathLst>
                <a:path w="5836" h="4419" extrusionOk="0">
                  <a:moveTo>
                    <a:pt x="1" y="1"/>
                  </a:moveTo>
                  <a:cubicBezTo>
                    <a:pt x="1" y="25"/>
                    <a:pt x="418" y="120"/>
                    <a:pt x="1037" y="406"/>
                  </a:cubicBezTo>
                  <a:cubicBezTo>
                    <a:pt x="1858" y="763"/>
                    <a:pt x="2644" y="1168"/>
                    <a:pt x="3418" y="1632"/>
                  </a:cubicBezTo>
                  <a:cubicBezTo>
                    <a:pt x="3644" y="1763"/>
                    <a:pt x="3859" y="1894"/>
                    <a:pt x="4061" y="2025"/>
                  </a:cubicBezTo>
                  <a:cubicBezTo>
                    <a:pt x="4252" y="2168"/>
                    <a:pt x="4418" y="2335"/>
                    <a:pt x="4561" y="2513"/>
                  </a:cubicBezTo>
                  <a:cubicBezTo>
                    <a:pt x="4823" y="2823"/>
                    <a:pt x="5049" y="3144"/>
                    <a:pt x="5252" y="3489"/>
                  </a:cubicBezTo>
                  <a:lnTo>
                    <a:pt x="5668" y="4180"/>
                  </a:lnTo>
                  <a:cubicBezTo>
                    <a:pt x="5716" y="4275"/>
                    <a:pt x="5764" y="4347"/>
                    <a:pt x="5835" y="4418"/>
                  </a:cubicBezTo>
                  <a:cubicBezTo>
                    <a:pt x="5799" y="4323"/>
                    <a:pt x="5764" y="4240"/>
                    <a:pt x="5704" y="4144"/>
                  </a:cubicBezTo>
                  <a:cubicBezTo>
                    <a:pt x="5621" y="3978"/>
                    <a:pt x="5502" y="3728"/>
                    <a:pt x="5335" y="3430"/>
                  </a:cubicBezTo>
                  <a:cubicBezTo>
                    <a:pt x="5133" y="3073"/>
                    <a:pt x="4906" y="2739"/>
                    <a:pt x="4656" y="2430"/>
                  </a:cubicBezTo>
                  <a:cubicBezTo>
                    <a:pt x="4502" y="2239"/>
                    <a:pt x="4323" y="2061"/>
                    <a:pt x="4132" y="1906"/>
                  </a:cubicBezTo>
                  <a:cubicBezTo>
                    <a:pt x="3930" y="1775"/>
                    <a:pt x="3704" y="1644"/>
                    <a:pt x="3478" y="1501"/>
                  </a:cubicBezTo>
                  <a:cubicBezTo>
                    <a:pt x="2704" y="1049"/>
                    <a:pt x="1906" y="644"/>
                    <a:pt x="1073" y="310"/>
                  </a:cubicBezTo>
                  <a:cubicBezTo>
                    <a:pt x="823" y="203"/>
                    <a:pt x="561" y="120"/>
                    <a:pt x="299" y="60"/>
                  </a:cubicBezTo>
                  <a:cubicBezTo>
                    <a:pt x="203" y="25"/>
                    <a:pt x="108" y="13"/>
                    <a:pt x="1" y="1"/>
                  </a:cubicBezTo>
                  <a:close/>
                </a:path>
              </a:pathLst>
            </a:custGeom>
            <a:solidFill>
              <a:srgbClr val="2C272A">
                <a:alpha val="43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!">
  <p:cSld name="CUSTOM_18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"/>
          <p:cNvSpPr txBox="1">
            <a:spLocks noGrp="1"/>
          </p:cNvSpPr>
          <p:nvPr>
            <p:ph type="title"/>
          </p:nvPr>
        </p:nvSpPr>
        <p:spPr>
          <a:xfrm>
            <a:off x="2853000" y="541650"/>
            <a:ext cx="3438000" cy="95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22" name="Google Shape;122;p3"/>
          <p:cNvSpPr txBox="1">
            <a:spLocks noGrp="1"/>
          </p:cNvSpPr>
          <p:nvPr>
            <p:ph type="subTitle" idx="1"/>
          </p:nvPr>
        </p:nvSpPr>
        <p:spPr>
          <a:xfrm>
            <a:off x="2851500" y="1536850"/>
            <a:ext cx="34410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23" name="Google Shape;123;p3"/>
          <p:cNvSpPr/>
          <p:nvPr/>
        </p:nvSpPr>
        <p:spPr>
          <a:xfrm>
            <a:off x="0" y="-12"/>
            <a:ext cx="2698272" cy="5143520"/>
          </a:xfrm>
          <a:custGeom>
            <a:avLst/>
            <a:gdLst/>
            <a:ahLst/>
            <a:cxnLst/>
            <a:rect l="l" t="t" r="r" b="b"/>
            <a:pathLst>
              <a:path w="84321" h="160735" extrusionOk="0">
                <a:moveTo>
                  <a:pt x="0" y="0"/>
                </a:moveTo>
                <a:lnTo>
                  <a:pt x="0" y="160734"/>
                </a:lnTo>
                <a:lnTo>
                  <a:pt x="84320" y="160734"/>
                </a:lnTo>
                <a:lnTo>
                  <a:pt x="5317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3"/>
          <p:cNvSpPr/>
          <p:nvPr/>
        </p:nvSpPr>
        <p:spPr>
          <a:xfrm>
            <a:off x="6445728" y="-12"/>
            <a:ext cx="2698272" cy="5143520"/>
          </a:xfrm>
          <a:custGeom>
            <a:avLst/>
            <a:gdLst/>
            <a:ahLst/>
            <a:cxnLst/>
            <a:rect l="l" t="t" r="r" b="b"/>
            <a:pathLst>
              <a:path w="84321" h="160735" extrusionOk="0">
                <a:moveTo>
                  <a:pt x="31148" y="0"/>
                </a:moveTo>
                <a:lnTo>
                  <a:pt x="1" y="160734"/>
                </a:lnTo>
                <a:lnTo>
                  <a:pt x="84321" y="160734"/>
                </a:lnTo>
                <a:lnTo>
                  <a:pt x="8432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3"/>
          <p:cNvSpPr/>
          <p:nvPr/>
        </p:nvSpPr>
        <p:spPr>
          <a:xfrm>
            <a:off x="6462880" y="736047"/>
            <a:ext cx="2681120" cy="1578912"/>
          </a:xfrm>
          <a:custGeom>
            <a:avLst/>
            <a:gdLst/>
            <a:ahLst/>
            <a:cxnLst/>
            <a:rect l="l" t="t" r="r" b="b"/>
            <a:pathLst>
              <a:path w="83785" h="49341" extrusionOk="0">
                <a:moveTo>
                  <a:pt x="48912" y="1"/>
                </a:moveTo>
                <a:lnTo>
                  <a:pt x="48078" y="2906"/>
                </a:lnTo>
                <a:cubicBezTo>
                  <a:pt x="46947" y="6859"/>
                  <a:pt x="45375" y="12026"/>
                  <a:pt x="44328" y="14169"/>
                </a:cubicBezTo>
                <a:lnTo>
                  <a:pt x="44090" y="14658"/>
                </a:lnTo>
                <a:cubicBezTo>
                  <a:pt x="42458" y="18003"/>
                  <a:pt x="42042" y="18622"/>
                  <a:pt x="38541" y="18622"/>
                </a:cubicBezTo>
                <a:lnTo>
                  <a:pt x="1" y="18622"/>
                </a:lnTo>
                <a:lnTo>
                  <a:pt x="1" y="19813"/>
                </a:lnTo>
                <a:lnTo>
                  <a:pt x="38541" y="19813"/>
                </a:lnTo>
                <a:cubicBezTo>
                  <a:pt x="42697" y="19813"/>
                  <a:pt x="43447" y="18706"/>
                  <a:pt x="45161" y="15181"/>
                </a:cubicBezTo>
                <a:lnTo>
                  <a:pt x="45399" y="14693"/>
                </a:lnTo>
                <a:cubicBezTo>
                  <a:pt x="46245" y="12979"/>
                  <a:pt x="47388" y="9454"/>
                  <a:pt x="48388" y="6097"/>
                </a:cubicBezTo>
                <a:lnTo>
                  <a:pt x="53162" y="49340"/>
                </a:lnTo>
                <a:lnTo>
                  <a:pt x="55305" y="42042"/>
                </a:lnTo>
                <a:lnTo>
                  <a:pt x="55329" y="41970"/>
                </a:lnTo>
                <a:cubicBezTo>
                  <a:pt x="55924" y="39923"/>
                  <a:pt x="59008" y="29552"/>
                  <a:pt x="60354" y="26099"/>
                </a:cubicBezTo>
                <a:cubicBezTo>
                  <a:pt x="61973" y="21944"/>
                  <a:pt x="62937" y="20563"/>
                  <a:pt x="65473" y="20563"/>
                </a:cubicBezTo>
                <a:lnTo>
                  <a:pt x="83785" y="20563"/>
                </a:lnTo>
                <a:lnTo>
                  <a:pt x="83785" y="19372"/>
                </a:lnTo>
                <a:lnTo>
                  <a:pt x="65473" y="19372"/>
                </a:lnTo>
                <a:cubicBezTo>
                  <a:pt x="61949" y="19372"/>
                  <a:pt x="60770" y="21754"/>
                  <a:pt x="59246" y="25671"/>
                </a:cubicBezTo>
                <a:cubicBezTo>
                  <a:pt x="57877" y="29159"/>
                  <a:pt x="54793" y="39577"/>
                  <a:pt x="54186" y="41625"/>
                </a:cubicBezTo>
                <a:lnTo>
                  <a:pt x="53698" y="43304"/>
                </a:lnTo>
                <a:lnTo>
                  <a:pt x="4891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3"/>
          <p:cNvSpPr/>
          <p:nvPr/>
        </p:nvSpPr>
        <p:spPr>
          <a:xfrm>
            <a:off x="0" y="219440"/>
            <a:ext cx="2654816" cy="1891680"/>
          </a:xfrm>
          <a:custGeom>
            <a:avLst/>
            <a:gdLst/>
            <a:ahLst/>
            <a:cxnLst/>
            <a:rect l="l" t="t" r="r" b="b"/>
            <a:pathLst>
              <a:path w="82963" h="59115" extrusionOk="0">
                <a:moveTo>
                  <a:pt x="34790" y="0"/>
                </a:moveTo>
                <a:lnTo>
                  <a:pt x="28944" y="53007"/>
                </a:lnTo>
                <a:cubicBezTo>
                  <a:pt x="27670" y="48708"/>
                  <a:pt x="26182" y="44053"/>
                  <a:pt x="25098" y="41850"/>
                </a:cubicBezTo>
                <a:lnTo>
                  <a:pt x="24801" y="41243"/>
                </a:lnTo>
                <a:cubicBezTo>
                  <a:pt x="22729" y="36993"/>
                  <a:pt x="21824" y="35635"/>
                  <a:pt x="16812" y="35635"/>
                </a:cubicBezTo>
                <a:lnTo>
                  <a:pt x="0" y="35635"/>
                </a:lnTo>
                <a:lnTo>
                  <a:pt x="0" y="36826"/>
                </a:lnTo>
                <a:lnTo>
                  <a:pt x="16812" y="36826"/>
                </a:lnTo>
                <a:cubicBezTo>
                  <a:pt x="21169" y="36826"/>
                  <a:pt x="21741" y="37695"/>
                  <a:pt x="23729" y="41767"/>
                </a:cubicBezTo>
                <a:lnTo>
                  <a:pt x="24027" y="42374"/>
                </a:lnTo>
                <a:cubicBezTo>
                  <a:pt x="25313" y="45006"/>
                  <a:pt x="27242" y="51352"/>
                  <a:pt x="28635" y="56197"/>
                </a:cubicBezTo>
                <a:lnTo>
                  <a:pt x="29468" y="59115"/>
                </a:lnTo>
                <a:lnTo>
                  <a:pt x="35326" y="6037"/>
                </a:lnTo>
                <a:lnTo>
                  <a:pt x="36112" y="8727"/>
                </a:lnTo>
                <a:cubicBezTo>
                  <a:pt x="36862" y="11240"/>
                  <a:pt x="40648" y="24003"/>
                  <a:pt x="42315" y="28289"/>
                </a:cubicBezTo>
                <a:cubicBezTo>
                  <a:pt x="44160" y="33028"/>
                  <a:pt x="45589" y="35909"/>
                  <a:pt x="49828" y="35909"/>
                </a:cubicBezTo>
                <a:lnTo>
                  <a:pt x="82963" y="35909"/>
                </a:lnTo>
                <a:lnTo>
                  <a:pt x="82963" y="34719"/>
                </a:lnTo>
                <a:lnTo>
                  <a:pt x="49828" y="34719"/>
                </a:lnTo>
                <a:cubicBezTo>
                  <a:pt x="46637" y="34719"/>
                  <a:pt x="45422" y="33004"/>
                  <a:pt x="43422" y="27849"/>
                </a:cubicBezTo>
                <a:cubicBezTo>
                  <a:pt x="41767" y="23622"/>
                  <a:pt x="37993" y="10894"/>
                  <a:pt x="37255" y="8394"/>
                </a:cubicBezTo>
                <a:lnTo>
                  <a:pt x="3479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8"/>
          <p:cNvSpPr/>
          <p:nvPr/>
        </p:nvSpPr>
        <p:spPr>
          <a:xfrm>
            <a:off x="807000" y="2060414"/>
            <a:ext cx="566885" cy="298094"/>
          </a:xfrm>
          <a:custGeom>
            <a:avLst/>
            <a:gdLst/>
            <a:ahLst/>
            <a:cxnLst/>
            <a:rect l="l" t="t" r="r" b="b"/>
            <a:pathLst>
              <a:path w="19384" h="10193" extrusionOk="0">
                <a:moveTo>
                  <a:pt x="10180" y="0"/>
                </a:moveTo>
                <a:lnTo>
                  <a:pt x="8835" y="6989"/>
                </a:lnTo>
                <a:lnTo>
                  <a:pt x="8275" y="4656"/>
                </a:lnTo>
                <a:lnTo>
                  <a:pt x="8264" y="4632"/>
                </a:lnTo>
                <a:cubicBezTo>
                  <a:pt x="8192" y="4310"/>
                  <a:pt x="8085" y="3906"/>
                  <a:pt x="7478" y="3906"/>
                </a:cubicBezTo>
                <a:lnTo>
                  <a:pt x="1" y="3906"/>
                </a:lnTo>
                <a:lnTo>
                  <a:pt x="1" y="4584"/>
                </a:lnTo>
                <a:lnTo>
                  <a:pt x="7549" y="4584"/>
                </a:lnTo>
                <a:cubicBezTo>
                  <a:pt x="7573" y="4632"/>
                  <a:pt x="7597" y="4715"/>
                  <a:pt x="7609" y="4787"/>
                </a:cubicBezTo>
                <a:lnTo>
                  <a:pt x="8906" y="10192"/>
                </a:lnTo>
                <a:lnTo>
                  <a:pt x="10323" y="2846"/>
                </a:lnTo>
                <a:cubicBezTo>
                  <a:pt x="10419" y="3120"/>
                  <a:pt x="10502" y="3334"/>
                  <a:pt x="10573" y="3477"/>
                </a:cubicBezTo>
                <a:lnTo>
                  <a:pt x="10609" y="3560"/>
                </a:lnTo>
                <a:cubicBezTo>
                  <a:pt x="10931" y="4215"/>
                  <a:pt x="11121" y="4453"/>
                  <a:pt x="11919" y="4453"/>
                </a:cubicBezTo>
                <a:lnTo>
                  <a:pt x="19384" y="4453"/>
                </a:lnTo>
                <a:lnTo>
                  <a:pt x="19384" y="3775"/>
                </a:lnTo>
                <a:lnTo>
                  <a:pt x="11919" y="3775"/>
                </a:lnTo>
                <a:cubicBezTo>
                  <a:pt x="11466" y="3775"/>
                  <a:pt x="11466" y="3775"/>
                  <a:pt x="11216" y="3263"/>
                </a:cubicBezTo>
                <a:lnTo>
                  <a:pt x="11181" y="3179"/>
                </a:lnTo>
                <a:cubicBezTo>
                  <a:pt x="11050" y="2917"/>
                  <a:pt x="10835" y="2274"/>
                  <a:pt x="10573" y="1358"/>
                </a:cubicBezTo>
                <a:lnTo>
                  <a:pt x="1018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8"/>
          <p:cNvSpPr txBox="1">
            <a:spLocks noGrp="1"/>
          </p:cNvSpPr>
          <p:nvPr>
            <p:ph type="title"/>
          </p:nvPr>
        </p:nvSpPr>
        <p:spPr>
          <a:xfrm>
            <a:off x="711750" y="1606800"/>
            <a:ext cx="3402900" cy="61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158" name="Google Shape;158;p8"/>
          <p:cNvSpPr txBox="1">
            <a:spLocks noGrp="1"/>
          </p:cNvSpPr>
          <p:nvPr>
            <p:ph type="body" idx="1"/>
          </p:nvPr>
        </p:nvSpPr>
        <p:spPr>
          <a:xfrm>
            <a:off x="711750" y="2608800"/>
            <a:ext cx="3402900" cy="161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0"/>
          <p:cNvSpPr txBox="1">
            <a:spLocks noGrp="1"/>
          </p:cNvSpPr>
          <p:nvPr>
            <p:ph type="title"/>
          </p:nvPr>
        </p:nvSpPr>
        <p:spPr>
          <a:xfrm>
            <a:off x="0" y="435425"/>
            <a:ext cx="9144000" cy="41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168" name="Google Shape;168;p10"/>
          <p:cNvSpPr txBox="1">
            <a:spLocks noGrp="1"/>
          </p:cNvSpPr>
          <p:nvPr>
            <p:ph type="body" idx="1"/>
          </p:nvPr>
        </p:nvSpPr>
        <p:spPr>
          <a:xfrm>
            <a:off x="4838925" y="2228800"/>
            <a:ext cx="3349500" cy="19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69" name="Google Shape;169;p10"/>
          <p:cNvSpPr/>
          <p:nvPr/>
        </p:nvSpPr>
        <p:spPr>
          <a:xfrm flipH="1">
            <a:off x="8591556" y="2311129"/>
            <a:ext cx="552449" cy="2848563"/>
          </a:xfrm>
          <a:custGeom>
            <a:avLst/>
            <a:gdLst/>
            <a:ahLst/>
            <a:cxnLst/>
            <a:rect l="l" t="t" r="r" b="b"/>
            <a:pathLst>
              <a:path w="6752" h="34815" extrusionOk="0">
                <a:moveTo>
                  <a:pt x="0" y="1"/>
                </a:moveTo>
                <a:lnTo>
                  <a:pt x="0" y="34814"/>
                </a:lnTo>
                <a:lnTo>
                  <a:pt x="6751" y="34814"/>
                </a:lnTo>
                <a:lnTo>
                  <a:pt x="0" y="1"/>
                </a:lnTo>
                <a:close/>
              </a:path>
            </a:pathLst>
          </a:custGeom>
          <a:solidFill>
            <a:srgbClr val="FED1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0"/>
          <p:cNvSpPr txBox="1">
            <a:spLocks noGrp="1"/>
          </p:cNvSpPr>
          <p:nvPr>
            <p:ph type="subTitle" idx="2"/>
          </p:nvPr>
        </p:nvSpPr>
        <p:spPr>
          <a:xfrm>
            <a:off x="4838925" y="1630600"/>
            <a:ext cx="3285900" cy="4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Fjalla One"/>
                <a:ea typeface="Fjalla One"/>
                <a:cs typeface="Fjalla One"/>
                <a:sym typeface="Fjalla On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2200" b="1">
                <a:latin typeface="Fjalla One"/>
                <a:ea typeface="Fjalla One"/>
                <a:cs typeface="Fjalla One"/>
                <a:sym typeface="Fjalla On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2200" b="1">
                <a:latin typeface="Fjalla One"/>
                <a:ea typeface="Fjalla One"/>
                <a:cs typeface="Fjalla One"/>
                <a:sym typeface="Fjalla On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2200" b="1">
                <a:latin typeface="Fjalla One"/>
                <a:ea typeface="Fjalla One"/>
                <a:cs typeface="Fjalla One"/>
                <a:sym typeface="Fjalla On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2200" b="1">
                <a:latin typeface="Fjalla One"/>
                <a:ea typeface="Fjalla One"/>
                <a:cs typeface="Fjalla One"/>
                <a:sym typeface="Fjalla On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2200" b="1">
                <a:latin typeface="Fjalla One"/>
                <a:ea typeface="Fjalla One"/>
                <a:cs typeface="Fjalla One"/>
                <a:sym typeface="Fjalla On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2200" b="1">
                <a:latin typeface="Fjalla One"/>
                <a:ea typeface="Fjalla One"/>
                <a:cs typeface="Fjalla One"/>
                <a:sym typeface="Fjalla On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2200" b="1">
                <a:latin typeface="Fjalla One"/>
                <a:ea typeface="Fjalla One"/>
                <a:cs typeface="Fjalla One"/>
                <a:sym typeface="Fjalla On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2200" b="1">
                <a:latin typeface="Fjalla One"/>
                <a:ea typeface="Fjalla One"/>
                <a:cs typeface="Fjalla One"/>
                <a:sym typeface="Fjalla One"/>
              </a:defRPr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03">
  <p:cSld name="CUSTOM_6"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0"/>
          <p:cNvSpPr txBox="1">
            <a:spLocks noGrp="1"/>
          </p:cNvSpPr>
          <p:nvPr>
            <p:ph type="title"/>
          </p:nvPr>
        </p:nvSpPr>
        <p:spPr>
          <a:xfrm>
            <a:off x="3343237" y="3158825"/>
            <a:ext cx="2160000" cy="53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252" name="Google Shape;252;p20"/>
          <p:cNvSpPr txBox="1">
            <a:spLocks noGrp="1"/>
          </p:cNvSpPr>
          <p:nvPr>
            <p:ph type="title" idx="2"/>
          </p:nvPr>
        </p:nvSpPr>
        <p:spPr>
          <a:xfrm>
            <a:off x="732800" y="3158825"/>
            <a:ext cx="2160000" cy="53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253" name="Google Shape;253;p20"/>
          <p:cNvSpPr txBox="1">
            <a:spLocks noGrp="1"/>
          </p:cNvSpPr>
          <p:nvPr>
            <p:ph type="title" idx="3"/>
          </p:nvPr>
        </p:nvSpPr>
        <p:spPr>
          <a:xfrm>
            <a:off x="5953674" y="3158825"/>
            <a:ext cx="2160000" cy="53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254" name="Google Shape;254;p20"/>
          <p:cNvSpPr/>
          <p:nvPr/>
        </p:nvSpPr>
        <p:spPr>
          <a:xfrm rot="5400000">
            <a:off x="7608549" y="3608051"/>
            <a:ext cx="498686" cy="2572235"/>
          </a:xfrm>
          <a:custGeom>
            <a:avLst/>
            <a:gdLst/>
            <a:ahLst/>
            <a:cxnLst/>
            <a:rect l="l" t="t" r="r" b="b"/>
            <a:pathLst>
              <a:path w="6752" h="34827" extrusionOk="0">
                <a:moveTo>
                  <a:pt x="1" y="1"/>
                </a:moveTo>
                <a:lnTo>
                  <a:pt x="6752" y="34827"/>
                </a:lnTo>
                <a:lnTo>
                  <a:pt x="6752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20"/>
          <p:cNvSpPr/>
          <p:nvPr/>
        </p:nvSpPr>
        <p:spPr>
          <a:xfrm rot="-5400000">
            <a:off x="1219669" y="-1224873"/>
            <a:ext cx="587205" cy="3028991"/>
          </a:xfrm>
          <a:custGeom>
            <a:avLst/>
            <a:gdLst/>
            <a:ahLst/>
            <a:cxnLst/>
            <a:rect l="l" t="t" r="r" b="b"/>
            <a:pathLst>
              <a:path w="6752" h="34827" extrusionOk="0">
                <a:moveTo>
                  <a:pt x="1" y="1"/>
                </a:moveTo>
                <a:lnTo>
                  <a:pt x="6752" y="34827"/>
                </a:lnTo>
                <a:lnTo>
                  <a:pt x="6752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20"/>
          <p:cNvSpPr txBox="1">
            <a:spLocks noGrp="1"/>
          </p:cNvSpPr>
          <p:nvPr>
            <p:ph type="subTitle" idx="1"/>
          </p:nvPr>
        </p:nvSpPr>
        <p:spPr>
          <a:xfrm>
            <a:off x="732798" y="3820888"/>
            <a:ext cx="2160000" cy="4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Fjalla One"/>
                <a:ea typeface="Fjalla One"/>
                <a:cs typeface="Fjalla One"/>
                <a:sym typeface="Fjalla One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>
                <a:latin typeface="Fjalla One"/>
                <a:ea typeface="Fjalla One"/>
                <a:cs typeface="Fjalla One"/>
                <a:sym typeface="Fjalla On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>
                <a:latin typeface="Fjalla One"/>
                <a:ea typeface="Fjalla One"/>
                <a:cs typeface="Fjalla One"/>
                <a:sym typeface="Fjalla On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>
                <a:latin typeface="Fjalla One"/>
                <a:ea typeface="Fjalla One"/>
                <a:cs typeface="Fjalla One"/>
                <a:sym typeface="Fjalla On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>
                <a:latin typeface="Fjalla One"/>
                <a:ea typeface="Fjalla One"/>
                <a:cs typeface="Fjalla One"/>
                <a:sym typeface="Fjalla On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>
                <a:latin typeface="Fjalla One"/>
                <a:ea typeface="Fjalla One"/>
                <a:cs typeface="Fjalla One"/>
                <a:sym typeface="Fjalla On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>
                <a:latin typeface="Fjalla One"/>
                <a:ea typeface="Fjalla One"/>
                <a:cs typeface="Fjalla One"/>
                <a:sym typeface="Fjalla On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>
                <a:latin typeface="Fjalla One"/>
                <a:ea typeface="Fjalla One"/>
                <a:cs typeface="Fjalla One"/>
                <a:sym typeface="Fjalla On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2000">
                <a:latin typeface="Fjalla One"/>
                <a:ea typeface="Fjalla One"/>
                <a:cs typeface="Fjalla One"/>
                <a:sym typeface="Fjalla One"/>
              </a:defRPr>
            </a:lvl9pPr>
          </a:lstStyle>
          <a:p>
            <a:endParaRPr/>
          </a:p>
        </p:txBody>
      </p:sp>
      <p:sp>
        <p:nvSpPr>
          <p:cNvPr id="257" name="Google Shape;257;p20"/>
          <p:cNvSpPr txBox="1">
            <a:spLocks noGrp="1"/>
          </p:cNvSpPr>
          <p:nvPr>
            <p:ph type="subTitle" idx="4"/>
          </p:nvPr>
        </p:nvSpPr>
        <p:spPr>
          <a:xfrm>
            <a:off x="3343230" y="3820888"/>
            <a:ext cx="2160000" cy="4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Fjalla One"/>
                <a:ea typeface="Fjalla One"/>
                <a:cs typeface="Fjalla One"/>
                <a:sym typeface="Fjalla One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>
                <a:latin typeface="Fjalla One"/>
                <a:ea typeface="Fjalla One"/>
                <a:cs typeface="Fjalla One"/>
                <a:sym typeface="Fjalla On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>
                <a:latin typeface="Fjalla One"/>
                <a:ea typeface="Fjalla One"/>
                <a:cs typeface="Fjalla One"/>
                <a:sym typeface="Fjalla On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>
                <a:latin typeface="Fjalla One"/>
                <a:ea typeface="Fjalla One"/>
                <a:cs typeface="Fjalla One"/>
                <a:sym typeface="Fjalla On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>
                <a:latin typeface="Fjalla One"/>
                <a:ea typeface="Fjalla One"/>
                <a:cs typeface="Fjalla One"/>
                <a:sym typeface="Fjalla On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>
                <a:latin typeface="Fjalla One"/>
                <a:ea typeface="Fjalla One"/>
                <a:cs typeface="Fjalla One"/>
                <a:sym typeface="Fjalla On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>
                <a:latin typeface="Fjalla One"/>
                <a:ea typeface="Fjalla One"/>
                <a:cs typeface="Fjalla One"/>
                <a:sym typeface="Fjalla On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>
                <a:latin typeface="Fjalla One"/>
                <a:ea typeface="Fjalla One"/>
                <a:cs typeface="Fjalla One"/>
                <a:sym typeface="Fjalla On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2000">
                <a:latin typeface="Fjalla One"/>
                <a:ea typeface="Fjalla One"/>
                <a:cs typeface="Fjalla One"/>
                <a:sym typeface="Fjalla One"/>
              </a:defRPr>
            </a:lvl9pPr>
          </a:lstStyle>
          <a:p>
            <a:endParaRPr/>
          </a:p>
        </p:txBody>
      </p:sp>
      <p:sp>
        <p:nvSpPr>
          <p:cNvPr id="258" name="Google Shape;258;p20"/>
          <p:cNvSpPr txBox="1">
            <a:spLocks noGrp="1"/>
          </p:cNvSpPr>
          <p:nvPr>
            <p:ph type="subTitle" idx="5"/>
          </p:nvPr>
        </p:nvSpPr>
        <p:spPr>
          <a:xfrm>
            <a:off x="5953663" y="3820888"/>
            <a:ext cx="2160000" cy="4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Fjalla One"/>
                <a:ea typeface="Fjalla One"/>
                <a:cs typeface="Fjalla One"/>
                <a:sym typeface="Fjalla One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>
                <a:latin typeface="Fjalla One"/>
                <a:ea typeface="Fjalla One"/>
                <a:cs typeface="Fjalla One"/>
                <a:sym typeface="Fjalla On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>
                <a:latin typeface="Fjalla One"/>
                <a:ea typeface="Fjalla One"/>
                <a:cs typeface="Fjalla One"/>
                <a:sym typeface="Fjalla On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>
                <a:latin typeface="Fjalla One"/>
                <a:ea typeface="Fjalla One"/>
                <a:cs typeface="Fjalla One"/>
                <a:sym typeface="Fjalla On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>
                <a:latin typeface="Fjalla One"/>
                <a:ea typeface="Fjalla One"/>
                <a:cs typeface="Fjalla One"/>
                <a:sym typeface="Fjalla On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>
                <a:latin typeface="Fjalla One"/>
                <a:ea typeface="Fjalla One"/>
                <a:cs typeface="Fjalla One"/>
                <a:sym typeface="Fjalla On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>
                <a:latin typeface="Fjalla One"/>
                <a:ea typeface="Fjalla One"/>
                <a:cs typeface="Fjalla One"/>
                <a:sym typeface="Fjalla On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>
                <a:latin typeface="Fjalla One"/>
                <a:ea typeface="Fjalla One"/>
                <a:cs typeface="Fjalla One"/>
                <a:sym typeface="Fjalla On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2000">
                <a:latin typeface="Fjalla One"/>
                <a:ea typeface="Fjalla One"/>
                <a:cs typeface="Fjalla One"/>
                <a:sym typeface="Fjalla One"/>
              </a:defRPr>
            </a:lvl9pPr>
          </a:lstStyle>
          <a:p>
            <a:endParaRPr/>
          </a:p>
        </p:txBody>
      </p:sp>
      <p:sp>
        <p:nvSpPr>
          <p:cNvPr id="260" name="Google Shape;260;p20"/>
          <p:cNvSpPr txBox="1">
            <a:spLocks noGrp="1"/>
          </p:cNvSpPr>
          <p:nvPr>
            <p:ph type="title" idx="6"/>
          </p:nvPr>
        </p:nvSpPr>
        <p:spPr>
          <a:xfrm>
            <a:off x="0" y="435425"/>
            <a:ext cx="9144000" cy="41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 02">
  <p:cSld name="CUSTOM_13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7"/>
          <p:cNvSpPr txBox="1">
            <a:spLocks noGrp="1"/>
          </p:cNvSpPr>
          <p:nvPr>
            <p:ph type="subTitle" idx="1"/>
          </p:nvPr>
        </p:nvSpPr>
        <p:spPr>
          <a:xfrm>
            <a:off x="6730550" y="1163525"/>
            <a:ext cx="1447800" cy="4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200">
                <a:latin typeface="Fjalla One"/>
                <a:ea typeface="Fjalla One"/>
                <a:cs typeface="Fjalla One"/>
                <a:sym typeface="Fjalla On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200">
                <a:latin typeface="Fjalla One"/>
                <a:ea typeface="Fjalla One"/>
                <a:cs typeface="Fjalla One"/>
                <a:sym typeface="Fjalla On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200">
                <a:latin typeface="Fjalla One"/>
                <a:ea typeface="Fjalla One"/>
                <a:cs typeface="Fjalla One"/>
                <a:sym typeface="Fjalla On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200">
                <a:latin typeface="Fjalla One"/>
                <a:ea typeface="Fjalla One"/>
                <a:cs typeface="Fjalla One"/>
                <a:sym typeface="Fjalla On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200">
                <a:latin typeface="Fjalla One"/>
                <a:ea typeface="Fjalla One"/>
                <a:cs typeface="Fjalla One"/>
                <a:sym typeface="Fjalla On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200">
                <a:latin typeface="Fjalla One"/>
                <a:ea typeface="Fjalla One"/>
                <a:cs typeface="Fjalla One"/>
                <a:sym typeface="Fjalla On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200">
                <a:latin typeface="Fjalla One"/>
                <a:ea typeface="Fjalla One"/>
                <a:cs typeface="Fjalla One"/>
                <a:sym typeface="Fjalla On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2200">
                <a:latin typeface="Fjalla One"/>
                <a:ea typeface="Fjalla One"/>
                <a:cs typeface="Fjalla One"/>
                <a:sym typeface="Fjalla One"/>
              </a:defRPr>
            </a:lvl9pPr>
          </a:lstStyle>
          <a:p>
            <a:endParaRPr/>
          </a:p>
        </p:txBody>
      </p:sp>
      <p:sp>
        <p:nvSpPr>
          <p:cNvPr id="307" name="Google Shape;307;p27"/>
          <p:cNvSpPr txBox="1">
            <a:spLocks noGrp="1"/>
          </p:cNvSpPr>
          <p:nvPr>
            <p:ph type="subTitle" idx="2"/>
          </p:nvPr>
        </p:nvSpPr>
        <p:spPr>
          <a:xfrm>
            <a:off x="4810875" y="1543175"/>
            <a:ext cx="1447800" cy="4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1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200">
                <a:solidFill>
                  <a:schemeClr val="accent1"/>
                </a:solidFill>
                <a:latin typeface="Fjalla One"/>
                <a:ea typeface="Fjalla One"/>
                <a:cs typeface="Fjalla One"/>
                <a:sym typeface="Fjalla On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200">
                <a:solidFill>
                  <a:schemeClr val="accent1"/>
                </a:solidFill>
                <a:latin typeface="Fjalla One"/>
                <a:ea typeface="Fjalla One"/>
                <a:cs typeface="Fjalla One"/>
                <a:sym typeface="Fjalla On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200">
                <a:solidFill>
                  <a:schemeClr val="accent1"/>
                </a:solidFill>
                <a:latin typeface="Fjalla One"/>
                <a:ea typeface="Fjalla One"/>
                <a:cs typeface="Fjalla One"/>
                <a:sym typeface="Fjalla On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200">
                <a:solidFill>
                  <a:schemeClr val="accent1"/>
                </a:solidFill>
                <a:latin typeface="Fjalla One"/>
                <a:ea typeface="Fjalla One"/>
                <a:cs typeface="Fjalla One"/>
                <a:sym typeface="Fjalla On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200">
                <a:solidFill>
                  <a:schemeClr val="accent1"/>
                </a:solidFill>
                <a:latin typeface="Fjalla One"/>
                <a:ea typeface="Fjalla One"/>
                <a:cs typeface="Fjalla One"/>
                <a:sym typeface="Fjalla On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200">
                <a:solidFill>
                  <a:schemeClr val="accent1"/>
                </a:solidFill>
                <a:latin typeface="Fjalla One"/>
                <a:ea typeface="Fjalla One"/>
                <a:cs typeface="Fjalla One"/>
                <a:sym typeface="Fjalla On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200">
                <a:solidFill>
                  <a:schemeClr val="accent1"/>
                </a:solidFill>
                <a:latin typeface="Fjalla One"/>
                <a:ea typeface="Fjalla One"/>
                <a:cs typeface="Fjalla One"/>
                <a:sym typeface="Fjalla On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2200">
                <a:solidFill>
                  <a:schemeClr val="accent1"/>
                </a:solidFill>
                <a:latin typeface="Fjalla One"/>
                <a:ea typeface="Fjalla One"/>
                <a:cs typeface="Fjalla One"/>
                <a:sym typeface="Fjalla One"/>
              </a:defRPr>
            </a:lvl9pPr>
          </a:lstStyle>
          <a:p>
            <a:endParaRPr/>
          </a:p>
        </p:txBody>
      </p:sp>
      <p:sp>
        <p:nvSpPr>
          <p:cNvPr id="308" name="Google Shape;308;p27"/>
          <p:cNvSpPr txBox="1">
            <a:spLocks noGrp="1"/>
          </p:cNvSpPr>
          <p:nvPr>
            <p:ph type="subTitle" idx="3"/>
          </p:nvPr>
        </p:nvSpPr>
        <p:spPr>
          <a:xfrm>
            <a:off x="2891200" y="1910925"/>
            <a:ext cx="1447800" cy="4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200">
                <a:latin typeface="Fjalla One"/>
                <a:ea typeface="Fjalla One"/>
                <a:cs typeface="Fjalla One"/>
                <a:sym typeface="Fjalla On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200">
                <a:latin typeface="Fjalla One"/>
                <a:ea typeface="Fjalla One"/>
                <a:cs typeface="Fjalla One"/>
                <a:sym typeface="Fjalla On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200">
                <a:latin typeface="Fjalla One"/>
                <a:ea typeface="Fjalla One"/>
                <a:cs typeface="Fjalla One"/>
                <a:sym typeface="Fjalla On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200">
                <a:latin typeface="Fjalla One"/>
                <a:ea typeface="Fjalla One"/>
                <a:cs typeface="Fjalla One"/>
                <a:sym typeface="Fjalla On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200">
                <a:latin typeface="Fjalla One"/>
                <a:ea typeface="Fjalla One"/>
                <a:cs typeface="Fjalla One"/>
                <a:sym typeface="Fjalla On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200">
                <a:latin typeface="Fjalla One"/>
                <a:ea typeface="Fjalla One"/>
                <a:cs typeface="Fjalla One"/>
                <a:sym typeface="Fjalla On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200">
                <a:latin typeface="Fjalla One"/>
                <a:ea typeface="Fjalla One"/>
                <a:cs typeface="Fjalla One"/>
                <a:sym typeface="Fjalla On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2200">
                <a:latin typeface="Fjalla One"/>
                <a:ea typeface="Fjalla One"/>
                <a:cs typeface="Fjalla One"/>
                <a:sym typeface="Fjalla One"/>
              </a:defRPr>
            </a:lvl9pPr>
          </a:lstStyle>
          <a:p>
            <a:endParaRPr/>
          </a:p>
        </p:txBody>
      </p:sp>
      <p:sp>
        <p:nvSpPr>
          <p:cNvPr id="309" name="Google Shape;309;p27"/>
          <p:cNvSpPr txBox="1">
            <a:spLocks noGrp="1"/>
          </p:cNvSpPr>
          <p:nvPr>
            <p:ph type="subTitle" idx="4"/>
          </p:nvPr>
        </p:nvSpPr>
        <p:spPr>
          <a:xfrm>
            <a:off x="971550" y="2287475"/>
            <a:ext cx="1447800" cy="4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1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200">
                <a:latin typeface="Fjalla One"/>
                <a:ea typeface="Fjalla One"/>
                <a:cs typeface="Fjalla One"/>
                <a:sym typeface="Fjalla On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200">
                <a:latin typeface="Fjalla One"/>
                <a:ea typeface="Fjalla One"/>
                <a:cs typeface="Fjalla One"/>
                <a:sym typeface="Fjalla On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200">
                <a:latin typeface="Fjalla One"/>
                <a:ea typeface="Fjalla One"/>
                <a:cs typeface="Fjalla One"/>
                <a:sym typeface="Fjalla On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200">
                <a:latin typeface="Fjalla One"/>
                <a:ea typeface="Fjalla One"/>
                <a:cs typeface="Fjalla One"/>
                <a:sym typeface="Fjalla On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200">
                <a:latin typeface="Fjalla One"/>
                <a:ea typeface="Fjalla One"/>
                <a:cs typeface="Fjalla One"/>
                <a:sym typeface="Fjalla On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200">
                <a:latin typeface="Fjalla One"/>
                <a:ea typeface="Fjalla One"/>
                <a:cs typeface="Fjalla One"/>
                <a:sym typeface="Fjalla On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200">
                <a:latin typeface="Fjalla One"/>
                <a:ea typeface="Fjalla One"/>
                <a:cs typeface="Fjalla One"/>
                <a:sym typeface="Fjalla On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2200">
                <a:latin typeface="Fjalla One"/>
                <a:ea typeface="Fjalla One"/>
                <a:cs typeface="Fjalla One"/>
                <a:sym typeface="Fjalla One"/>
              </a:defRPr>
            </a:lvl9pPr>
          </a:lstStyle>
          <a:p>
            <a:endParaRPr/>
          </a:p>
        </p:txBody>
      </p:sp>
      <p:sp>
        <p:nvSpPr>
          <p:cNvPr id="310" name="Google Shape;310;p27"/>
          <p:cNvSpPr txBox="1">
            <a:spLocks noGrp="1"/>
          </p:cNvSpPr>
          <p:nvPr>
            <p:ph type="subTitle" idx="5"/>
          </p:nvPr>
        </p:nvSpPr>
        <p:spPr>
          <a:xfrm>
            <a:off x="971550" y="3184250"/>
            <a:ext cx="1447800" cy="85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27"/>
          <p:cNvSpPr txBox="1">
            <a:spLocks noGrp="1"/>
          </p:cNvSpPr>
          <p:nvPr>
            <p:ph type="subTitle" idx="6"/>
          </p:nvPr>
        </p:nvSpPr>
        <p:spPr>
          <a:xfrm>
            <a:off x="2891200" y="3184250"/>
            <a:ext cx="1447800" cy="85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27"/>
          <p:cNvSpPr txBox="1">
            <a:spLocks noGrp="1"/>
          </p:cNvSpPr>
          <p:nvPr>
            <p:ph type="subTitle" idx="7"/>
          </p:nvPr>
        </p:nvSpPr>
        <p:spPr>
          <a:xfrm>
            <a:off x="4810875" y="3184250"/>
            <a:ext cx="1447800" cy="85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13" name="Google Shape;313;p27"/>
          <p:cNvSpPr txBox="1">
            <a:spLocks noGrp="1"/>
          </p:cNvSpPr>
          <p:nvPr>
            <p:ph type="subTitle" idx="8"/>
          </p:nvPr>
        </p:nvSpPr>
        <p:spPr>
          <a:xfrm>
            <a:off x="6730525" y="3184250"/>
            <a:ext cx="1447800" cy="85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27"/>
          <p:cNvSpPr/>
          <p:nvPr/>
        </p:nvSpPr>
        <p:spPr>
          <a:xfrm>
            <a:off x="4288557" y="902449"/>
            <a:ext cx="566885" cy="298094"/>
          </a:xfrm>
          <a:custGeom>
            <a:avLst/>
            <a:gdLst/>
            <a:ahLst/>
            <a:cxnLst/>
            <a:rect l="l" t="t" r="r" b="b"/>
            <a:pathLst>
              <a:path w="19384" h="10193" extrusionOk="0">
                <a:moveTo>
                  <a:pt x="10180" y="0"/>
                </a:moveTo>
                <a:lnTo>
                  <a:pt x="8835" y="6989"/>
                </a:lnTo>
                <a:lnTo>
                  <a:pt x="8275" y="4656"/>
                </a:lnTo>
                <a:lnTo>
                  <a:pt x="8264" y="4632"/>
                </a:lnTo>
                <a:cubicBezTo>
                  <a:pt x="8192" y="4310"/>
                  <a:pt x="8085" y="3906"/>
                  <a:pt x="7478" y="3906"/>
                </a:cubicBezTo>
                <a:lnTo>
                  <a:pt x="1" y="3906"/>
                </a:lnTo>
                <a:lnTo>
                  <a:pt x="1" y="4584"/>
                </a:lnTo>
                <a:lnTo>
                  <a:pt x="7549" y="4584"/>
                </a:lnTo>
                <a:cubicBezTo>
                  <a:pt x="7573" y="4632"/>
                  <a:pt x="7597" y="4715"/>
                  <a:pt x="7609" y="4787"/>
                </a:cubicBezTo>
                <a:lnTo>
                  <a:pt x="8906" y="10192"/>
                </a:lnTo>
                <a:lnTo>
                  <a:pt x="10323" y="2846"/>
                </a:lnTo>
                <a:cubicBezTo>
                  <a:pt x="10419" y="3120"/>
                  <a:pt x="10502" y="3334"/>
                  <a:pt x="10573" y="3477"/>
                </a:cubicBezTo>
                <a:lnTo>
                  <a:pt x="10609" y="3560"/>
                </a:lnTo>
                <a:cubicBezTo>
                  <a:pt x="10931" y="4215"/>
                  <a:pt x="11121" y="4453"/>
                  <a:pt x="11919" y="4453"/>
                </a:cubicBezTo>
                <a:lnTo>
                  <a:pt x="19384" y="4453"/>
                </a:lnTo>
                <a:lnTo>
                  <a:pt x="19384" y="3775"/>
                </a:lnTo>
                <a:lnTo>
                  <a:pt x="11919" y="3775"/>
                </a:lnTo>
                <a:cubicBezTo>
                  <a:pt x="11466" y="3775"/>
                  <a:pt x="11466" y="3775"/>
                  <a:pt x="11216" y="3263"/>
                </a:cubicBezTo>
                <a:lnTo>
                  <a:pt x="11181" y="3179"/>
                </a:lnTo>
                <a:cubicBezTo>
                  <a:pt x="11050" y="2917"/>
                  <a:pt x="10835" y="2274"/>
                  <a:pt x="10573" y="1358"/>
                </a:cubicBezTo>
                <a:lnTo>
                  <a:pt x="1018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27"/>
          <p:cNvSpPr txBox="1">
            <a:spLocks noGrp="1"/>
          </p:cNvSpPr>
          <p:nvPr>
            <p:ph type="title"/>
          </p:nvPr>
        </p:nvSpPr>
        <p:spPr>
          <a:xfrm>
            <a:off x="0" y="435425"/>
            <a:ext cx="9144000" cy="41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7"/>
          <p:cNvSpPr/>
          <p:nvPr/>
        </p:nvSpPr>
        <p:spPr>
          <a:xfrm>
            <a:off x="671900" y="2243550"/>
            <a:ext cx="566885" cy="298094"/>
          </a:xfrm>
          <a:custGeom>
            <a:avLst/>
            <a:gdLst/>
            <a:ahLst/>
            <a:cxnLst/>
            <a:rect l="l" t="t" r="r" b="b"/>
            <a:pathLst>
              <a:path w="19384" h="10193" extrusionOk="0">
                <a:moveTo>
                  <a:pt x="10180" y="0"/>
                </a:moveTo>
                <a:lnTo>
                  <a:pt x="8835" y="6989"/>
                </a:lnTo>
                <a:lnTo>
                  <a:pt x="8275" y="4656"/>
                </a:lnTo>
                <a:lnTo>
                  <a:pt x="8264" y="4632"/>
                </a:lnTo>
                <a:cubicBezTo>
                  <a:pt x="8192" y="4310"/>
                  <a:pt x="8085" y="3906"/>
                  <a:pt x="7478" y="3906"/>
                </a:cubicBezTo>
                <a:lnTo>
                  <a:pt x="1" y="3906"/>
                </a:lnTo>
                <a:lnTo>
                  <a:pt x="1" y="4584"/>
                </a:lnTo>
                <a:lnTo>
                  <a:pt x="7549" y="4584"/>
                </a:lnTo>
                <a:cubicBezTo>
                  <a:pt x="7573" y="4632"/>
                  <a:pt x="7597" y="4715"/>
                  <a:pt x="7609" y="4787"/>
                </a:cubicBezTo>
                <a:lnTo>
                  <a:pt x="8906" y="10192"/>
                </a:lnTo>
                <a:lnTo>
                  <a:pt x="10323" y="2846"/>
                </a:lnTo>
                <a:cubicBezTo>
                  <a:pt x="10419" y="3120"/>
                  <a:pt x="10502" y="3334"/>
                  <a:pt x="10573" y="3477"/>
                </a:cubicBezTo>
                <a:lnTo>
                  <a:pt x="10609" y="3560"/>
                </a:lnTo>
                <a:cubicBezTo>
                  <a:pt x="10931" y="4215"/>
                  <a:pt x="11121" y="4453"/>
                  <a:pt x="11919" y="4453"/>
                </a:cubicBezTo>
                <a:lnTo>
                  <a:pt x="19384" y="4453"/>
                </a:lnTo>
                <a:lnTo>
                  <a:pt x="19384" y="3775"/>
                </a:lnTo>
                <a:lnTo>
                  <a:pt x="11919" y="3775"/>
                </a:lnTo>
                <a:cubicBezTo>
                  <a:pt x="11466" y="3775"/>
                  <a:pt x="11466" y="3775"/>
                  <a:pt x="11216" y="3263"/>
                </a:cubicBezTo>
                <a:lnTo>
                  <a:pt x="11181" y="3179"/>
                </a:lnTo>
                <a:cubicBezTo>
                  <a:pt x="11050" y="2917"/>
                  <a:pt x="10835" y="2274"/>
                  <a:pt x="10573" y="1358"/>
                </a:cubicBezTo>
                <a:lnTo>
                  <a:pt x="1018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7"/>
          <p:cNvSpPr txBox="1">
            <a:spLocks noGrp="1"/>
          </p:cNvSpPr>
          <p:nvPr>
            <p:ph type="title"/>
          </p:nvPr>
        </p:nvSpPr>
        <p:spPr>
          <a:xfrm>
            <a:off x="0" y="435425"/>
            <a:ext cx="9144000" cy="41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56974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jalla One"/>
              <a:buNone/>
              <a:defRPr sz="2800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 Condensed"/>
              <a:buChar char="●"/>
              <a:defRPr sz="18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 Condensed"/>
              <a:buChar char="○"/>
              <a:defRPr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 Condensed"/>
              <a:buChar char="■"/>
              <a:defRPr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 Condensed"/>
              <a:buChar char="●"/>
              <a:defRPr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 Condensed"/>
              <a:buChar char="○"/>
              <a:defRPr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 Condensed"/>
              <a:buChar char="■"/>
              <a:defRPr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 Condensed"/>
              <a:buChar char="●"/>
              <a:defRPr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 Condensed"/>
              <a:buChar char="○"/>
              <a:defRPr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 Condensed"/>
              <a:buChar char="■"/>
              <a:defRPr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4" r:id="rId3"/>
    <p:sldLayoutId id="2147483656" r:id="rId4"/>
    <p:sldLayoutId id="2147483659" r:id="rId5"/>
    <p:sldLayoutId id="2147483666" r:id="rId6"/>
    <p:sldLayoutId id="2147483673" r:id="rId7"/>
    <p:sldLayoutId id="2147483681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56">
          <p15:clr>
            <a:srgbClr val="EA4335"/>
          </p15:clr>
        </p15:guide>
        <p15:guide id="2" orient="horz" pos="348">
          <p15:clr>
            <a:srgbClr val="EA4335"/>
          </p15:clr>
        </p15:guide>
        <p15:guide id="3" orient="horz" pos="2903">
          <p15:clr>
            <a:srgbClr val="EA4335"/>
          </p15:clr>
        </p15:guide>
        <p15:guide id="4" pos="5311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media" Target="../media/media2.mp3"/><Relationship Id="rId7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5" Type="http://schemas.microsoft.com/office/2007/relationships/media" Target="../media/media3.mp3"/><Relationship Id="rId4" Type="http://schemas.openxmlformats.org/officeDocument/2006/relationships/audio" Target="../media/media2.mp3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35"/>
          <p:cNvSpPr txBox="1">
            <a:spLocks noGrp="1"/>
          </p:cNvSpPr>
          <p:nvPr>
            <p:ph type="subTitle" idx="1"/>
          </p:nvPr>
        </p:nvSpPr>
        <p:spPr>
          <a:xfrm>
            <a:off x="772800" y="3577074"/>
            <a:ext cx="4822457" cy="80623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Мобильное приложение-помощник для студентов медицинских вузов, интернов, врачей </a:t>
            </a:r>
            <a:endParaRPr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t="9769" b="8412"/>
          <a:stretch/>
        </p:blipFill>
        <p:spPr>
          <a:xfrm>
            <a:off x="620657" y="2554539"/>
            <a:ext cx="5126742" cy="8563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2396"/>
            <a:ext cx="9144000" cy="419400"/>
          </a:xfrm>
        </p:spPr>
        <p:txBody>
          <a:bodyPr/>
          <a:lstStyle/>
          <a:p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Потенциальные потребители и рынок</a:t>
            </a:r>
          </a:p>
        </p:txBody>
      </p:sp>
      <p:graphicFrame>
        <p:nvGraphicFramePr>
          <p:cNvPr id="9" name="Google Shape;1511;p55">
            <a:extLst>
              <a:ext uri="{FF2B5EF4-FFF2-40B4-BE49-F238E27FC236}">
                <a16:creationId xmlns:a16="http://schemas.microsoft.com/office/drawing/2014/main" id="{DDE6C34A-E104-4F3A-8C33-B99DADD18D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85348783"/>
              </p:ext>
            </p:extLst>
          </p:nvPr>
        </p:nvGraphicFramePr>
        <p:xfrm>
          <a:off x="957943" y="899886"/>
          <a:ext cx="2840394" cy="4019886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8403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867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dirty="0" smtClean="0">
                          <a:solidFill>
                            <a:schemeClr val="bg2"/>
                          </a:solidFill>
                          <a:latin typeface="Raleway Black"/>
                          <a:ea typeface="Raleway Black"/>
                          <a:cs typeface="Raleway Black"/>
                          <a:sym typeface="Raleway Black"/>
                        </a:rPr>
                        <a:t>Потребители</a:t>
                      </a:r>
                      <a:endParaRPr sz="1600" b="1" dirty="0">
                        <a:solidFill>
                          <a:schemeClr val="bg2"/>
                        </a:solidFill>
                        <a:latin typeface="Raleway Black"/>
                        <a:ea typeface="Raleway Black"/>
                        <a:cs typeface="Raleway Black"/>
                        <a:sym typeface="Raleway Black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1214">
                <a:tc>
                  <a:txBody>
                    <a:bodyPr/>
                    <a:lstStyle/>
                    <a:p>
                      <a:pPr marL="139700" marR="0" lvl="0" indent="0" algn="l" rtl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accent3"/>
                        </a:buClr>
                        <a:buSzPts val="1400"/>
                        <a:buFont typeface="Raleway"/>
                        <a:buNone/>
                      </a:pPr>
                      <a:endParaRPr lang="ru-RU" sz="1400" b="0" i="0" u="none" strike="noStrike" cap="none" dirty="0">
                        <a:solidFill>
                          <a:schemeClr val="bg2"/>
                        </a:solidFill>
                        <a:latin typeface="Raleway"/>
                        <a:sym typeface="Ralewa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" name="Google Shape;1512;p55"/>
          <p:cNvGraphicFramePr/>
          <p:nvPr>
            <p:extLst>
              <p:ext uri="{D42A27DB-BD31-4B8C-83A1-F6EECF244321}">
                <p14:modId xmlns:p14="http://schemas.microsoft.com/office/powerpoint/2010/main" val="3429385587"/>
              </p:ext>
            </p:extLst>
          </p:nvPr>
        </p:nvGraphicFramePr>
        <p:xfrm>
          <a:off x="5014686" y="899886"/>
          <a:ext cx="3396342" cy="4019886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3963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0833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dirty="0" smtClean="0">
                          <a:solidFill>
                            <a:schemeClr val="bg2"/>
                          </a:solidFill>
                          <a:latin typeface="Raleway Black"/>
                          <a:ea typeface="Raleway Black"/>
                          <a:cs typeface="Raleway Black"/>
                          <a:sym typeface="Raleway Black"/>
                        </a:rPr>
                        <a:t>Рынок</a:t>
                      </a:r>
                      <a:endParaRPr sz="1600" b="1" dirty="0">
                        <a:solidFill>
                          <a:schemeClr val="bg2"/>
                        </a:solidFill>
                        <a:latin typeface="Raleway Black"/>
                        <a:ea typeface="Raleway Black"/>
                        <a:cs typeface="Raleway Black"/>
                        <a:sym typeface="Raleway Black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1B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69053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solidFill>
                          <a:schemeClr val="accent3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E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Google Shape;1381;p63"/>
          <p:cNvSpPr txBox="1">
            <a:spLocks noGrp="1"/>
          </p:cNvSpPr>
          <p:nvPr>
            <p:ph type="subTitle" idx="1"/>
          </p:nvPr>
        </p:nvSpPr>
        <p:spPr>
          <a:xfrm>
            <a:off x="1039171" y="1465880"/>
            <a:ext cx="2677937" cy="332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ru-RU" dirty="0" smtClean="0"/>
              <a:t>- Студенты медицинских ВУЗов</a:t>
            </a:r>
          </a:p>
          <a:p>
            <a:pPr marL="0" indent="0" algn="l">
              <a:lnSpc>
                <a:spcPct val="200000"/>
              </a:lnSpc>
              <a:buNone/>
            </a:pPr>
            <a:r>
              <a:rPr lang="ru-RU" dirty="0" smtClean="0"/>
              <a:t>- Интерны, ординаторы</a:t>
            </a:r>
          </a:p>
          <a:p>
            <a:pPr marL="0" indent="0" algn="l">
              <a:lnSpc>
                <a:spcPct val="200000"/>
              </a:lnSpc>
              <a:buNone/>
            </a:pPr>
            <a:r>
              <a:rPr lang="ru-RU" dirty="0" smtClean="0"/>
              <a:t>- Резиденты</a:t>
            </a:r>
          </a:p>
          <a:p>
            <a:pPr marL="0" indent="0" algn="l">
              <a:lnSpc>
                <a:spcPct val="100000"/>
              </a:lnSpc>
              <a:buNone/>
            </a:pPr>
            <a:r>
              <a:rPr lang="ru-RU" dirty="0" smtClean="0"/>
              <a:t>- Владельцы электронных стетоскопов</a:t>
            </a:r>
          </a:p>
          <a:p>
            <a:pPr marL="0" indent="0" algn="l">
              <a:lnSpc>
                <a:spcPct val="200000"/>
              </a:lnSpc>
              <a:buNone/>
            </a:pPr>
            <a:r>
              <a:rPr lang="ru-RU" dirty="0" smtClean="0"/>
              <a:t>- Практикующие врачи</a:t>
            </a:r>
          </a:p>
        </p:txBody>
      </p:sp>
      <p:sp>
        <p:nvSpPr>
          <p:cNvPr id="12" name="Google Shape;1381;p63"/>
          <p:cNvSpPr txBox="1">
            <a:spLocks noGrp="1"/>
          </p:cNvSpPr>
          <p:nvPr>
            <p:ph type="subTitle" idx="1"/>
          </p:nvPr>
        </p:nvSpPr>
        <p:spPr>
          <a:xfrm>
            <a:off x="5094514" y="1412540"/>
            <a:ext cx="3316514" cy="332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dirty="0" smtClean="0"/>
              <a:t>Рынок образовательных услуг, медицинских приложений. Планируется сотрудничество с медицинскими университетами разных стран, производителями ПО для электронных стетоскопов, практикующими врачами с целью создания единой обширной библиотеки клинических случаев</a:t>
            </a:r>
            <a:r>
              <a:rPr lang="ru-RU" dirty="0"/>
              <a:t> </a:t>
            </a:r>
            <a:r>
              <a:rPr lang="ru-RU" dirty="0" smtClean="0"/>
              <a:t>и платформы для </a:t>
            </a:r>
            <a:r>
              <a:rPr lang="ru-RU" dirty="0"/>
              <a:t>обмена </a:t>
            </a:r>
            <a:r>
              <a:rPr lang="ru-RU" dirty="0" smtClean="0"/>
              <a:t>опытом.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354555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" name="Google Shape;1176;p58"/>
          <p:cNvSpPr txBox="1">
            <a:spLocks noGrp="1"/>
          </p:cNvSpPr>
          <p:nvPr>
            <p:ph type="subTitle" idx="1"/>
          </p:nvPr>
        </p:nvSpPr>
        <p:spPr>
          <a:xfrm>
            <a:off x="5906220" y="1077700"/>
            <a:ext cx="1447800" cy="4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600"/>
              </a:spcAft>
            </a:pPr>
            <a:r>
              <a:rPr lang="en-US" b="1" dirty="0"/>
              <a:t>IV</a:t>
            </a:r>
            <a:endParaRPr b="1" dirty="0"/>
          </a:p>
        </p:txBody>
      </p:sp>
      <p:sp>
        <p:nvSpPr>
          <p:cNvPr id="1177" name="Google Shape;1177;p58"/>
          <p:cNvSpPr txBox="1">
            <a:spLocks noGrp="1"/>
          </p:cNvSpPr>
          <p:nvPr>
            <p:ph type="subTitle" idx="2"/>
          </p:nvPr>
        </p:nvSpPr>
        <p:spPr>
          <a:xfrm>
            <a:off x="4426476" y="1287724"/>
            <a:ext cx="1447800" cy="4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600"/>
              </a:spcAft>
            </a:pPr>
            <a:r>
              <a:rPr lang="en-US" b="1" dirty="0"/>
              <a:t>III</a:t>
            </a:r>
            <a:endParaRPr b="1" dirty="0"/>
          </a:p>
        </p:txBody>
      </p:sp>
      <p:sp>
        <p:nvSpPr>
          <p:cNvPr id="1178" name="Google Shape;1178;p58"/>
          <p:cNvSpPr txBox="1">
            <a:spLocks noGrp="1"/>
          </p:cNvSpPr>
          <p:nvPr>
            <p:ph type="subTitle" idx="3"/>
          </p:nvPr>
        </p:nvSpPr>
        <p:spPr>
          <a:xfrm>
            <a:off x="2508159" y="1865248"/>
            <a:ext cx="1447800" cy="4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600"/>
              </a:spcAft>
            </a:pPr>
            <a:r>
              <a:rPr lang="en-US" b="1" dirty="0"/>
              <a:t>II</a:t>
            </a:r>
            <a:endParaRPr b="1" dirty="0"/>
          </a:p>
        </p:txBody>
      </p:sp>
      <p:sp>
        <p:nvSpPr>
          <p:cNvPr id="1179" name="Google Shape;1179;p58"/>
          <p:cNvSpPr txBox="1">
            <a:spLocks noGrp="1"/>
          </p:cNvSpPr>
          <p:nvPr>
            <p:ph type="subTitle" idx="4"/>
          </p:nvPr>
        </p:nvSpPr>
        <p:spPr>
          <a:xfrm>
            <a:off x="55182" y="2088148"/>
            <a:ext cx="1823800" cy="4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600"/>
              </a:spcAft>
            </a:pPr>
            <a:r>
              <a:rPr lang="en-US" b="1" dirty="0" smtClean="0"/>
              <a:t>I</a:t>
            </a:r>
            <a:r>
              <a:rPr lang="ru-RU" dirty="0" smtClean="0"/>
              <a:t> Текущая стадия</a:t>
            </a:r>
            <a:endParaRPr dirty="0"/>
          </a:p>
        </p:txBody>
      </p:sp>
      <p:sp>
        <p:nvSpPr>
          <p:cNvPr id="1180" name="Google Shape;1180;p58"/>
          <p:cNvSpPr txBox="1">
            <a:spLocks noGrp="1"/>
          </p:cNvSpPr>
          <p:nvPr>
            <p:ph type="subTitle" idx="5"/>
          </p:nvPr>
        </p:nvSpPr>
        <p:spPr>
          <a:xfrm>
            <a:off x="63740" y="3283334"/>
            <a:ext cx="1841040" cy="85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ru-RU" sz="1400" dirty="0">
                <a:latin typeface="Bahnschrift SemiBold" panose="020B0502040204020203" pitchFamily="34" charset="0"/>
              </a:rPr>
              <a:t>Разработана идея, интерфейс приложения </a:t>
            </a:r>
            <a:endParaRPr sz="1400" dirty="0">
              <a:latin typeface="Bahnschrift SemiBold" panose="020B0502040204020203" pitchFamily="34" charset="0"/>
            </a:endParaRPr>
          </a:p>
        </p:txBody>
      </p:sp>
      <p:sp>
        <p:nvSpPr>
          <p:cNvPr id="1181" name="Google Shape;1181;p58"/>
          <p:cNvSpPr txBox="1">
            <a:spLocks noGrp="1"/>
          </p:cNvSpPr>
          <p:nvPr>
            <p:ph type="subTitle" idx="6"/>
          </p:nvPr>
        </p:nvSpPr>
        <p:spPr>
          <a:xfrm>
            <a:off x="2116108" y="3628994"/>
            <a:ext cx="2474312" cy="85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ru-RU" sz="1400" dirty="0">
                <a:latin typeface="Bahnschrift SemiBold" panose="020B0502040204020203" pitchFamily="34" charset="0"/>
              </a:rPr>
              <a:t>Сбор всех необходимых данных, консультация со специалистами</a:t>
            </a:r>
            <a:endParaRPr sz="1400" dirty="0">
              <a:latin typeface="Bahnschrift SemiBold" panose="020B0502040204020203" pitchFamily="34" charset="0"/>
            </a:endParaRPr>
          </a:p>
        </p:txBody>
      </p:sp>
      <p:sp>
        <p:nvSpPr>
          <p:cNvPr id="1182" name="Google Shape;1182;p58"/>
          <p:cNvSpPr txBox="1">
            <a:spLocks noGrp="1"/>
          </p:cNvSpPr>
          <p:nvPr>
            <p:ph type="subTitle" idx="7"/>
          </p:nvPr>
        </p:nvSpPr>
        <p:spPr>
          <a:xfrm>
            <a:off x="4471062" y="3143224"/>
            <a:ext cx="1447800" cy="99151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ru-RU" sz="1400" dirty="0">
                <a:latin typeface="Bahnschrift SemiBold" panose="020B0502040204020203" pitchFamily="34" charset="0"/>
              </a:rPr>
              <a:t>Разработка приложения</a:t>
            </a:r>
            <a:endParaRPr sz="1400" dirty="0">
              <a:latin typeface="Bahnschrift SemiBold" panose="020B0502040204020203" pitchFamily="34" charset="0"/>
            </a:endParaRPr>
          </a:p>
        </p:txBody>
      </p:sp>
      <p:sp>
        <p:nvSpPr>
          <p:cNvPr id="1183" name="Google Shape;1183;p58"/>
          <p:cNvSpPr txBox="1">
            <a:spLocks noGrp="1"/>
          </p:cNvSpPr>
          <p:nvPr>
            <p:ph type="subTitle" idx="8"/>
          </p:nvPr>
        </p:nvSpPr>
        <p:spPr>
          <a:xfrm>
            <a:off x="5866280" y="3892044"/>
            <a:ext cx="1527104" cy="85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ru-RU" sz="1400" dirty="0">
                <a:latin typeface="Bahnschrift SemiBold" panose="020B0502040204020203" pitchFamily="34" charset="0"/>
              </a:rPr>
              <a:t>Тестирование и выход на рынок</a:t>
            </a:r>
            <a:endParaRPr sz="1400" dirty="0">
              <a:latin typeface="Bahnschrift SemiBold" panose="020B0502040204020203" pitchFamily="34" charset="0"/>
            </a:endParaRPr>
          </a:p>
        </p:txBody>
      </p:sp>
      <p:sp>
        <p:nvSpPr>
          <p:cNvPr id="1184" name="Google Shape;1184;p58"/>
          <p:cNvSpPr txBox="1">
            <a:spLocks noGrp="1"/>
          </p:cNvSpPr>
          <p:nvPr>
            <p:ph type="title"/>
          </p:nvPr>
        </p:nvSpPr>
        <p:spPr>
          <a:xfrm>
            <a:off x="0" y="435425"/>
            <a:ext cx="9144000" cy="41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План развития</a:t>
            </a:r>
            <a:endParaRPr dirty="0"/>
          </a:p>
        </p:txBody>
      </p:sp>
      <p:cxnSp>
        <p:nvCxnSpPr>
          <p:cNvPr id="1185" name="Google Shape;1185;p58"/>
          <p:cNvCxnSpPr/>
          <p:nvPr/>
        </p:nvCxnSpPr>
        <p:spPr>
          <a:xfrm flipH="1" flipV="1">
            <a:off x="3230717" y="2426754"/>
            <a:ext cx="1342" cy="1238804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86" name="Google Shape;1186;p58"/>
          <p:cNvCxnSpPr/>
          <p:nvPr/>
        </p:nvCxnSpPr>
        <p:spPr>
          <a:xfrm rot="10800000">
            <a:off x="5150376" y="1686354"/>
            <a:ext cx="2700" cy="15024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87" name="Google Shape;1187;p58"/>
          <p:cNvCxnSpPr>
            <a:stCxn id="1183" idx="0"/>
            <a:endCxn id="1176" idx="2"/>
          </p:cNvCxnSpPr>
          <p:nvPr/>
        </p:nvCxnSpPr>
        <p:spPr>
          <a:xfrm flipV="1">
            <a:off x="6629832" y="1523500"/>
            <a:ext cx="288" cy="2368544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88" name="Google Shape;1188;p58"/>
          <p:cNvCxnSpPr/>
          <p:nvPr/>
        </p:nvCxnSpPr>
        <p:spPr>
          <a:xfrm rot="10800000">
            <a:off x="917819" y="2814158"/>
            <a:ext cx="2700" cy="4926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" name="Google Shape;1176;p58"/>
          <p:cNvSpPr txBox="1">
            <a:spLocks/>
          </p:cNvSpPr>
          <p:nvPr/>
        </p:nvSpPr>
        <p:spPr>
          <a:xfrm>
            <a:off x="7413734" y="776998"/>
            <a:ext cx="1646695" cy="4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 Condensed"/>
              <a:buNone/>
              <a:defRPr sz="2000" b="0" i="0" u="none" strike="noStrike" cap="none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 Condensed"/>
              <a:buNone/>
              <a:defRPr sz="2200" b="0" i="0" u="none" strike="noStrike" cap="none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 Condensed"/>
              <a:buNone/>
              <a:defRPr sz="2200" b="0" i="0" u="none" strike="noStrike" cap="none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 Condensed"/>
              <a:buNone/>
              <a:defRPr sz="2200" b="0" i="0" u="none" strike="noStrike" cap="none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 Condensed"/>
              <a:buNone/>
              <a:defRPr sz="2200" b="0" i="0" u="none" strike="noStrike" cap="none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 Condensed"/>
              <a:buNone/>
              <a:defRPr sz="2200" b="0" i="0" u="none" strike="noStrike" cap="none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 Condensed"/>
              <a:buNone/>
              <a:defRPr sz="2200" b="0" i="0" u="none" strike="noStrike" cap="none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 Condensed"/>
              <a:buNone/>
              <a:defRPr sz="2200" b="0" i="0" u="none" strike="noStrike" cap="none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 Condensed"/>
              <a:buNone/>
              <a:defRPr sz="2200" b="0" i="0" u="none" strike="noStrike" cap="none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en-US" b="1" dirty="0">
                <a:solidFill>
                  <a:schemeClr val="accent1"/>
                </a:solidFill>
              </a:rPr>
              <a:t>V</a:t>
            </a:r>
          </a:p>
        </p:txBody>
      </p:sp>
      <p:cxnSp>
        <p:nvCxnSpPr>
          <p:cNvPr id="16" name="Google Shape;1187;p58"/>
          <p:cNvCxnSpPr/>
          <p:nvPr/>
        </p:nvCxnSpPr>
        <p:spPr>
          <a:xfrm flipH="1" flipV="1">
            <a:off x="8237082" y="1336948"/>
            <a:ext cx="2700" cy="15024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" name="Google Shape;1183;p58"/>
          <p:cNvSpPr txBox="1">
            <a:spLocks/>
          </p:cNvSpPr>
          <p:nvPr/>
        </p:nvSpPr>
        <p:spPr>
          <a:xfrm>
            <a:off x="7829658" y="2965094"/>
            <a:ext cx="1314342" cy="8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 Condensed"/>
              <a:buNone/>
              <a:defRPr sz="1600" b="0" i="0" u="none" strike="noStrike" cap="none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 Condensed"/>
              <a:buNone/>
              <a:defRPr sz="1400" b="0" i="0" u="none" strike="noStrike" cap="none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 Condensed"/>
              <a:buNone/>
              <a:defRPr sz="1400" b="0" i="0" u="none" strike="noStrike" cap="none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 Condensed"/>
              <a:buNone/>
              <a:defRPr sz="1400" b="0" i="0" u="none" strike="noStrike" cap="none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 Condensed"/>
              <a:buNone/>
              <a:defRPr sz="1400" b="0" i="0" u="none" strike="noStrike" cap="none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 Condensed"/>
              <a:buNone/>
              <a:defRPr sz="1400" b="0" i="0" u="none" strike="noStrike" cap="none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 Condensed"/>
              <a:buNone/>
              <a:defRPr sz="1400" b="0" i="0" u="none" strike="noStrike" cap="none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 Condensed"/>
              <a:buNone/>
              <a:defRPr sz="1400" b="0" i="0" u="none" strike="noStrike" cap="none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 Condensed"/>
              <a:buNone/>
              <a:defRPr sz="1400" b="0" i="0" u="none" strike="noStrike" cap="none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indent="0"/>
            <a:endParaRPr lang="ru-RU" dirty="0"/>
          </a:p>
        </p:txBody>
      </p:sp>
      <p:sp>
        <p:nvSpPr>
          <p:cNvPr id="19" name="Google Shape;1183;p58"/>
          <p:cNvSpPr txBox="1">
            <a:spLocks/>
          </p:cNvSpPr>
          <p:nvPr/>
        </p:nvSpPr>
        <p:spPr>
          <a:xfrm>
            <a:off x="7283905" y="2756638"/>
            <a:ext cx="1906351" cy="8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 Condensed"/>
              <a:buNone/>
              <a:defRPr sz="1600" b="0" i="0" u="none" strike="noStrike" cap="none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 Condensed"/>
              <a:buNone/>
              <a:defRPr sz="1400" b="0" i="0" u="none" strike="noStrike" cap="none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 Condensed"/>
              <a:buNone/>
              <a:defRPr sz="1400" b="0" i="0" u="none" strike="noStrike" cap="none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 Condensed"/>
              <a:buNone/>
              <a:defRPr sz="1400" b="0" i="0" u="none" strike="noStrike" cap="none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 Condensed"/>
              <a:buNone/>
              <a:defRPr sz="1400" b="0" i="0" u="none" strike="noStrike" cap="none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 Condensed"/>
              <a:buNone/>
              <a:defRPr sz="1400" b="0" i="0" u="none" strike="noStrike" cap="none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 Condensed"/>
              <a:buNone/>
              <a:defRPr sz="1400" b="0" i="0" u="none" strike="noStrike" cap="none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 Condensed"/>
              <a:buNone/>
              <a:defRPr sz="1400" b="0" i="0" u="none" strike="noStrike" cap="none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 Condensed"/>
              <a:buNone/>
              <a:defRPr sz="1400" b="0" i="0" u="none" strike="noStrike" cap="none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indent="0"/>
            <a:r>
              <a:rPr lang="ru-RU" sz="1400" dirty="0">
                <a:latin typeface="Bahnschrift SemiBold" panose="020B0502040204020203" pitchFamily="34" charset="0"/>
              </a:rPr>
              <a:t>Сотрудничество с практикующими </a:t>
            </a:r>
            <a:r>
              <a:rPr lang="ru-RU" sz="1400" dirty="0" smtClean="0">
                <a:latin typeface="Bahnschrift SemiBold" panose="020B0502040204020203" pitchFamily="34" charset="0"/>
              </a:rPr>
              <a:t>врачами и разработчиками ПО для электронных стетоскопов</a:t>
            </a:r>
            <a:endParaRPr lang="ru-RU" sz="1400" dirty="0">
              <a:latin typeface="Bahnschrift SemiBold" panose="020B0502040204020203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6" grpId="0" build="p"/>
      <p:bldP spid="1177" grpId="0" build="p"/>
      <p:bldP spid="1178" grpId="0" build="p"/>
      <p:bldP spid="1179" grpId="0" build="p"/>
      <p:bldP spid="1180" grpId="0" build="p"/>
      <p:bldP spid="1181" grpId="0" build="p"/>
      <p:bldP spid="1182" grpId="0" build="p"/>
      <p:bldP spid="1183" grpId="0" build="p"/>
      <p:bldP spid="15" grpId="0" build="p"/>
      <p:bldP spid="17" grpId="0" build="p"/>
      <p:bldP spid="1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1" name="Google Shape;1381;p63"/>
          <p:cNvSpPr txBox="1">
            <a:spLocks noGrp="1"/>
          </p:cNvSpPr>
          <p:nvPr>
            <p:ph type="subTitle" idx="1"/>
          </p:nvPr>
        </p:nvSpPr>
        <p:spPr>
          <a:xfrm>
            <a:off x="2301240" y="1618280"/>
            <a:ext cx="4686300" cy="19835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Контактные данные:</a:t>
            </a: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Иван Самко: </a:t>
            </a:r>
            <a:r>
              <a:rPr lang="en-US" dirty="0" err="1" smtClean="0"/>
              <a:t>samko</a:t>
            </a:r>
            <a:r>
              <a:rPr lang="ru-RU" dirty="0" smtClean="0"/>
              <a:t>.</a:t>
            </a:r>
            <a:r>
              <a:rPr lang="en-US" dirty="0" smtClean="0"/>
              <a:t>iv.v@gmail.com</a:t>
            </a:r>
            <a:endParaRPr lang="ru-RU" dirty="0" smtClean="0"/>
          </a:p>
          <a:p>
            <a:pPr marL="0" indent="0" algn="l">
              <a:lnSpc>
                <a:spcPct val="150000"/>
              </a:lnSpc>
            </a:pPr>
            <a:r>
              <a:rPr lang="ru-RU" dirty="0"/>
              <a:t>Михаил Самко: </a:t>
            </a:r>
            <a:r>
              <a:rPr lang="en-US" dirty="0" smtClean="0"/>
              <a:t>samkomisha@gmail.com</a:t>
            </a:r>
          </a:p>
          <a:p>
            <a:pPr marL="0" indent="0" algn="l">
              <a:lnSpc>
                <a:spcPct val="150000"/>
              </a:lnSpc>
            </a:pPr>
            <a:r>
              <a:rPr lang="ru-RU" dirty="0" smtClean="0"/>
              <a:t>Денис Геловани: </a:t>
            </a:r>
            <a:r>
              <a:rPr lang="en-US" dirty="0" smtClean="0"/>
              <a:t>dengelovani@gmail.com</a:t>
            </a:r>
          </a:p>
        </p:txBody>
      </p:sp>
      <p:sp>
        <p:nvSpPr>
          <p:cNvPr id="1382" name="Google Shape;1382;p63"/>
          <p:cNvSpPr txBox="1">
            <a:spLocks noGrp="1"/>
          </p:cNvSpPr>
          <p:nvPr>
            <p:ph type="title"/>
          </p:nvPr>
        </p:nvSpPr>
        <p:spPr>
          <a:xfrm>
            <a:off x="2613800" y="581650"/>
            <a:ext cx="3784020" cy="95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Спасибо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p48"/>
          <p:cNvSpPr txBox="1">
            <a:spLocks noGrp="1"/>
          </p:cNvSpPr>
          <p:nvPr>
            <p:ph type="title"/>
          </p:nvPr>
        </p:nvSpPr>
        <p:spPr>
          <a:xfrm>
            <a:off x="3686881" y="3248921"/>
            <a:ext cx="2315396" cy="53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latin typeface="+mn-lt"/>
              </a:rPr>
              <a:t>Студент 3 курса БГУИР Инженерно-экономического факультета</a:t>
            </a:r>
            <a:endParaRPr dirty="0">
              <a:latin typeface="+mn-lt"/>
            </a:endParaRPr>
          </a:p>
        </p:txBody>
      </p:sp>
      <p:sp>
        <p:nvSpPr>
          <p:cNvPr id="750" name="Google Shape;750;p48"/>
          <p:cNvSpPr txBox="1">
            <a:spLocks noGrp="1"/>
          </p:cNvSpPr>
          <p:nvPr>
            <p:ph type="title" idx="2"/>
          </p:nvPr>
        </p:nvSpPr>
        <p:spPr>
          <a:xfrm>
            <a:off x="1011507" y="3254722"/>
            <a:ext cx="2238195" cy="53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latin typeface="+mn-lt"/>
              </a:rPr>
              <a:t>Студент 4 курса БГМУ Педиатрического факультета</a:t>
            </a:r>
            <a:endParaRPr dirty="0">
              <a:latin typeface="+mn-lt"/>
            </a:endParaRPr>
          </a:p>
        </p:txBody>
      </p:sp>
      <p:sp>
        <p:nvSpPr>
          <p:cNvPr id="751" name="Google Shape;751;p48"/>
          <p:cNvSpPr txBox="1">
            <a:spLocks noGrp="1"/>
          </p:cNvSpPr>
          <p:nvPr>
            <p:ph type="title" idx="3"/>
          </p:nvPr>
        </p:nvSpPr>
        <p:spPr>
          <a:xfrm>
            <a:off x="6511078" y="3248921"/>
            <a:ext cx="2160000" cy="53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/>
            <a:r>
              <a:rPr lang="ru-RU" dirty="0">
                <a:latin typeface="+mn-lt"/>
              </a:rPr>
              <a:t>Студент 3 курса </a:t>
            </a:r>
            <a:r>
              <a:rPr lang="ru-RU" dirty="0" smtClean="0">
                <a:latin typeface="+mn-lt"/>
              </a:rPr>
              <a:t>БГУИР Инженерно-экономического факультета</a:t>
            </a:r>
            <a:endParaRPr dirty="0">
              <a:latin typeface="+mn-lt"/>
            </a:endParaRPr>
          </a:p>
        </p:txBody>
      </p:sp>
      <p:sp>
        <p:nvSpPr>
          <p:cNvPr id="752" name="Google Shape;752;p48"/>
          <p:cNvSpPr txBox="1">
            <a:spLocks noGrp="1"/>
          </p:cNvSpPr>
          <p:nvPr>
            <p:ph type="subTitle" idx="1"/>
          </p:nvPr>
        </p:nvSpPr>
        <p:spPr>
          <a:xfrm>
            <a:off x="732798" y="2803121"/>
            <a:ext cx="2160000" cy="4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Иван Самко</a:t>
            </a:r>
            <a:endParaRPr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753" name="Google Shape;753;p48"/>
          <p:cNvSpPr txBox="1">
            <a:spLocks noGrp="1"/>
          </p:cNvSpPr>
          <p:nvPr>
            <p:ph type="subTitle" idx="4"/>
          </p:nvPr>
        </p:nvSpPr>
        <p:spPr>
          <a:xfrm>
            <a:off x="3621938" y="2803121"/>
            <a:ext cx="2160000" cy="4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Денис Геловани</a:t>
            </a:r>
            <a:endParaRPr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754" name="Google Shape;754;p48"/>
          <p:cNvSpPr txBox="1">
            <a:spLocks noGrp="1"/>
          </p:cNvSpPr>
          <p:nvPr>
            <p:ph type="subTitle" idx="5"/>
          </p:nvPr>
        </p:nvSpPr>
        <p:spPr>
          <a:xfrm>
            <a:off x="6374513" y="2804985"/>
            <a:ext cx="2160000" cy="4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Михаил Самко</a:t>
            </a:r>
            <a:endParaRPr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755" name="Google Shape;755;p48"/>
          <p:cNvSpPr txBox="1">
            <a:spLocks noGrp="1"/>
          </p:cNvSpPr>
          <p:nvPr>
            <p:ph type="title" idx="6"/>
          </p:nvPr>
        </p:nvSpPr>
        <p:spPr>
          <a:xfrm>
            <a:off x="0" y="355596"/>
            <a:ext cx="9144000" cy="41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 smtClean="0">
                <a:solidFill>
                  <a:srgbClr val="61BED5"/>
                </a:solidFill>
                <a:latin typeface="+mn-lt"/>
              </a:rPr>
              <a:t>Наша команда</a:t>
            </a:r>
            <a:endParaRPr sz="2800" dirty="0">
              <a:solidFill>
                <a:srgbClr val="61BED5"/>
              </a:solidFill>
              <a:latin typeface="+mn-lt"/>
            </a:endParaRPr>
          </a:p>
        </p:txBody>
      </p:sp>
      <p:pic>
        <p:nvPicPr>
          <p:cNvPr id="1030" name="Picture 6" descr="Icon Programmer #210973 - Free Icons Libra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0679" y="1379686"/>
            <a:ext cx="1382641" cy="1382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octor Svg Png Icon Free Download (#546519) - OnlineWebFonts.C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481" y="1405307"/>
            <a:ext cx="1132634" cy="1353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ontent Creator Icons - Download Free Vector Icons | Noun Projec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884" y="1392496"/>
            <a:ext cx="1379258" cy="1379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38"/>
          <p:cNvSpPr txBox="1">
            <a:spLocks noGrp="1"/>
          </p:cNvSpPr>
          <p:nvPr>
            <p:ph type="body" idx="1"/>
          </p:nvPr>
        </p:nvSpPr>
        <p:spPr>
          <a:xfrm>
            <a:off x="577417" y="2362057"/>
            <a:ext cx="4546125" cy="161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600"/>
              </a:spcAft>
              <a:buNone/>
            </a:pPr>
            <a:r>
              <a:rPr lang="ru-RU" sz="1800" dirty="0">
                <a:latin typeface="+mn-lt"/>
              </a:rPr>
              <a:t>Аускультация — физический метод медицинской диагностики, заключающийся в выслушивании звуков, образующихся в процессе функционирования внутренних органов.</a:t>
            </a:r>
            <a:endParaRPr sz="1800" dirty="0">
              <a:latin typeface="+mn-lt"/>
            </a:endParaRPr>
          </a:p>
        </p:txBody>
      </p:sp>
      <p:sp>
        <p:nvSpPr>
          <p:cNvPr id="392" name="Google Shape;392;p38"/>
          <p:cNvSpPr txBox="1">
            <a:spLocks noGrp="1"/>
          </p:cNvSpPr>
          <p:nvPr>
            <p:ph type="title"/>
          </p:nvPr>
        </p:nvSpPr>
        <p:spPr>
          <a:xfrm>
            <a:off x="577418" y="1454400"/>
            <a:ext cx="3860250" cy="61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solidFill>
                  <a:srgbClr val="61BED5"/>
                </a:solidFill>
                <a:latin typeface="+mn-lt"/>
              </a:rPr>
              <a:t>Что такое аускультация?</a:t>
            </a:r>
            <a:endParaRPr dirty="0">
              <a:solidFill>
                <a:srgbClr val="61BED5"/>
              </a:solidFill>
              <a:latin typeface="+mn-lt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t="1129" b="1658"/>
          <a:stretch/>
        </p:blipFill>
        <p:spPr>
          <a:xfrm>
            <a:off x="5073477" y="0"/>
            <a:ext cx="4070524" cy="5143500"/>
          </a:xfrm>
          <a:prstGeom prst="rect">
            <a:avLst/>
          </a:prstGeom>
        </p:spPr>
      </p:pic>
      <p:sp>
        <p:nvSpPr>
          <p:cNvPr id="7" name="Google Shape;391;p38"/>
          <p:cNvSpPr txBox="1">
            <a:spLocks/>
          </p:cNvSpPr>
          <p:nvPr/>
        </p:nvSpPr>
        <p:spPr>
          <a:xfrm>
            <a:off x="391886" y="2511140"/>
            <a:ext cx="5181600" cy="161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Aft>
                <a:spcPts val="1600"/>
              </a:spcAft>
            </a:pPr>
            <a:r>
              <a:rPr lang="ru-RU" sz="1800" dirty="0" err="1" smtClean="0">
                <a:latin typeface="+mn-lt"/>
              </a:rPr>
              <a:t>Аускультативные</a:t>
            </a:r>
            <a:r>
              <a:rPr lang="ru-RU" sz="1800" dirty="0" smtClean="0">
                <a:latin typeface="+mn-lt"/>
              </a:rPr>
              <a:t> феномены — совокупность звуков, образующихся в процессе функционирования внутренних органов (тоны, шумы, хрипы, крепитация и </a:t>
            </a:r>
            <a:r>
              <a:rPr lang="ru-RU" sz="1800" dirty="0" err="1" smtClean="0">
                <a:latin typeface="+mn-lt"/>
              </a:rPr>
              <a:t>др</a:t>
            </a:r>
            <a:r>
              <a:rPr lang="ru-RU" sz="1800" dirty="0" smtClean="0">
                <a:latin typeface="+mn-lt"/>
              </a:rPr>
              <a:t>).</a:t>
            </a:r>
            <a:endParaRPr lang="ru-RU" sz="1800" dirty="0">
              <a:latin typeface="+mn-lt"/>
            </a:endParaRPr>
          </a:p>
        </p:txBody>
      </p:sp>
      <p:sp>
        <p:nvSpPr>
          <p:cNvPr id="8" name="Google Shape;392;p38"/>
          <p:cNvSpPr txBox="1">
            <a:spLocks noGrp="1"/>
          </p:cNvSpPr>
          <p:nvPr>
            <p:ph type="title"/>
          </p:nvPr>
        </p:nvSpPr>
        <p:spPr>
          <a:xfrm>
            <a:off x="391886" y="1287156"/>
            <a:ext cx="5229791" cy="61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solidFill>
                  <a:srgbClr val="61BED5"/>
                </a:solidFill>
                <a:latin typeface="+mn-lt"/>
              </a:rPr>
              <a:t>Что такое </a:t>
            </a:r>
            <a:r>
              <a:rPr lang="ru-RU" dirty="0" err="1" smtClean="0">
                <a:solidFill>
                  <a:srgbClr val="61BED5"/>
                </a:solidFill>
                <a:latin typeface="+mn-lt"/>
              </a:rPr>
              <a:t>аускультативные</a:t>
            </a:r>
            <a:r>
              <a:rPr lang="ru-RU" dirty="0" smtClean="0">
                <a:solidFill>
                  <a:srgbClr val="61BED5"/>
                </a:solidFill>
                <a:latin typeface="+mn-lt"/>
              </a:rPr>
              <a:t> феномены?</a:t>
            </a:r>
            <a:endParaRPr dirty="0">
              <a:solidFill>
                <a:srgbClr val="61BED5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246863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392;p38"/>
          <p:cNvSpPr txBox="1">
            <a:spLocks noGrp="1"/>
          </p:cNvSpPr>
          <p:nvPr>
            <p:ph type="title"/>
          </p:nvPr>
        </p:nvSpPr>
        <p:spPr>
          <a:xfrm>
            <a:off x="555646" y="525155"/>
            <a:ext cx="8472239" cy="61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solidFill>
                  <a:schemeClr val="bg2"/>
                </a:solidFill>
                <a:latin typeface="+mn-lt"/>
              </a:rPr>
              <a:t>Существует около </a:t>
            </a:r>
            <a:r>
              <a:rPr lang="ru-RU" kern="1200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Arial" pitchFamily="34" charset="0"/>
                <a:sym typeface="Arial"/>
              </a:rPr>
              <a:t>50 вариантов </a:t>
            </a:r>
            <a:r>
              <a:rPr lang="ru-RU" kern="1200" dirty="0" err="1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Arial" pitchFamily="34" charset="0"/>
                <a:sym typeface="Arial"/>
              </a:rPr>
              <a:t>аускультативных</a:t>
            </a:r>
            <a:r>
              <a:rPr lang="ru-RU" kern="1200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Arial" pitchFamily="34" charset="0"/>
                <a:sym typeface="Arial"/>
              </a:rPr>
              <a:t> феноменов</a:t>
            </a:r>
            <a:r>
              <a:rPr lang="ru-RU" dirty="0" smtClean="0">
                <a:solidFill>
                  <a:schemeClr val="bg2"/>
                </a:solidFill>
                <a:latin typeface="+mn-lt"/>
              </a:rPr>
              <a:t>. Специалист высокого уровня хорошо в них ориентируется и способен четко идентифицировать каждый из них. Вот некоторые </a:t>
            </a:r>
            <a:r>
              <a:rPr lang="ru-RU" kern="1200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Arial" pitchFamily="34" charset="0"/>
              </a:rPr>
              <a:t>примеры</a:t>
            </a:r>
            <a:r>
              <a:rPr lang="ru-RU" dirty="0" smtClean="0">
                <a:solidFill>
                  <a:schemeClr val="bg2"/>
                </a:solidFill>
                <a:latin typeface="+mn-lt"/>
              </a:rPr>
              <a:t>:</a:t>
            </a:r>
            <a:br>
              <a:rPr lang="ru-RU" dirty="0" smtClean="0">
                <a:solidFill>
                  <a:schemeClr val="bg2"/>
                </a:solidFill>
                <a:latin typeface="+mn-lt"/>
              </a:rPr>
            </a:br>
            <a:endParaRPr dirty="0">
              <a:solidFill>
                <a:schemeClr val="bg2"/>
              </a:solidFill>
              <a:latin typeface="+mn-lt"/>
            </a:endParaRPr>
          </a:p>
        </p:txBody>
      </p:sp>
      <p:pic>
        <p:nvPicPr>
          <p:cNvPr id="10" name="Аускультация_сердца_Шум_трения_перекарда_mp3cut_ne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74727" y="1824507"/>
            <a:ext cx="487363" cy="487363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734456" y="1824507"/>
            <a:ext cx="55807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ko-KR" b="1" dirty="0" smtClean="0">
                <a:solidFill>
                  <a:schemeClr val="accent4"/>
                </a:solidFill>
                <a:ea typeface="Fjalla One"/>
                <a:cs typeface="Fjalla One"/>
                <a:sym typeface="Fjalla One"/>
              </a:rPr>
              <a:t>Шум трения перикарда</a:t>
            </a:r>
            <a:endParaRPr lang="en-US" altLang="ko-KR" b="1" dirty="0">
              <a:solidFill>
                <a:schemeClr val="accent4"/>
              </a:solidFill>
              <a:ea typeface="Fjalla One"/>
              <a:cs typeface="Fjalla One"/>
              <a:sym typeface="Fjalla One"/>
            </a:endParaRPr>
          </a:p>
        </p:txBody>
      </p:sp>
      <p:pic>
        <p:nvPicPr>
          <p:cNvPr id="12" name="Аускультация_сердца_Дополнительные_тоны_сердца_mp3cut_net_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74727" y="2647719"/>
            <a:ext cx="487362" cy="487363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734456" y="2737511"/>
            <a:ext cx="55807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ko-KR" b="1" dirty="0" smtClean="0">
                <a:solidFill>
                  <a:schemeClr val="accent4"/>
                </a:solidFill>
                <a:ea typeface="Fjalla One"/>
                <a:cs typeface="Fjalla One"/>
                <a:sym typeface="Fjalla One"/>
              </a:rPr>
              <a:t>Дополнительный </a:t>
            </a:r>
            <a:r>
              <a:rPr lang="en-US" altLang="ko-KR" b="1" dirty="0" smtClean="0">
                <a:solidFill>
                  <a:schemeClr val="accent4"/>
                </a:solidFill>
                <a:ea typeface="Fjalla One"/>
                <a:cs typeface="Fjalla One"/>
                <a:sym typeface="Fjalla One"/>
              </a:rPr>
              <a:t>III</a:t>
            </a:r>
            <a:r>
              <a:rPr lang="ru-RU" altLang="ko-KR" b="1" dirty="0" smtClean="0">
                <a:solidFill>
                  <a:schemeClr val="accent4"/>
                </a:solidFill>
                <a:ea typeface="Fjalla One"/>
                <a:cs typeface="Fjalla One"/>
                <a:sym typeface="Fjalla One"/>
              </a:rPr>
              <a:t> тон</a:t>
            </a:r>
            <a:endParaRPr lang="en-US" altLang="ko-KR" b="1" dirty="0">
              <a:solidFill>
                <a:schemeClr val="accent4"/>
              </a:solidFill>
              <a:ea typeface="Fjalla One"/>
              <a:cs typeface="Fjalla One"/>
              <a:sym typeface="Fjalla One"/>
            </a:endParaRPr>
          </a:p>
          <a:p>
            <a:endParaRPr lang="en-US" altLang="ko-KR" dirty="0">
              <a:solidFill>
                <a:schemeClr val="accent4"/>
              </a:solidFill>
              <a:ea typeface="Fjalla One"/>
              <a:cs typeface="Fjalla One"/>
              <a:sym typeface="Fjalla One"/>
            </a:endParaRPr>
          </a:p>
        </p:txBody>
      </p:sp>
      <p:pic>
        <p:nvPicPr>
          <p:cNvPr id="14" name="Побочные_дыхательные_шумы_Влажные_хрипы_mp3cut_net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74727" y="3604348"/>
            <a:ext cx="487363" cy="487363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1734457" y="3604348"/>
            <a:ext cx="55807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ko-KR" b="1" dirty="0" smtClean="0">
                <a:solidFill>
                  <a:schemeClr val="accent4"/>
                </a:solidFill>
                <a:ea typeface="Fjalla One"/>
                <a:cs typeface="Fjalla One"/>
                <a:sym typeface="Fjalla One"/>
              </a:rPr>
              <a:t>Влажные</a:t>
            </a:r>
            <a:r>
              <a:rPr lang="ru-RU" altLang="ko-KR" dirty="0" smtClean="0">
                <a:solidFill>
                  <a:schemeClr val="accent4"/>
                </a:solidFill>
                <a:ea typeface="Fjalla One"/>
                <a:cs typeface="Fjalla One"/>
                <a:sym typeface="Fjalla One"/>
              </a:rPr>
              <a:t> </a:t>
            </a:r>
            <a:r>
              <a:rPr lang="ru-RU" altLang="ko-KR" b="1" dirty="0" smtClean="0">
                <a:solidFill>
                  <a:schemeClr val="accent4"/>
                </a:solidFill>
                <a:ea typeface="Fjalla One"/>
                <a:cs typeface="Fjalla One"/>
                <a:sym typeface="Fjalla One"/>
              </a:rPr>
              <a:t>хрипы</a:t>
            </a:r>
            <a:endParaRPr lang="en-US" altLang="ko-KR" b="1" dirty="0">
              <a:solidFill>
                <a:schemeClr val="accent4"/>
              </a:solidFill>
              <a:ea typeface="Fjalla One"/>
              <a:cs typeface="Fjalla One"/>
              <a:sym typeface="Fjalla One"/>
            </a:endParaRPr>
          </a:p>
          <a:p>
            <a:endParaRPr lang="en-US" altLang="ko-KR" dirty="0">
              <a:solidFill>
                <a:schemeClr val="accent4"/>
              </a:solidFill>
              <a:ea typeface="Fjalla One"/>
              <a:cs typeface="Fjalla One"/>
              <a:sym typeface="Fjalla One"/>
            </a:endParaRPr>
          </a:p>
        </p:txBody>
      </p:sp>
      <p:sp>
        <p:nvSpPr>
          <p:cNvPr id="16" name="Google Shape;12590;p80"/>
          <p:cNvSpPr/>
          <p:nvPr/>
        </p:nvSpPr>
        <p:spPr>
          <a:xfrm>
            <a:off x="7384717" y="3155895"/>
            <a:ext cx="1730402" cy="1293989"/>
          </a:xfrm>
          <a:custGeom>
            <a:avLst/>
            <a:gdLst/>
            <a:ahLst/>
            <a:cxnLst/>
            <a:rect l="l" t="t" r="r" b="b"/>
            <a:pathLst>
              <a:path w="12026" h="8993" extrusionOk="0">
                <a:moveTo>
                  <a:pt x="3929" y="0"/>
                </a:moveTo>
                <a:cubicBezTo>
                  <a:pt x="1691" y="0"/>
                  <a:pt x="0" y="2322"/>
                  <a:pt x="1167" y="4763"/>
                </a:cubicBezTo>
                <a:lnTo>
                  <a:pt x="453" y="4763"/>
                </a:lnTo>
                <a:cubicBezTo>
                  <a:pt x="369" y="4763"/>
                  <a:pt x="298" y="4834"/>
                  <a:pt x="298" y="4929"/>
                </a:cubicBezTo>
                <a:cubicBezTo>
                  <a:pt x="298" y="5013"/>
                  <a:pt x="369" y="5096"/>
                  <a:pt x="453" y="5096"/>
                </a:cubicBezTo>
                <a:lnTo>
                  <a:pt x="1346" y="5096"/>
                </a:lnTo>
                <a:cubicBezTo>
                  <a:pt x="2334" y="6727"/>
                  <a:pt x="4382" y="7918"/>
                  <a:pt x="5977" y="8965"/>
                </a:cubicBezTo>
                <a:cubicBezTo>
                  <a:pt x="6007" y="8983"/>
                  <a:pt x="6040" y="8992"/>
                  <a:pt x="6071" y="8992"/>
                </a:cubicBezTo>
                <a:cubicBezTo>
                  <a:pt x="6102" y="8992"/>
                  <a:pt x="6132" y="8983"/>
                  <a:pt x="6156" y="8965"/>
                </a:cubicBezTo>
                <a:cubicBezTo>
                  <a:pt x="7751" y="7930"/>
                  <a:pt x="9799" y="6739"/>
                  <a:pt x="10787" y="5096"/>
                </a:cubicBezTo>
                <a:lnTo>
                  <a:pt x="11680" y="5096"/>
                </a:lnTo>
                <a:cubicBezTo>
                  <a:pt x="11764" y="5096"/>
                  <a:pt x="11847" y="5013"/>
                  <a:pt x="11847" y="4929"/>
                </a:cubicBezTo>
                <a:cubicBezTo>
                  <a:pt x="11883" y="4774"/>
                  <a:pt x="11811" y="4703"/>
                  <a:pt x="11704" y="4703"/>
                </a:cubicBezTo>
                <a:lnTo>
                  <a:pt x="10990" y="4703"/>
                </a:lnTo>
                <a:cubicBezTo>
                  <a:pt x="12025" y="2572"/>
                  <a:pt x="10859" y="452"/>
                  <a:pt x="8930" y="12"/>
                </a:cubicBezTo>
                <a:cubicBezTo>
                  <a:pt x="8922" y="11"/>
                  <a:pt x="8914" y="10"/>
                  <a:pt x="8906" y="10"/>
                </a:cubicBezTo>
                <a:cubicBezTo>
                  <a:pt x="8821" y="10"/>
                  <a:pt x="8748" y="68"/>
                  <a:pt x="8716" y="155"/>
                </a:cubicBezTo>
                <a:cubicBezTo>
                  <a:pt x="8704" y="238"/>
                  <a:pt x="8763" y="333"/>
                  <a:pt x="8847" y="357"/>
                </a:cubicBezTo>
                <a:cubicBezTo>
                  <a:pt x="10609" y="762"/>
                  <a:pt x="11668" y="2738"/>
                  <a:pt x="10621" y="4715"/>
                </a:cubicBezTo>
                <a:lnTo>
                  <a:pt x="10001" y="4715"/>
                </a:lnTo>
                <a:lnTo>
                  <a:pt x="9418" y="3548"/>
                </a:lnTo>
                <a:cubicBezTo>
                  <a:pt x="9385" y="3483"/>
                  <a:pt x="9325" y="3452"/>
                  <a:pt x="9266" y="3452"/>
                </a:cubicBezTo>
                <a:cubicBezTo>
                  <a:pt x="9196" y="3452"/>
                  <a:pt x="9128" y="3495"/>
                  <a:pt x="9108" y="3572"/>
                </a:cubicBezTo>
                <a:lnTo>
                  <a:pt x="8573" y="5251"/>
                </a:lnTo>
                <a:lnTo>
                  <a:pt x="7954" y="3870"/>
                </a:lnTo>
                <a:cubicBezTo>
                  <a:pt x="7927" y="3808"/>
                  <a:pt x="7868" y="3772"/>
                  <a:pt x="7806" y="3772"/>
                </a:cubicBezTo>
                <a:cubicBezTo>
                  <a:pt x="7784" y="3772"/>
                  <a:pt x="7761" y="3777"/>
                  <a:pt x="7739" y="3786"/>
                </a:cubicBezTo>
                <a:cubicBezTo>
                  <a:pt x="7644" y="3822"/>
                  <a:pt x="7620" y="3917"/>
                  <a:pt x="7644" y="4001"/>
                </a:cubicBezTo>
                <a:lnTo>
                  <a:pt x="8430" y="5810"/>
                </a:lnTo>
                <a:cubicBezTo>
                  <a:pt x="8458" y="5877"/>
                  <a:pt x="8520" y="5910"/>
                  <a:pt x="8583" y="5910"/>
                </a:cubicBezTo>
                <a:cubicBezTo>
                  <a:pt x="8654" y="5910"/>
                  <a:pt x="8726" y="5869"/>
                  <a:pt x="8751" y="5786"/>
                </a:cubicBezTo>
                <a:lnTo>
                  <a:pt x="9299" y="4084"/>
                </a:lnTo>
                <a:lnTo>
                  <a:pt x="9739" y="4989"/>
                </a:lnTo>
                <a:cubicBezTo>
                  <a:pt x="9775" y="5048"/>
                  <a:pt x="9835" y="5072"/>
                  <a:pt x="9894" y="5072"/>
                </a:cubicBezTo>
                <a:lnTo>
                  <a:pt x="10418" y="5072"/>
                </a:lnTo>
                <a:cubicBezTo>
                  <a:pt x="9323" y="6715"/>
                  <a:pt x="6989" y="7965"/>
                  <a:pt x="6084" y="8584"/>
                </a:cubicBezTo>
                <a:cubicBezTo>
                  <a:pt x="4644" y="7656"/>
                  <a:pt x="2715" y="6537"/>
                  <a:pt x="1750" y="5072"/>
                </a:cubicBezTo>
                <a:lnTo>
                  <a:pt x="2572" y="5072"/>
                </a:lnTo>
                <a:cubicBezTo>
                  <a:pt x="2631" y="5072"/>
                  <a:pt x="2691" y="5036"/>
                  <a:pt x="2715" y="4989"/>
                </a:cubicBezTo>
                <a:lnTo>
                  <a:pt x="3453" y="3500"/>
                </a:lnTo>
                <a:lnTo>
                  <a:pt x="4358" y="6167"/>
                </a:lnTo>
                <a:cubicBezTo>
                  <a:pt x="4387" y="6243"/>
                  <a:pt x="4456" y="6279"/>
                  <a:pt x="4523" y="6279"/>
                </a:cubicBezTo>
                <a:cubicBezTo>
                  <a:pt x="4593" y="6279"/>
                  <a:pt x="4661" y="6240"/>
                  <a:pt x="4679" y="6167"/>
                </a:cubicBezTo>
                <a:lnTo>
                  <a:pt x="5394" y="3739"/>
                </a:lnTo>
                <a:lnTo>
                  <a:pt x="6049" y="4822"/>
                </a:lnTo>
                <a:cubicBezTo>
                  <a:pt x="6087" y="4877"/>
                  <a:pt x="6146" y="4904"/>
                  <a:pt x="6202" y="4904"/>
                </a:cubicBezTo>
                <a:cubicBezTo>
                  <a:pt x="6267" y="4904"/>
                  <a:pt x="6327" y="4868"/>
                  <a:pt x="6346" y="4798"/>
                </a:cubicBezTo>
                <a:lnTo>
                  <a:pt x="7120" y="2893"/>
                </a:lnTo>
                <a:lnTo>
                  <a:pt x="7358" y="3429"/>
                </a:lnTo>
                <a:cubicBezTo>
                  <a:pt x="7393" y="3491"/>
                  <a:pt x="7455" y="3526"/>
                  <a:pt x="7518" y="3526"/>
                </a:cubicBezTo>
                <a:cubicBezTo>
                  <a:pt x="7540" y="3526"/>
                  <a:pt x="7563" y="3522"/>
                  <a:pt x="7584" y="3512"/>
                </a:cubicBezTo>
                <a:cubicBezTo>
                  <a:pt x="7680" y="3465"/>
                  <a:pt x="7704" y="3381"/>
                  <a:pt x="7680" y="3286"/>
                </a:cubicBezTo>
                <a:lnTo>
                  <a:pt x="7287" y="2393"/>
                </a:lnTo>
                <a:cubicBezTo>
                  <a:pt x="7257" y="2328"/>
                  <a:pt x="7195" y="2295"/>
                  <a:pt x="7132" y="2295"/>
                </a:cubicBezTo>
                <a:cubicBezTo>
                  <a:pt x="7070" y="2295"/>
                  <a:pt x="7007" y="2328"/>
                  <a:pt x="6977" y="2393"/>
                </a:cubicBezTo>
                <a:lnTo>
                  <a:pt x="6168" y="4358"/>
                </a:lnTo>
                <a:lnTo>
                  <a:pt x="5501" y="3227"/>
                </a:lnTo>
                <a:cubicBezTo>
                  <a:pt x="5470" y="3171"/>
                  <a:pt x="5419" y="3145"/>
                  <a:pt x="5365" y="3145"/>
                </a:cubicBezTo>
                <a:cubicBezTo>
                  <a:pt x="5293" y="3145"/>
                  <a:pt x="5219" y="3192"/>
                  <a:pt x="5191" y="3274"/>
                </a:cubicBezTo>
                <a:lnTo>
                  <a:pt x="4501" y="5572"/>
                </a:lnTo>
                <a:lnTo>
                  <a:pt x="3643" y="3024"/>
                </a:lnTo>
                <a:cubicBezTo>
                  <a:pt x="3618" y="2942"/>
                  <a:pt x="3550" y="2900"/>
                  <a:pt x="3482" y="2900"/>
                </a:cubicBezTo>
                <a:cubicBezTo>
                  <a:pt x="3421" y="2900"/>
                  <a:pt x="3362" y="2933"/>
                  <a:pt x="3334" y="3000"/>
                </a:cubicBezTo>
                <a:lnTo>
                  <a:pt x="2465" y="4774"/>
                </a:lnTo>
                <a:lnTo>
                  <a:pt x="1548" y="4774"/>
                </a:lnTo>
                <a:cubicBezTo>
                  <a:pt x="357" y="2548"/>
                  <a:pt x="1869" y="345"/>
                  <a:pt x="3929" y="345"/>
                </a:cubicBezTo>
                <a:cubicBezTo>
                  <a:pt x="4703" y="345"/>
                  <a:pt x="5418" y="655"/>
                  <a:pt x="5953" y="1203"/>
                </a:cubicBezTo>
                <a:cubicBezTo>
                  <a:pt x="5989" y="1238"/>
                  <a:pt x="6034" y="1256"/>
                  <a:pt x="6078" y="1256"/>
                </a:cubicBezTo>
                <a:cubicBezTo>
                  <a:pt x="6123" y="1256"/>
                  <a:pt x="6168" y="1238"/>
                  <a:pt x="6203" y="1203"/>
                </a:cubicBezTo>
                <a:cubicBezTo>
                  <a:pt x="6668" y="714"/>
                  <a:pt x="7287" y="417"/>
                  <a:pt x="7954" y="357"/>
                </a:cubicBezTo>
                <a:cubicBezTo>
                  <a:pt x="8049" y="345"/>
                  <a:pt x="8120" y="262"/>
                  <a:pt x="8108" y="167"/>
                </a:cubicBezTo>
                <a:cubicBezTo>
                  <a:pt x="8097" y="78"/>
                  <a:pt x="8025" y="11"/>
                  <a:pt x="7939" y="11"/>
                </a:cubicBezTo>
                <a:cubicBezTo>
                  <a:pt x="7932" y="11"/>
                  <a:pt x="7925" y="11"/>
                  <a:pt x="7918" y="12"/>
                </a:cubicBezTo>
                <a:cubicBezTo>
                  <a:pt x="7215" y="83"/>
                  <a:pt x="6572" y="369"/>
                  <a:pt x="6072" y="845"/>
                </a:cubicBezTo>
                <a:cubicBezTo>
                  <a:pt x="5489" y="298"/>
                  <a:pt x="4727" y="0"/>
                  <a:pt x="3929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" name="Google Shape;12760;p80"/>
          <p:cNvGrpSpPr/>
          <p:nvPr/>
        </p:nvGrpSpPr>
        <p:grpSpPr>
          <a:xfrm>
            <a:off x="7483377" y="1387385"/>
            <a:ext cx="1523612" cy="1310575"/>
            <a:chOff x="6196730" y="1525346"/>
            <a:chExt cx="369072" cy="317467"/>
          </a:xfrm>
        </p:grpSpPr>
        <p:sp>
          <p:nvSpPr>
            <p:cNvPr id="18" name="Google Shape;12761;p80"/>
            <p:cNvSpPr/>
            <p:nvPr/>
          </p:nvSpPr>
          <p:spPr>
            <a:xfrm>
              <a:off x="6285478" y="1697140"/>
              <a:ext cx="193870" cy="145673"/>
            </a:xfrm>
            <a:custGeom>
              <a:avLst/>
              <a:gdLst/>
              <a:ahLst/>
              <a:cxnLst/>
              <a:rect l="l" t="t" r="r" b="b"/>
              <a:pathLst>
                <a:path w="6086" h="4573" extrusionOk="0">
                  <a:moveTo>
                    <a:pt x="2972" y="1"/>
                  </a:moveTo>
                  <a:cubicBezTo>
                    <a:pt x="2790" y="1"/>
                    <a:pt x="2608" y="72"/>
                    <a:pt x="2477" y="215"/>
                  </a:cubicBezTo>
                  <a:cubicBezTo>
                    <a:pt x="1580" y="1144"/>
                    <a:pt x="674" y="1192"/>
                    <a:pt x="471" y="1192"/>
                  </a:cubicBezTo>
                  <a:cubicBezTo>
                    <a:pt x="447" y="1192"/>
                    <a:pt x="433" y="1191"/>
                    <a:pt x="430" y="1191"/>
                  </a:cubicBezTo>
                  <a:cubicBezTo>
                    <a:pt x="346" y="1191"/>
                    <a:pt x="275" y="1275"/>
                    <a:pt x="275" y="1358"/>
                  </a:cubicBezTo>
                  <a:cubicBezTo>
                    <a:pt x="275" y="1453"/>
                    <a:pt x="346" y="1525"/>
                    <a:pt x="430" y="1525"/>
                  </a:cubicBezTo>
                  <a:cubicBezTo>
                    <a:pt x="430" y="1525"/>
                    <a:pt x="608" y="1525"/>
                    <a:pt x="846" y="1501"/>
                  </a:cubicBezTo>
                  <a:lnTo>
                    <a:pt x="846" y="1501"/>
                  </a:lnTo>
                  <a:cubicBezTo>
                    <a:pt x="822" y="1691"/>
                    <a:pt x="751" y="1953"/>
                    <a:pt x="465" y="2037"/>
                  </a:cubicBezTo>
                  <a:cubicBezTo>
                    <a:pt x="268" y="2070"/>
                    <a:pt x="303" y="2365"/>
                    <a:pt x="486" y="2365"/>
                  </a:cubicBezTo>
                  <a:cubicBezTo>
                    <a:pt x="502" y="2365"/>
                    <a:pt x="519" y="2363"/>
                    <a:pt x="537" y="2358"/>
                  </a:cubicBezTo>
                  <a:cubicBezTo>
                    <a:pt x="1025" y="2239"/>
                    <a:pt x="1180" y="1751"/>
                    <a:pt x="1203" y="1418"/>
                  </a:cubicBezTo>
                  <a:cubicBezTo>
                    <a:pt x="1346" y="1382"/>
                    <a:pt x="1489" y="1334"/>
                    <a:pt x="1620" y="1275"/>
                  </a:cubicBezTo>
                  <a:cubicBezTo>
                    <a:pt x="1620" y="1275"/>
                    <a:pt x="1906" y="1120"/>
                    <a:pt x="1954" y="1096"/>
                  </a:cubicBezTo>
                  <a:cubicBezTo>
                    <a:pt x="2044" y="2566"/>
                    <a:pt x="2059" y="2743"/>
                    <a:pt x="2061" y="2760"/>
                  </a:cubicBezTo>
                  <a:lnTo>
                    <a:pt x="2061" y="2760"/>
                  </a:lnTo>
                  <a:cubicBezTo>
                    <a:pt x="2061" y="2760"/>
                    <a:pt x="2061" y="2761"/>
                    <a:pt x="2061" y="2763"/>
                  </a:cubicBezTo>
                  <a:cubicBezTo>
                    <a:pt x="2120" y="3549"/>
                    <a:pt x="1501" y="4239"/>
                    <a:pt x="703" y="4239"/>
                  </a:cubicBezTo>
                  <a:lnTo>
                    <a:pt x="168" y="4239"/>
                  </a:lnTo>
                  <a:cubicBezTo>
                    <a:pt x="72" y="4239"/>
                    <a:pt x="1" y="4311"/>
                    <a:pt x="1" y="4394"/>
                  </a:cubicBezTo>
                  <a:cubicBezTo>
                    <a:pt x="1" y="4489"/>
                    <a:pt x="72" y="4561"/>
                    <a:pt x="168" y="4561"/>
                  </a:cubicBezTo>
                  <a:lnTo>
                    <a:pt x="703" y="4561"/>
                  </a:lnTo>
                  <a:cubicBezTo>
                    <a:pt x="1680" y="4561"/>
                    <a:pt x="2477" y="3715"/>
                    <a:pt x="2394" y="2727"/>
                  </a:cubicBezTo>
                  <a:lnTo>
                    <a:pt x="2275" y="858"/>
                  </a:lnTo>
                  <a:cubicBezTo>
                    <a:pt x="2442" y="739"/>
                    <a:pt x="2597" y="608"/>
                    <a:pt x="2739" y="441"/>
                  </a:cubicBezTo>
                  <a:cubicBezTo>
                    <a:pt x="2799" y="370"/>
                    <a:pt x="2906" y="334"/>
                    <a:pt x="2989" y="334"/>
                  </a:cubicBezTo>
                  <a:cubicBezTo>
                    <a:pt x="3228" y="334"/>
                    <a:pt x="3216" y="489"/>
                    <a:pt x="3740" y="882"/>
                  </a:cubicBezTo>
                  <a:lnTo>
                    <a:pt x="3620" y="2751"/>
                  </a:lnTo>
                  <a:cubicBezTo>
                    <a:pt x="3573" y="3215"/>
                    <a:pt x="3740" y="3680"/>
                    <a:pt x="4061" y="4025"/>
                  </a:cubicBezTo>
                  <a:cubicBezTo>
                    <a:pt x="4382" y="4370"/>
                    <a:pt x="4835" y="4573"/>
                    <a:pt x="5311" y="4573"/>
                  </a:cubicBezTo>
                  <a:lnTo>
                    <a:pt x="5930" y="4573"/>
                  </a:lnTo>
                  <a:cubicBezTo>
                    <a:pt x="6014" y="4573"/>
                    <a:pt x="6085" y="4501"/>
                    <a:pt x="6085" y="4406"/>
                  </a:cubicBezTo>
                  <a:cubicBezTo>
                    <a:pt x="6049" y="4311"/>
                    <a:pt x="5966" y="4239"/>
                    <a:pt x="5883" y="4239"/>
                  </a:cubicBezTo>
                  <a:lnTo>
                    <a:pt x="5275" y="4239"/>
                  </a:lnTo>
                  <a:cubicBezTo>
                    <a:pt x="4883" y="4239"/>
                    <a:pt x="4525" y="4085"/>
                    <a:pt x="4275" y="3799"/>
                  </a:cubicBezTo>
                  <a:cubicBezTo>
                    <a:pt x="4025" y="3537"/>
                    <a:pt x="3906" y="3192"/>
                    <a:pt x="3918" y="2763"/>
                  </a:cubicBezTo>
                  <a:lnTo>
                    <a:pt x="4025" y="1108"/>
                  </a:lnTo>
                  <a:lnTo>
                    <a:pt x="4204" y="1203"/>
                  </a:lnTo>
                  <a:cubicBezTo>
                    <a:pt x="4335" y="1275"/>
                    <a:pt x="4478" y="1346"/>
                    <a:pt x="4716" y="1406"/>
                  </a:cubicBezTo>
                  <a:cubicBezTo>
                    <a:pt x="4740" y="1727"/>
                    <a:pt x="4883" y="2239"/>
                    <a:pt x="5394" y="2346"/>
                  </a:cubicBezTo>
                  <a:cubicBezTo>
                    <a:pt x="5409" y="2349"/>
                    <a:pt x="5422" y="2351"/>
                    <a:pt x="5435" y="2351"/>
                  </a:cubicBezTo>
                  <a:cubicBezTo>
                    <a:pt x="5616" y="2351"/>
                    <a:pt x="5655" y="2057"/>
                    <a:pt x="5466" y="2013"/>
                  </a:cubicBezTo>
                  <a:cubicBezTo>
                    <a:pt x="5180" y="1953"/>
                    <a:pt x="5097" y="1679"/>
                    <a:pt x="5073" y="1477"/>
                  </a:cubicBezTo>
                  <a:lnTo>
                    <a:pt x="5073" y="1477"/>
                  </a:lnTo>
                  <a:cubicBezTo>
                    <a:pt x="5311" y="1525"/>
                    <a:pt x="5514" y="1525"/>
                    <a:pt x="5514" y="1525"/>
                  </a:cubicBezTo>
                  <a:cubicBezTo>
                    <a:pt x="5597" y="1525"/>
                    <a:pt x="5668" y="1453"/>
                    <a:pt x="5668" y="1358"/>
                  </a:cubicBezTo>
                  <a:cubicBezTo>
                    <a:pt x="5668" y="1275"/>
                    <a:pt x="5597" y="1191"/>
                    <a:pt x="5514" y="1191"/>
                  </a:cubicBezTo>
                  <a:cubicBezTo>
                    <a:pt x="4752" y="1179"/>
                    <a:pt x="4025" y="798"/>
                    <a:pt x="3466" y="215"/>
                  </a:cubicBezTo>
                  <a:cubicBezTo>
                    <a:pt x="3335" y="72"/>
                    <a:pt x="3153" y="1"/>
                    <a:pt x="297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2762;p80"/>
            <p:cNvSpPr/>
            <p:nvPr/>
          </p:nvSpPr>
          <p:spPr>
            <a:xfrm>
              <a:off x="6391301" y="1525346"/>
              <a:ext cx="174502" cy="317467"/>
            </a:xfrm>
            <a:custGeom>
              <a:avLst/>
              <a:gdLst/>
              <a:ahLst/>
              <a:cxnLst/>
              <a:rect l="l" t="t" r="r" b="b"/>
              <a:pathLst>
                <a:path w="5478" h="9966" extrusionOk="0">
                  <a:moveTo>
                    <a:pt x="156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3941"/>
                  </a:lnTo>
                  <a:cubicBezTo>
                    <a:pt x="1" y="4120"/>
                    <a:pt x="37" y="4310"/>
                    <a:pt x="144" y="4465"/>
                  </a:cubicBezTo>
                  <a:cubicBezTo>
                    <a:pt x="263" y="4656"/>
                    <a:pt x="441" y="4894"/>
                    <a:pt x="560" y="5025"/>
                  </a:cubicBezTo>
                  <a:cubicBezTo>
                    <a:pt x="822" y="5322"/>
                    <a:pt x="1072" y="5501"/>
                    <a:pt x="1322" y="5656"/>
                  </a:cubicBezTo>
                  <a:cubicBezTo>
                    <a:pt x="1334" y="5656"/>
                    <a:pt x="1334" y="5668"/>
                    <a:pt x="1346" y="5668"/>
                  </a:cubicBezTo>
                  <a:cubicBezTo>
                    <a:pt x="1346" y="5668"/>
                    <a:pt x="1394" y="5679"/>
                    <a:pt x="1418" y="5703"/>
                  </a:cubicBezTo>
                  <a:cubicBezTo>
                    <a:pt x="1644" y="5822"/>
                    <a:pt x="1965" y="5906"/>
                    <a:pt x="2227" y="5906"/>
                  </a:cubicBezTo>
                  <a:cubicBezTo>
                    <a:pt x="2263" y="5906"/>
                    <a:pt x="2275" y="5894"/>
                    <a:pt x="2287" y="5882"/>
                  </a:cubicBezTo>
                  <a:cubicBezTo>
                    <a:pt x="2311" y="5882"/>
                    <a:pt x="2334" y="5882"/>
                    <a:pt x="2346" y="5858"/>
                  </a:cubicBezTo>
                  <a:cubicBezTo>
                    <a:pt x="2453" y="5763"/>
                    <a:pt x="2382" y="5584"/>
                    <a:pt x="2227" y="5584"/>
                  </a:cubicBezTo>
                  <a:cubicBezTo>
                    <a:pt x="2156" y="5584"/>
                    <a:pt x="2072" y="5560"/>
                    <a:pt x="1989" y="5548"/>
                  </a:cubicBezTo>
                  <a:cubicBezTo>
                    <a:pt x="2144" y="5441"/>
                    <a:pt x="2311" y="5263"/>
                    <a:pt x="2382" y="4989"/>
                  </a:cubicBezTo>
                  <a:cubicBezTo>
                    <a:pt x="2406" y="4894"/>
                    <a:pt x="2346" y="4810"/>
                    <a:pt x="2263" y="4775"/>
                  </a:cubicBezTo>
                  <a:cubicBezTo>
                    <a:pt x="2249" y="4771"/>
                    <a:pt x="2234" y="4769"/>
                    <a:pt x="2221" y="4769"/>
                  </a:cubicBezTo>
                  <a:cubicBezTo>
                    <a:pt x="2144" y="4769"/>
                    <a:pt x="2079" y="4823"/>
                    <a:pt x="2049" y="4894"/>
                  </a:cubicBezTo>
                  <a:cubicBezTo>
                    <a:pt x="1953" y="5310"/>
                    <a:pt x="1608" y="5370"/>
                    <a:pt x="1513" y="5382"/>
                  </a:cubicBezTo>
                  <a:cubicBezTo>
                    <a:pt x="1275" y="5251"/>
                    <a:pt x="1060" y="5072"/>
                    <a:pt x="882" y="4882"/>
                  </a:cubicBezTo>
                  <a:lnTo>
                    <a:pt x="941" y="4072"/>
                  </a:lnTo>
                  <a:cubicBezTo>
                    <a:pt x="977" y="3584"/>
                    <a:pt x="1846" y="3167"/>
                    <a:pt x="2382" y="3167"/>
                  </a:cubicBezTo>
                  <a:cubicBezTo>
                    <a:pt x="2573" y="3167"/>
                    <a:pt x="2763" y="3227"/>
                    <a:pt x="2930" y="3334"/>
                  </a:cubicBezTo>
                  <a:cubicBezTo>
                    <a:pt x="4430" y="4334"/>
                    <a:pt x="4763" y="6739"/>
                    <a:pt x="5109" y="9299"/>
                  </a:cubicBezTo>
                  <a:lnTo>
                    <a:pt x="5109" y="9347"/>
                  </a:lnTo>
                  <a:cubicBezTo>
                    <a:pt x="5120" y="9418"/>
                    <a:pt x="5085" y="9489"/>
                    <a:pt x="5049" y="9549"/>
                  </a:cubicBezTo>
                  <a:cubicBezTo>
                    <a:pt x="5001" y="9608"/>
                    <a:pt x="4930" y="9644"/>
                    <a:pt x="4847" y="9644"/>
                  </a:cubicBezTo>
                  <a:lnTo>
                    <a:pt x="3346" y="9644"/>
                  </a:lnTo>
                  <a:cubicBezTo>
                    <a:pt x="3263" y="9644"/>
                    <a:pt x="3180" y="9716"/>
                    <a:pt x="3180" y="9811"/>
                  </a:cubicBezTo>
                  <a:cubicBezTo>
                    <a:pt x="3180" y="9894"/>
                    <a:pt x="3263" y="9966"/>
                    <a:pt x="3346" y="9966"/>
                  </a:cubicBezTo>
                  <a:lnTo>
                    <a:pt x="4847" y="9966"/>
                  </a:lnTo>
                  <a:cubicBezTo>
                    <a:pt x="5025" y="9966"/>
                    <a:pt x="5192" y="9894"/>
                    <a:pt x="5311" y="9763"/>
                  </a:cubicBezTo>
                  <a:cubicBezTo>
                    <a:pt x="5430" y="9632"/>
                    <a:pt x="5478" y="9454"/>
                    <a:pt x="5466" y="9287"/>
                  </a:cubicBezTo>
                  <a:lnTo>
                    <a:pt x="5382" y="9239"/>
                  </a:lnTo>
                  <a:cubicBezTo>
                    <a:pt x="5025" y="6608"/>
                    <a:pt x="4704" y="4120"/>
                    <a:pt x="3061" y="3036"/>
                  </a:cubicBezTo>
                  <a:cubicBezTo>
                    <a:pt x="2846" y="2881"/>
                    <a:pt x="2584" y="2810"/>
                    <a:pt x="2334" y="2810"/>
                  </a:cubicBezTo>
                  <a:cubicBezTo>
                    <a:pt x="1668" y="2810"/>
                    <a:pt x="620" y="3322"/>
                    <a:pt x="560" y="4036"/>
                  </a:cubicBezTo>
                  <a:lnTo>
                    <a:pt x="537" y="4477"/>
                  </a:lnTo>
                  <a:cubicBezTo>
                    <a:pt x="418" y="4298"/>
                    <a:pt x="322" y="4167"/>
                    <a:pt x="322" y="3953"/>
                  </a:cubicBezTo>
                  <a:lnTo>
                    <a:pt x="322" y="167"/>
                  </a:lnTo>
                  <a:cubicBezTo>
                    <a:pt x="322" y="72"/>
                    <a:pt x="251" y="0"/>
                    <a:pt x="15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2763;p80"/>
            <p:cNvSpPr/>
            <p:nvPr/>
          </p:nvSpPr>
          <p:spPr>
            <a:xfrm>
              <a:off x="6196730" y="1525346"/>
              <a:ext cx="172622" cy="317467"/>
            </a:xfrm>
            <a:custGeom>
              <a:avLst/>
              <a:gdLst/>
              <a:ahLst/>
              <a:cxnLst/>
              <a:rect l="l" t="t" r="r" b="b"/>
              <a:pathLst>
                <a:path w="5419" h="9966" extrusionOk="0">
                  <a:moveTo>
                    <a:pt x="5252" y="0"/>
                  </a:moveTo>
                  <a:cubicBezTo>
                    <a:pt x="5168" y="0"/>
                    <a:pt x="5097" y="72"/>
                    <a:pt x="5097" y="155"/>
                  </a:cubicBezTo>
                  <a:lnTo>
                    <a:pt x="5097" y="3953"/>
                  </a:lnTo>
                  <a:cubicBezTo>
                    <a:pt x="5097" y="4227"/>
                    <a:pt x="4942" y="4370"/>
                    <a:pt x="4906" y="4429"/>
                  </a:cubicBezTo>
                  <a:lnTo>
                    <a:pt x="4871" y="4024"/>
                  </a:lnTo>
                  <a:cubicBezTo>
                    <a:pt x="4811" y="3310"/>
                    <a:pt x="3763" y="2810"/>
                    <a:pt x="3097" y="2810"/>
                  </a:cubicBezTo>
                  <a:cubicBezTo>
                    <a:pt x="2835" y="2810"/>
                    <a:pt x="2573" y="2881"/>
                    <a:pt x="2370" y="3036"/>
                  </a:cubicBezTo>
                  <a:cubicBezTo>
                    <a:pt x="632" y="4179"/>
                    <a:pt x="346" y="7037"/>
                    <a:pt x="49" y="9287"/>
                  </a:cubicBezTo>
                  <a:cubicBezTo>
                    <a:pt x="1" y="9644"/>
                    <a:pt x="287" y="9966"/>
                    <a:pt x="644" y="9966"/>
                  </a:cubicBezTo>
                  <a:lnTo>
                    <a:pt x="1977" y="9966"/>
                  </a:lnTo>
                  <a:cubicBezTo>
                    <a:pt x="2073" y="9966"/>
                    <a:pt x="2144" y="9894"/>
                    <a:pt x="2144" y="9799"/>
                  </a:cubicBezTo>
                  <a:cubicBezTo>
                    <a:pt x="2144" y="9716"/>
                    <a:pt x="2073" y="9644"/>
                    <a:pt x="1977" y="9644"/>
                  </a:cubicBezTo>
                  <a:lnTo>
                    <a:pt x="644" y="9644"/>
                  </a:lnTo>
                  <a:cubicBezTo>
                    <a:pt x="572" y="9644"/>
                    <a:pt x="489" y="9608"/>
                    <a:pt x="453" y="9549"/>
                  </a:cubicBezTo>
                  <a:cubicBezTo>
                    <a:pt x="346" y="9442"/>
                    <a:pt x="394" y="9311"/>
                    <a:pt x="394" y="9299"/>
                  </a:cubicBezTo>
                  <a:cubicBezTo>
                    <a:pt x="691" y="6727"/>
                    <a:pt x="1013" y="4310"/>
                    <a:pt x="2525" y="3322"/>
                  </a:cubicBezTo>
                  <a:cubicBezTo>
                    <a:pt x="2680" y="3215"/>
                    <a:pt x="2858" y="3155"/>
                    <a:pt x="3073" y="3155"/>
                  </a:cubicBezTo>
                  <a:cubicBezTo>
                    <a:pt x="3597" y="3155"/>
                    <a:pt x="4466" y="3572"/>
                    <a:pt x="4513" y="4060"/>
                  </a:cubicBezTo>
                  <a:lnTo>
                    <a:pt x="4573" y="4846"/>
                  </a:lnTo>
                  <a:lnTo>
                    <a:pt x="4394" y="5025"/>
                  </a:lnTo>
                  <a:cubicBezTo>
                    <a:pt x="4251" y="5167"/>
                    <a:pt x="4323" y="5132"/>
                    <a:pt x="4049" y="5310"/>
                  </a:cubicBezTo>
                  <a:lnTo>
                    <a:pt x="3918" y="5406"/>
                  </a:lnTo>
                  <a:cubicBezTo>
                    <a:pt x="3859" y="5406"/>
                    <a:pt x="3489" y="5346"/>
                    <a:pt x="3370" y="4906"/>
                  </a:cubicBezTo>
                  <a:cubicBezTo>
                    <a:pt x="3340" y="4835"/>
                    <a:pt x="3275" y="4781"/>
                    <a:pt x="3198" y="4781"/>
                  </a:cubicBezTo>
                  <a:cubicBezTo>
                    <a:pt x="3185" y="4781"/>
                    <a:pt x="3170" y="4783"/>
                    <a:pt x="3156" y="4786"/>
                  </a:cubicBezTo>
                  <a:cubicBezTo>
                    <a:pt x="3073" y="4822"/>
                    <a:pt x="3013" y="4906"/>
                    <a:pt x="3037" y="5001"/>
                  </a:cubicBezTo>
                  <a:cubicBezTo>
                    <a:pt x="3120" y="5275"/>
                    <a:pt x="3275" y="5465"/>
                    <a:pt x="3430" y="5560"/>
                  </a:cubicBezTo>
                  <a:cubicBezTo>
                    <a:pt x="3358" y="5584"/>
                    <a:pt x="3275" y="5596"/>
                    <a:pt x="3204" y="5596"/>
                  </a:cubicBezTo>
                  <a:cubicBezTo>
                    <a:pt x="3061" y="5596"/>
                    <a:pt x="2977" y="5775"/>
                    <a:pt x="3085" y="5870"/>
                  </a:cubicBezTo>
                  <a:cubicBezTo>
                    <a:pt x="3097" y="5894"/>
                    <a:pt x="3120" y="5894"/>
                    <a:pt x="3132" y="5894"/>
                  </a:cubicBezTo>
                  <a:cubicBezTo>
                    <a:pt x="3156" y="5906"/>
                    <a:pt x="3168" y="5918"/>
                    <a:pt x="3204" y="5918"/>
                  </a:cubicBezTo>
                  <a:cubicBezTo>
                    <a:pt x="3454" y="5918"/>
                    <a:pt x="3859" y="5799"/>
                    <a:pt x="4061" y="5691"/>
                  </a:cubicBezTo>
                  <a:cubicBezTo>
                    <a:pt x="4573" y="5429"/>
                    <a:pt x="5002" y="4917"/>
                    <a:pt x="5275" y="4477"/>
                  </a:cubicBezTo>
                  <a:cubicBezTo>
                    <a:pt x="5359" y="4322"/>
                    <a:pt x="5418" y="4132"/>
                    <a:pt x="5418" y="3953"/>
                  </a:cubicBezTo>
                  <a:lnTo>
                    <a:pt x="5418" y="155"/>
                  </a:lnTo>
                  <a:cubicBezTo>
                    <a:pt x="5418" y="72"/>
                    <a:pt x="5347" y="0"/>
                    <a:pt x="525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11178;p77"/>
          <p:cNvGrpSpPr/>
          <p:nvPr/>
        </p:nvGrpSpPr>
        <p:grpSpPr>
          <a:xfrm>
            <a:off x="4557622" y="1765359"/>
            <a:ext cx="2376690" cy="2252081"/>
            <a:chOff x="2834338" y="1606500"/>
            <a:chExt cx="1182076" cy="1120100"/>
          </a:xfrm>
        </p:grpSpPr>
        <p:grpSp>
          <p:nvGrpSpPr>
            <p:cNvPr id="23" name="Google Shape;11179;p77"/>
            <p:cNvGrpSpPr/>
            <p:nvPr/>
          </p:nvGrpSpPr>
          <p:grpSpPr>
            <a:xfrm>
              <a:off x="3260010" y="1885839"/>
              <a:ext cx="756404" cy="756404"/>
              <a:chOff x="5681300" y="2527788"/>
              <a:chExt cx="805800" cy="805800"/>
            </a:xfrm>
          </p:grpSpPr>
          <p:sp>
            <p:nvSpPr>
              <p:cNvPr id="33" name="Google Shape;11180;p77"/>
              <p:cNvSpPr/>
              <p:nvPr/>
            </p:nvSpPr>
            <p:spPr>
              <a:xfrm>
                <a:off x="5681300" y="2527788"/>
                <a:ext cx="805800" cy="805800"/>
              </a:xfrm>
              <a:prstGeom prst="ellipse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11181;p77"/>
              <p:cNvSpPr/>
              <p:nvPr/>
            </p:nvSpPr>
            <p:spPr>
              <a:xfrm>
                <a:off x="5681300" y="2527788"/>
                <a:ext cx="805800" cy="805800"/>
              </a:xfrm>
              <a:prstGeom prst="pie">
                <a:avLst>
                  <a:gd name="adj1" fmla="val 0"/>
                  <a:gd name="adj2" fmla="val 16200000"/>
                </a:avLst>
              </a:pr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" name="Google Shape;11182;p77"/>
            <p:cNvGrpSpPr/>
            <p:nvPr/>
          </p:nvGrpSpPr>
          <p:grpSpPr>
            <a:xfrm>
              <a:off x="2834338" y="1606500"/>
              <a:ext cx="904525" cy="1120100"/>
              <a:chOff x="2834338" y="1606500"/>
              <a:chExt cx="904525" cy="1120100"/>
            </a:xfrm>
          </p:grpSpPr>
          <p:sp>
            <p:nvSpPr>
              <p:cNvPr id="25" name="Google Shape;11183;p77"/>
              <p:cNvSpPr/>
              <p:nvPr/>
            </p:nvSpPr>
            <p:spPr>
              <a:xfrm>
                <a:off x="2834338" y="1617250"/>
                <a:ext cx="456425" cy="436900"/>
              </a:xfrm>
              <a:custGeom>
                <a:avLst/>
                <a:gdLst/>
                <a:ahLst/>
                <a:cxnLst/>
                <a:rect l="l" t="t" r="r" b="b"/>
                <a:pathLst>
                  <a:path w="18257" h="17476" extrusionOk="0">
                    <a:moveTo>
                      <a:pt x="2822" y="0"/>
                    </a:moveTo>
                    <a:cubicBezTo>
                      <a:pt x="1267" y="6"/>
                      <a:pt x="6" y="1267"/>
                      <a:pt x="0" y="2822"/>
                    </a:cubicBezTo>
                    <a:lnTo>
                      <a:pt x="0" y="14654"/>
                    </a:lnTo>
                    <a:cubicBezTo>
                      <a:pt x="6" y="16209"/>
                      <a:pt x="1267" y="17469"/>
                      <a:pt x="2822" y="17475"/>
                    </a:cubicBezTo>
                    <a:lnTo>
                      <a:pt x="15441" y="17475"/>
                    </a:lnTo>
                    <a:cubicBezTo>
                      <a:pt x="16996" y="17469"/>
                      <a:pt x="18250" y="16209"/>
                      <a:pt x="18256" y="14660"/>
                    </a:cubicBezTo>
                    <a:lnTo>
                      <a:pt x="18256" y="2828"/>
                    </a:lnTo>
                    <a:cubicBezTo>
                      <a:pt x="18256" y="1273"/>
                      <a:pt x="16996" y="13"/>
                      <a:pt x="15441" y="6"/>
                    </a:cubicBezTo>
                    <a:lnTo>
                      <a:pt x="15441" y="1150"/>
                    </a:lnTo>
                    <a:cubicBezTo>
                      <a:pt x="16363" y="1156"/>
                      <a:pt x="17113" y="1900"/>
                      <a:pt x="17113" y="2828"/>
                    </a:cubicBezTo>
                    <a:lnTo>
                      <a:pt x="17113" y="14660"/>
                    </a:lnTo>
                    <a:cubicBezTo>
                      <a:pt x="17113" y="15582"/>
                      <a:pt x="16363" y="16326"/>
                      <a:pt x="15441" y="16332"/>
                    </a:cubicBezTo>
                    <a:lnTo>
                      <a:pt x="2822" y="16332"/>
                    </a:lnTo>
                    <a:cubicBezTo>
                      <a:pt x="1900" y="16326"/>
                      <a:pt x="1150" y="15582"/>
                      <a:pt x="1150" y="14660"/>
                    </a:cubicBezTo>
                    <a:lnTo>
                      <a:pt x="1150" y="2828"/>
                    </a:lnTo>
                    <a:cubicBezTo>
                      <a:pt x="1150" y="1900"/>
                      <a:pt x="1900" y="1156"/>
                      <a:pt x="2822" y="1150"/>
                    </a:cubicBezTo>
                    <a:lnTo>
                      <a:pt x="2822" y="0"/>
                    </a:lnTo>
                    <a:close/>
                  </a:path>
                </a:pathLst>
              </a:custGeom>
              <a:solidFill>
                <a:srgbClr val="445D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11184;p77"/>
              <p:cNvSpPr/>
              <p:nvPr/>
            </p:nvSpPr>
            <p:spPr>
              <a:xfrm>
                <a:off x="3525238" y="2159375"/>
                <a:ext cx="213625" cy="205575"/>
              </a:xfrm>
              <a:custGeom>
                <a:avLst/>
                <a:gdLst/>
                <a:ahLst/>
                <a:cxnLst/>
                <a:rect l="l" t="t" r="r" b="b"/>
                <a:pathLst>
                  <a:path w="8545" h="8223" extrusionOk="0">
                    <a:moveTo>
                      <a:pt x="4438" y="1"/>
                    </a:moveTo>
                    <a:cubicBezTo>
                      <a:pt x="2772" y="1"/>
                      <a:pt x="1273" y="1003"/>
                      <a:pt x="639" y="2540"/>
                    </a:cubicBezTo>
                    <a:cubicBezTo>
                      <a:pt x="0" y="4076"/>
                      <a:pt x="350" y="5840"/>
                      <a:pt x="1531" y="7020"/>
                    </a:cubicBezTo>
                    <a:cubicBezTo>
                      <a:pt x="2316" y="7806"/>
                      <a:pt x="3369" y="8223"/>
                      <a:pt x="4438" y="8223"/>
                    </a:cubicBezTo>
                    <a:cubicBezTo>
                      <a:pt x="4967" y="8223"/>
                      <a:pt x="5499" y="8121"/>
                      <a:pt x="6005" y="7912"/>
                    </a:cubicBezTo>
                    <a:cubicBezTo>
                      <a:pt x="7542" y="7272"/>
                      <a:pt x="8544" y="5773"/>
                      <a:pt x="8544" y="4113"/>
                    </a:cubicBezTo>
                    <a:cubicBezTo>
                      <a:pt x="8544" y="1839"/>
                      <a:pt x="6706" y="1"/>
                      <a:pt x="4438" y="1"/>
                    </a:cubicBezTo>
                    <a:close/>
                  </a:path>
                </a:pathLst>
              </a:custGeom>
              <a:solidFill>
                <a:srgbClr val="445D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1185;p77"/>
              <p:cNvSpPr/>
              <p:nvPr/>
            </p:nvSpPr>
            <p:spPr>
              <a:xfrm>
                <a:off x="3048238" y="2039825"/>
                <a:ext cx="602250" cy="686775"/>
              </a:xfrm>
              <a:custGeom>
                <a:avLst/>
                <a:gdLst/>
                <a:ahLst/>
                <a:cxnLst/>
                <a:rect l="l" t="t" r="r" b="b"/>
                <a:pathLst>
                  <a:path w="24090" h="27471" extrusionOk="0">
                    <a:moveTo>
                      <a:pt x="1" y="1"/>
                    </a:moveTo>
                    <a:lnTo>
                      <a:pt x="1" y="24655"/>
                    </a:lnTo>
                    <a:cubicBezTo>
                      <a:pt x="7" y="26210"/>
                      <a:pt x="1267" y="27470"/>
                      <a:pt x="2822" y="27470"/>
                    </a:cubicBezTo>
                    <a:lnTo>
                      <a:pt x="21268" y="27470"/>
                    </a:lnTo>
                    <a:cubicBezTo>
                      <a:pt x="22823" y="27470"/>
                      <a:pt x="24084" y="26210"/>
                      <a:pt x="24090" y="24655"/>
                    </a:cubicBezTo>
                    <a:lnTo>
                      <a:pt x="24090" y="8895"/>
                    </a:lnTo>
                    <a:lnTo>
                      <a:pt x="22940" y="8895"/>
                    </a:lnTo>
                    <a:lnTo>
                      <a:pt x="22940" y="24655"/>
                    </a:lnTo>
                    <a:cubicBezTo>
                      <a:pt x="22940" y="25577"/>
                      <a:pt x="22190" y="26327"/>
                      <a:pt x="21268" y="26327"/>
                    </a:cubicBezTo>
                    <a:lnTo>
                      <a:pt x="2822" y="26327"/>
                    </a:lnTo>
                    <a:cubicBezTo>
                      <a:pt x="1900" y="26327"/>
                      <a:pt x="1150" y="25577"/>
                      <a:pt x="1150" y="24655"/>
                    </a:cubicBezTo>
                    <a:lnTo>
                      <a:pt x="1150" y="1"/>
                    </a:lnTo>
                    <a:close/>
                  </a:path>
                </a:pathLst>
              </a:custGeom>
              <a:solidFill>
                <a:srgbClr val="445D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11186;p77"/>
              <p:cNvSpPr/>
              <p:nvPr/>
            </p:nvSpPr>
            <p:spPr>
              <a:xfrm>
                <a:off x="3559813" y="2191500"/>
                <a:ext cx="146925" cy="141400"/>
              </a:xfrm>
              <a:custGeom>
                <a:avLst/>
                <a:gdLst/>
                <a:ahLst/>
                <a:cxnLst/>
                <a:rect l="l" t="t" r="r" b="b"/>
                <a:pathLst>
                  <a:path w="5877" h="5656" extrusionOk="0">
                    <a:moveTo>
                      <a:pt x="3055" y="1"/>
                    </a:moveTo>
                    <a:cubicBezTo>
                      <a:pt x="1906" y="1"/>
                      <a:pt x="879" y="689"/>
                      <a:pt x="443" y="1746"/>
                    </a:cubicBezTo>
                    <a:cubicBezTo>
                      <a:pt x="0" y="2803"/>
                      <a:pt x="246" y="4021"/>
                      <a:pt x="1051" y="4826"/>
                    </a:cubicBezTo>
                    <a:cubicBezTo>
                      <a:pt x="1594" y="5368"/>
                      <a:pt x="2318" y="5655"/>
                      <a:pt x="3054" y="5655"/>
                    </a:cubicBezTo>
                    <a:cubicBezTo>
                      <a:pt x="3419" y="5655"/>
                      <a:pt x="3787" y="5585"/>
                      <a:pt x="4137" y="5440"/>
                    </a:cubicBezTo>
                    <a:cubicBezTo>
                      <a:pt x="5188" y="4998"/>
                      <a:pt x="5876" y="3971"/>
                      <a:pt x="5876" y="2828"/>
                    </a:cubicBezTo>
                    <a:cubicBezTo>
                      <a:pt x="5876" y="1267"/>
                      <a:pt x="4610" y="1"/>
                      <a:pt x="3055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11187;p77"/>
              <p:cNvSpPr/>
              <p:nvPr/>
            </p:nvSpPr>
            <p:spPr>
              <a:xfrm>
                <a:off x="3589613" y="2228525"/>
                <a:ext cx="81175" cy="69575"/>
              </a:xfrm>
              <a:custGeom>
                <a:avLst/>
                <a:gdLst/>
                <a:ahLst/>
                <a:cxnLst/>
                <a:rect l="l" t="t" r="r" b="b"/>
                <a:pathLst>
                  <a:path w="3247" h="2783" extrusionOk="0">
                    <a:moveTo>
                      <a:pt x="1863" y="1"/>
                    </a:moveTo>
                    <a:cubicBezTo>
                      <a:pt x="621" y="1"/>
                      <a:pt x="1" y="1501"/>
                      <a:pt x="880" y="2374"/>
                    </a:cubicBezTo>
                    <a:cubicBezTo>
                      <a:pt x="1162" y="2656"/>
                      <a:pt x="1510" y="2783"/>
                      <a:pt x="1851" y="2783"/>
                    </a:cubicBezTo>
                    <a:cubicBezTo>
                      <a:pt x="2563" y="2783"/>
                      <a:pt x="3246" y="2230"/>
                      <a:pt x="3246" y="1390"/>
                    </a:cubicBezTo>
                    <a:cubicBezTo>
                      <a:pt x="3246" y="622"/>
                      <a:pt x="2625" y="1"/>
                      <a:pt x="1863" y="1"/>
                    </a:cubicBezTo>
                    <a:close/>
                  </a:path>
                </a:pathLst>
              </a:custGeom>
              <a:solidFill>
                <a:srgbClr val="445D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11188;p77"/>
              <p:cNvSpPr/>
              <p:nvPr/>
            </p:nvSpPr>
            <p:spPr>
              <a:xfrm>
                <a:off x="3019663" y="2014625"/>
                <a:ext cx="85775" cy="50275"/>
              </a:xfrm>
              <a:custGeom>
                <a:avLst/>
                <a:gdLst/>
                <a:ahLst/>
                <a:cxnLst/>
                <a:rect l="l" t="t" r="r" b="b"/>
                <a:pathLst>
                  <a:path w="3431" h="2011" extrusionOk="0">
                    <a:moveTo>
                      <a:pt x="1008" y="1"/>
                    </a:moveTo>
                    <a:cubicBezTo>
                      <a:pt x="455" y="1"/>
                      <a:pt x="0" y="449"/>
                      <a:pt x="0" y="1009"/>
                    </a:cubicBezTo>
                    <a:cubicBezTo>
                      <a:pt x="0" y="1562"/>
                      <a:pt x="455" y="2011"/>
                      <a:pt x="1008" y="2011"/>
                    </a:cubicBezTo>
                    <a:lnTo>
                      <a:pt x="2428" y="2011"/>
                    </a:lnTo>
                    <a:cubicBezTo>
                      <a:pt x="2981" y="2011"/>
                      <a:pt x="3430" y="1562"/>
                      <a:pt x="3430" y="1009"/>
                    </a:cubicBezTo>
                    <a:cubicBezTo>
                      <a:pt x="3430" y="449"/>
                      <a:pt x="2981" y="1"/>
                      <a:pt x="2422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11189;p77"/>
              <p:cNvSpPr/>
              <p:nvPr/>
            </p:nvSpPr>
            <p:spPr>
              <a:xfrm>
                <a:off x="2891963" y="1606500"/>
                <a:ext cx="85775" cy="50425"/>
              </a:xfrm>
              <a:custGeom>
                <a:avLst/>
                <a:gdLst/>
                <a:ahLst/>
                <a:cxnLst/>
                <a:rect l="l" t="t" r="r" b="b"/>
                <a:pathLst>
                  <a:path w="3431" h="2017" extrusionOk="0">
                    <a:moveTo>
                      <a:pt x="1008" y="0"/>
                    </a:moveTo>
                    <a:cubicBezTo>
                      <a:pt x="449" y="0"/>
                      <a:pt x="0" y="455"/>
                      <a:pt x="0" y="1008"/>
                    </a:cubicBezTo>
                    <a:cubicBezTo>
                      <a:pt x="0" y="1567"/>
                      <a:pt x="449" y="2016"/>
                      <a:pt x="1008" y="2016"/>
                    </a:cubicBezTo>
                    <a:lnTo>
                      <a:pt x="2422" y="2016"/>
                    </a:lnTo>
                    <a:cubicBezTo>
                      <a:pt x="2975" y="2016"/>
                      <a:pt x="3424" y="1567"/>
                      <a:pt x="3430" y="1008"/>
                    </a:cubicBezTo>
                    <a:cubicBezTo>
                      <a:pt x="3430" y="449"/>
                      <a:pt x="2975" y="0"/>
                      <a:pt x="2422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11190;p77"/>
              <p:cNvSpPr/>
              <p:nvPr/>
            </p:nvSpPr>
            <p:spPr>
              <a:xfrm>
                <a:off x="3147513" y="1606500"/>
                <a:ext cx="85775" cy="50425"/>
              </a:xfrm>
              <a:custGeom>
                <a:avLst/>
                <a:gdLst/>
                <a:ahLst/>
                <a:cxnLst/>
                <a:rect l="l" t="t" r="r" b="b"/>
                <a:pathLst>
                  <a:path w="3431" h="2017" extrusionOk="0">
                    <a:moveTo>
                      <a:pt x="1008" y="0"/>
                    </a:moveTo>
                    <a:cubicBezTo>
                      <a:pt x="455" y="0"/>
                      <a:pt x="0" y="455"/>
                      <a:pt x="7" y="1008"/>
                    </a:cubicBezTo>
                    <a:cubicBezTo>
                      <a:pt x="7" y="1567"/>
                      <a:pt x="455" y="2016"/>
                      <a:pt x="1008" y="2016"/>
                    </a:cubicBezTo>
                    <a:lnTo>
                      <a:pt x="2428" y="2016"/>
                    </a:lnTo>
                    <a:cubicBezTo>
                      <a:pt x="2982" y="2016"/>
                      <a:pt x="3430" y="1561"/>
                      <a:pt x="3430" y="1008"/>
                    </a:cubicBezTo>
                    <a:cubicBezTo>
                      <a:pt x="3430" y="449"/>
                      <a:pt x="2982" y="0"/>
                      <a:pt x="2428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036165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53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964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84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2"/>
          <p:cNvSpPr txBox="1">
            <a:spLocks/>
          </p:cNvSpPr>
          <p:nvPr/>
        </p:nvSpPr>
        <p:spPr>
          <a:xfrm>
            <a:off x="3421448" y="333849"/>
            <a:ext cx="2384266" cy="576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600" dirty="0" smtClean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Проблема</a:t>
            </a:r>
            <a:endParaRPr lang="en-US" sz="3600" dirty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pic>
        <p:nvPicPr>
          <p:cNvPr id="36" name="Picture 2" descr="E:\002-KIMS BUSINESS\007-02-Fullslidesppt-Contents\20161216\Stethoscope as symbol of medicine PowerPoint Templates\main-item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613" y="317408"/>
            <a:ext cx="1816547" cy="1348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Freeform 1"/>
          <p:cNvSpPr/>
          <p:nvPr/>
        </p:nvSpPr>
        <p:spPr>
          <a:xfrm>
            <a:off x="2193160" y="317408"/>
            <a:ext cx="365760" cy="4610100"/>
          </a:xfrm>
          <a:custGeom>
            <a:avLst/>
            <a:gdLst>
              <a:gd name="connsiteX0" fmla="*/ 0 w 365760"/>
              <a:gd name="connsiteY0" fmla="*/ 0 h 5013960"/>
              <a:gd name="connsiteX1" fmla="*/ 0 w 365760"/>
              <a:gd name="connsiteY1" fmla="*/ 502920 h 5013960"/>
              <a:gd name="connsiteX2" fmla="*/ 365760 w 365760"/>
              <a:gd name="connsiteY2" fmla="*/ 502920 h 5013960"/>
              <a:gd name="connsiteX3" fmla="*/ 365760 w 365760"/>
              <a:gd name="connsiteY3" fmla="*/ 1249680 h 5013960"/>
              <a:gd name="connsiteX4" fmla="*/ 7620 w 365760"/>
              <a:gd name="connsiteY4" fmla="*/ 1249680 h 5013960"/>
              <a:gd name="connsiteX5" fmla="*/ 7620 w 365760"/>
              <a:gd name="connsiteY5" fmla="*/ 5013960 h 5013960"/>
              <a:gd name="connsiteX0" fmla="*/ 0 w 365760"/>
              <a:gd name="connsiteY0" fmla="*/ 0 h 4762500"/>
              <a:gd name="connsiteX1" fmla="*/ 0 w 365760"/>
              <a:gd name="connsiteY1" fmla="*/ 251460 h 4762500"/>
              <a:gd name="connsiteX2" fmla="*/ 365760 w 365760"/>
              <a:gd name="connsiteY2" fmla="*/ 251460 h 4762500"/>
              <a:gd name="connsiteX3" fmla="*/ 365760 w 365760"/>
              <a:gd name="connsiteY3" fmla="*/ 998220 h 4762500"/>
              <a:gd name="connsiteX4" fmla="*/ 7620 w 365760"/>
              <a:gd name="connsiteY4" fmla="*/ 998220 h 4762500"/>
              <a:gd name="connsiteX5" fmla="*/ 7620 w 365760"/>
              <a:gd name="connsiteY5" fmla="*/ 4762500 h 4762500"/>
              <a:gd name="connsiteX0" fmla="*/ 0 w 365760"/>
              <a:gd name="connsiteY0" fmla="*/ 0 h 4610100"/>
              <a:gd name="connsiteX1" fmla="*/ 0 w 365760"/>
              <a:gd name="connsiteY1" fmla="*/ 251460 h 4610100"/>
              <a:gd name="connsiteX2" fmla="*/ 365760 w 365760"/>
              <a:gd name="connsiteY2" fmla="*/ 251460 h 4610100"/>
              <a:gd name="connsiteX3" fmla="*/ 365760 w 365760"/>
              <a:gd name="connsiteY3" fmla="*/ 998220 h 4610100"/>
              <a:gd name="connsiteX4" fmla="*/ 7620 w 365760"/>
              <a:gd name="connsiteY4" fmla="*/ 998220 h 4610100"/>
              <a:gd name="connsiteX5" fmla="*/ 7620 w 365760"/>
              <a:gd name="connsiteY5" fmla="*/ 4610100 h 461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5760" h="4610100">
                <a:moveTo>
                  <a:pt x="0" y="0"/>
                </a:moveTo>
                <a:lnTo>
                  <a:pt x="0" y="251460"/>
                </a:lnTo>
                <a:lnTo>
                  <a:pt x="365760" y="251460"/>
                </a:lnTo>
                <a:lnTo>
                  <a:pt x="365760" y="998220"/>
                </a:lnTo>
                <a:lnTo>
                  <a:pt x="7620" y="998220"/>
                </a:lnTo>
                <a:lnTo>
                  <a:pt x="7620" y="4610100"/>
                </a:lnTo>
              </a:path>
            </a:pathLst>
          </a:custGeom>
          <a:ln w="34925">
            <a:solidFill>
              <a:schemeClr val="bg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558920" y="1342433"/>
            <a:ext cx="86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dirty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01</a:t>
            </a:r>
            <a:endParaRPr lang="ko-KR" altLang="en-US" sz="3600" dirty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558920" y="2085039"/>
            <a:ext cx="86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dirty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02</a:t>
            </a:r>
            <a:endParaRPr lang="ko-KR" altLang="en-US" sz="3600" dirty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558920" y="2963188"/>
            <a:ext cx="86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dirty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03</a:t>
            </a:r>
            <a:endParaRPr lang="ko-KR" altLang="en-US" sz="3600" dirty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558920" y="3758554"/>
            <a:ext cx="86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dirty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04</a:t>
            </a:r>
            <a:endParaRPr lang="ko-KR" altLang="en-US" sz="3600" dirty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351008" y="1498523"/>
            <a:ext cx="5205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1600" dirty="0">
                <a:solidFill>
                  <a:schemeClr val="accent4"/>
                </a:solidFill>
                <a:latin typeface="+mn-lt"/>
                <a:ea typeface="Fjalla One"/>
                <a:cs typeface="Fjalla One"/>
                <a:sym typeface="Fjalla One"/>
              </a:rPr>
              <a:t>Отсутствие пособий по аускультации в университетах</a:t>
            </a:r>
            <a:endParaRPr lang="en-US" altLang="ko-KR" sz="1600" dirty="0">
              <a:solidFill>
                <a:schemeClr val="accent4"/>
              </a:solidFill>
              <a:latin typeface="+mn-lt"/>
              <a:ea typeface="Fjalla One"/>
              <a:cs typeface="Fjalla One"/>
              <a:sym typeface="Fjalla One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351008" y="2236731"/>
            <a:ext cx="54736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1600" dirty="0" smtClean="0">
                <a:solidFill>
                  <a:schemeClr val="accent4"/>
                </a:solidFill>
                <a:latin typeface="+mn-lt"/>
                <a:ea typeface="Fjalla One"/>
                <a:cs typeface="Fjalla One"/>
              </a:rPr>
              <a:t>Нехватка </a:t>
            </a:r>
            <a:r>
              <a:rPr lang="ru-RU" altLang="ko-KR" sz="1600" dirty="0">
                <a:solidFill>
                  <a:schemeClr val="accent4"/>
                </a:solidFill>
                <a:latin typeface="+mn-lt"/>
                <a:ea typeface="Fjalla One"/>
                <a:cs typeface="Fjalla One"/>
              </a:rPr>
              <a:t>времени и </a:t>
            </a:r>
            <a:r>
              <a:rPr lang="ru-RU" altLang="ko-KR" sz="1600" dirty="0" smtClean="0">
                <a:solidFill>
                  <a:schemeClr val="accent4"/>
                </a:solidFill>
                <a:latin typeface="+mn-lt"/>
                <a:ea typeface="Fjalla One"/>
                <a:cs typeface="Fjalla One"/>
              </a:rPr>
              <a:t>отсутствие возможности ознакомиться </a:t>
            </a:r>
            <a:r>
              <a:rPr lang="ru-RU" altLang="ko-KR" sz="1600" dirty="0">
                <a:solidFill>
                  <a:schemeClr val="accent4"/>
                </a:solidFill>
                <a:latin typeface="+mn-lt"/>
                <a:ea typeface="Fjalla One"/>
                <a:cs typeface="Fjalla One"/>
              </a:rPr>
              <a:t>с </a:t>
            </a:r>
            <a:r>
              <a:rPr lang="ru-RU" altLang="ko-KR" sz="1600" dirty="0" err="1">
                <a:solidFill>
                  <a:schemeClr val="accent4"/>
                </a:solidFill>
                <a:latin typeface="+mn-lt"/>
                <a:ea typeface="Fjalla One"/>
                <a:cs typeface="Fjalla One"/>
              </a:rPr>
              <a:t>аускультативными</a:t>
            </a:r>
            <a:r>
              <a:rPr lang="ru-RU" altLang="ko-KR" sz="1600" dirty="0">
                <a:solidFill>
                  <a:schemeClr val="accent4"/>
                </a:solidFill>
                <a:latin typeface="+mn-lt"/>
                <a:ea typeface="Fjalla One"/>
                <a:cs typeface="Fjalla One"/>
              </a:rPr>
              <a:t> </a:t>
            </a:r>
            <a:r>
              <a:rPr lang="ru-RU" altLang="ko-KR" sz="1600" dirty="0" smtClean="0">
                <a:solidFill>
                  <a:schemeClr val="accent4"/>
                </a:solidFill>
                <a:latin typeface="+mn-lt"/>
                <a:ea typeface="Fjalla One"/>
                <a:cs typeface="Fjalla One"/>
              </a:rPr>
              <a:t>феноменами </a:t>
            </a:r>
            <a:r>
              <a:rPr lang="ru-RU" altLang="ko-KR" sz="1600" dirty="0">
                <a:solidFill>
                  <a:schemeClr val="accent4"/>
                </a:solidFill>
                <a:ea typeface="Fjalla One"/>
                <a:cs typeface="Fjalla One"/>
              </a:rPr>
              <a:t>на парах</a:t>
            </a:r>
            <a:endParaRPr lang="en-US" altLang="ko-KR" sz="1600" dirty="0">
              <a:solidFill>
                <a:schemeClr val="accent4"/>
              </a:solidFill>
              <a:ea typeface="Fjalla One"/>
              <a:cs typeface="Fjalla One"/>
            </a:endParaRPr>
          </a:p>
          <a:p>
            <a:endParaRPr lang="en-US" altLang="ko-KR" sz="1600" dirty="0">
              <a:solidFill>
                <a:schemeClr val="accent4"/>
              </a:solidFill>
              <a:latin typeface="+mn-lt"/>
              <a:ea typeface="Fjalla One"/>
              <a:cs typeface="Fjalla One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351007" y="3110482"/>
            <a:ext cx="53793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1600" dirty="0">
                <a:solidFill>
                  <a:schemeClr val="accent4"/>
                </a:solidFill>
                <a:latin typeface="+mn-lt"/>
                <a:ea typeface="Fjalla One"/>
                <a:cs typeface="Fjalla One"/>
              </a:rPr>
              <a:t>Сложность проведения </a:t>
            </a:r>
            <a:r>
              <a:rPr lang="ru-RU" altLang="ko-KR" sz="1600" dirty="0" smtClean="0">
                <a:solidFill>
                  <a:schemeClr val="accent4"/>
                </a:solidFill>
                <a:latin typeface="+mn-lt"/>
                <a:ea typeface="Fjalla One"/>
                <a:cs typeface="Fjalla One"/>
              </a:rPr>
              <a:t>аускультации у детей в </a:t>
            </a:r>
            <a:r>
              <a:rPr lang="ru-RU" altLang="ko-KR" sz="1600" dirty="0">
                <a:solidFill>
                  <a:schemeClr val="accent4"/>
                </a:solidFill>
                <a:latin typeface="+mn-lt"/>
                <a:ea typeface="Fjalla One"/>
                <a:cs typeface="Fjalla One"/>
              </a:rPr>
              <a:t>связи </a:t>
            </a:r>
            <a:r>
              <a:rPr lang="ru-RU" altLang="ko-KR" sz="1600" dirty="0" smtClean="0">
                <a:solidFill>
                  <a:schemeClr val="accent4"/>
                </a:solidFill>
                <a:latin typeface="+mn-lt"/>
                <a:ea typeface="Fjalla One"/>
                <a:cs typeface="Fjalla One"/>
              </a:rPr>
              <a:t>с их неусидчивостью и особенностями их характера</a:t>
            </a:r>
            <a:endParaRPr lang="en-US" altLang="ko-KR" sz="1600" dirty="0">
              <a:solidFill>
                <a:schemeClr val="accent4"/>
              </a:solidFill>
              <a:latin typeface="+mn-lt"/>
              <a:ea typeface="Fjalla One"/>
              <a:cs typeface="Fjalla One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351008" y="3901450"/>
            <a:ext cx="54736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1600" smtClean="0">
                <a:solidFill>
                  <a:schemeClr val="accent4"/>
                </a:solidFill>
                <a:latin typeface="+mn-lt"/>
                <a:ea typeface="Fjalla One"/>
                <a:cs typeface="Fjalla One"/>
              </a:rPr>
              <a:t>Недостаток </a:t>
            </a:r>
            <a:r>
              <a:rPr lang="ru-RU" altLang="ko-KR" sz="1600" dirty="0">
                <a:solidFill>
                  <a:schemeClr val="accent4"/>
                </a:solidFill>
                <a:latin typeface="+mn-lt"/>
                <a:ea typeface="Fjalla One"/>
                <a:cs typeface="Fjalla One"/>
              </a:rPr>
              <a:t>опыта </a:t>
            </a:r>
            <a:r>
              <a:rPr lang="ru-RU" altLang="ko-KR" sz="1600" dirty="0">
                <a:solidFill>
                  <a:schemeClr val="accent4"/>
                </a:solidFill>
                <a:ea typeface="Fjalla One"/>
                <a:cs typeface="Fjalla One"/>
              </a:rPr>
              <a:t>у интернов и ординаторов</a:t>
            </a:r>
            <a:endParaRPr lang="en-US" altLang="ko-KR" sz="1600" dirty="0">
              <a:solidFill>
                <a:schemeClr val="accent4"/>
              </a:solidFill>
              <a:ea typeface="Fjalla One"/>
              <a:cs typeface="Fjalla One"/>
            </a:endParaRPr>
          </a:p>
          <a:p>
            <a:r>
              <a:rPr lang="ru-RU" altLang="ko-KR" sz="1600" dirty="0" smtClean="0">
                <a:solidFill>
                  <a:schemeClr val="accent4"/>
                </a:solidFill>
                <a:latin typeface="+mn-lt"/>
                <a:ea typeface="Fjalla One"/>
                <a:cs typeface="Fjalla One"/>
              </a:rPr>
              <a:t>в</a:t>
            </a:r>
            <a:r>
              <a:rPr lang="ru-RU" altLang="ko-KR" sz="1600" dirty="0" smtClean="0">
                <a:solidFill>
                  <a:schemeClr val="accent4"/>
                </a:solidFill>
                <a:latin typeface="+mn-lt"/>
                <a:ea typeface="Fjalla One"/>
                <a:cs typeface="Fjalla One"/>
              </a:rPr>
              <a:t> </a:t>
            </a:r>
            <a:r>
              <a:rPr lang="ru-RU" altLang="ko-KR" sz="1600" dirty="0">
                <a:solidFill>
                  <a:schemeClr val="accent4"/>
                </a:solidFill>
                <a:latin typeface="+mn-lt"/>
                <a:ea typeface="Fjalla One"/>
                <a:cs typeface="Fjalla One"/>
              </a:rPr>
              <a:t>определении </a:t>
            </a:r>
            <a:r>
              <a:rPr lang="ru-RU" altLang="ko-KR" sz="1600" dirty="0" err="1">
                <a:solidFill>
                  <a:schemeClr val="accent4"/>
                </a:solidFill>
                <a:latin typeface="+mn-lt"/>
                <a:ea typeface="Fjalla One"/>
                <a:cs typeface="Fjalla One"/>
              </a:rPr>
              <a:t>аускультативных</a:t>
            </a:r>
            <a:r>
              <a:rPr lang="ru-RU" altLang="ko-KR" sz="1600" dirty="0">
                <a:solidFill>
                  <a:schemeClr val="accent4"/>
                </a:solidFill>
                <a:latin typeface="+mn-lt"/>
                <a:ea typeface="Fjalla One"/>
                <a:cs typeface="Fjalla One"/>
              </a:rPr>
              <a:t> </a:t>
            </a:r>
            <a:r>
              <a:rPr lang="ru-RU" altLang="ko-KR" sz="1600" dirty="0" smtClean="0">
                <a:solidFill>
                  <a:schemeClr val="accent4"/>
                </a:solidFill>
                <a:latin typeface="+mn-lt"/>
                <a:ea typeface="Fjalla One"/>
                <a:cs typeface="Fjalla One"/>
              </a:rPr>
              <a:t>феноменов</a:t>
            </a:r>
            <a:endParaRPr lang="en-US" altLang="ko-KR" sz="1600" dirty="0">
              <a:solidFill>
                <a:schemeClr val="accent4"/>
              </a:solidFill>
              <a:latin typeface="+mn-lt"/>
              <a:ea typeface="Fjalla One"/>
              <a:cs typeface="Fjalla One"/>
            </a:endParaRPr>
          </a:p>
        </p:txBody>
      </p:sp>
    </p:spTree>
    <p:extLst>
      <p:ext uri="{BB962C8B-B14F-4D97-AF65-F5344CB8AC3E}">
        <p14:creationId xmlns:p14="http://schemas.microsoft.com/office/powerpoint/2010/main" val="39538729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1" grpId="0"/>
      <p:bldP spid="43" grpId="0"/>
      <p:bldP spid="44" grpId="0"/>
      <p:bldP spid="45" grpId="0"/>
      <p:bldP spid="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16">
            <a:extLst>
              <a:ext uri="{FF2B5EF4-FFF2-40B4-BE49-F238E27FC236}">
                <a16:creationId xmlns:a16="http://schemas.microsoft.com/office/drawing/2014/main" id="{0BEEB06F-88E2-4D45-9CD6-E1C246301F4C}"/>
              </a:ext>
            </a:extLst>
          </p:cNvPr>
          <p:cNvGrpSpPr/>
          <p:nvPr/>
        </p:nvGrpSpPr>
        <p:grpSpPr>
          <a:xfrm>
            <a:off x="7437981" y="3181500"/>
            <a:ext cx="1618963" cy="1506614"/>
            <a:chOff x="4876975" y="1359468"/>
            <a:chExt cx="3838291" cy="4186612"/>
          </a:xfrm>
        </p:grpSpPr>
        <p:grpSp>
          <p:nvGrpSpPr>
            <p:cNvPr id="28" name="Group 17">
              <a:extLst>
                <a:ext uri="{FF2B5EF4-FFF2-40B4-BE49-F238E27FC236}">
                  <a16:creationId xmlns:a16="http://schemas.microsoft.com/office/drawing/2014/main" id="{6B4EE9F9-485A-4BCC-A01B-374C5281A720}"/>
                </a:ext>
              </a:extLst>
            </p:cNvPr>
            <p:cNvGrpSpPr/>
            <p:nvPr/>
          </p:nvGrpSpPr>
          <p:grpSpPr>
            <a:xfrm>
              <a:off x="4876975" y="1359468"/>
              <a:ext cx="3838291" cy="4186612"/>
              <a:chOff x="2821941" y="631739"/>
              <a:chExt cx="3943843" cy="4301743"/>
            </a:xfrm>
          </p:grpSpPr>
          <p:sp>
            <p:nvSpPr>
              <p:cNvPr id="32" name="Rectangle 14">
                <a:extLst>
                  <a:ext uri="{FF2B5EF4-FFF2-40B4-BE49-F238E27FC236}">
                    <a16:creationId xmlns:a16="http://schemas.microsoft.com/office/drawing/2014/main" id="{68C2D250-C616-4473-B807-6F312C2BD10F}"/>
                  </a:ext>
                </a:extLst>
              </p:cNvPr>
              <p:cNvSpPr/>
              <p:nvPr/>
            </p:nvSpPr>
            <p:spPr>
              <a:xfrm rot="21076535">
                <a:off x="4132033" y="1988612"/>
                <a:ext cx="2633751" cy="2944870"/>
              </a:xfrm>
              <a:custGeom>
                <a:avLst/>
                <a:gdLst/>
                <a:ahLst/>
                <a:cxnLst/>
                <a:rect l="l" t="t" r="r" b="b"/>
                <a:pathLst>
                  <a:path w="3112588" h="3480271">
                    <a:moveTo>
                      <a:pt x="1353896" y="2460482"/>
                    </a:moveTo>
                    <a:cubicBezTo>
                      <a:pt x="1335162" y="2471111"/>
                      <a:pt x="1312317" y="2474353"/>
                      <a:pt x="1290013" y="2467825"/>
                    </a:cubicBezTo>
                    <a:cubicBezTo>
                      <a:pt x="1268485" y="2461525"/>
                      <a:pt x="1251441" y="2447287"/>
                      <a:pt x="1241377" y="2429095"/>
                    </a:cubicBezTo>
                    <a:lnTo>
                      <a:pt x="1193208" y="2423147"/>
                    </a:lnTo>
                    <a:cubicBezTo>
                      <a:pt x="1238475" y="2466885"/>
                      <a:pt x="1279757" y="2501748"/>
                      <a:pt x="1305401" y="2507599"/>
                    </a:cubicBezTo>
                    <a:cubicBezTo>
                      <a:pt x="1331321" y="2501324"/>
                      <a:pt x="1339741" y="2488882"/>
                      <a:pt x="1353896" y="2460482"/>
                    </a:cubicBezTo>
                    <a:close/>
                    <a:moveTo>
                      <a:pt x="1180427" y="2408257"/>
                    </a:moveTo>
                    <a:lnTo>
                      <a:pt x="1176641" y="2408180"/>
                    </a:lnTo>
                    <a:lnTo>
                      <a:pt x="1180055" y="2411265"/>
                    </a:lnTo>
                    <a:close/>
                    <a:moveTo>
                      <a:pt x="946929" y="2289175"/>
                    </a:moveTo>
                    <a:cubicBezTo>
                      <a:pt x="922686" y="2295584"/>
                      <a:pt x="896682" y="2290353"/>
                      <a:pt x="876667" y="2275070"/>
                    </a:cubicBezTo>
                    <a:cubicBezTo>
                      <a:pt x="873580" y="2289298"/>
                      <a:pt x="875301" y="2301698"/>
                      <a:pt x="882425" y="2315678"/>
                    </a:cubicBezTo>
                    <a:cubicBezTo>
                      <a:pt x="905590" y="2332651"/>
                      <a:pt x="957054" y="2337405"/>
                      <a:pt x="1016966" y="2339783"/>
                    </a:cubicBezTo>
                    <a:lnTo>
                      <a:pt x="998698" y="2319763"/>
                    </a:lnTo>
                    <a:lnTo>
                      <a:pt x="987202" y="2330868"/>
                    </a:lnTo>
                    <a:close/>
                    <a:moveTo>
                      <a:pt x="1617890" y="1101968"/>
                    </a:moveTo>
                    <a:cubicBezTo>
                      <a:pt x="1582300" y="1092716"/>
                      <a:pt x="1545824" y="1091696"/>
                      <a:pt x="1511104" y="1099016"/>
                    </a:cubicBezTo>
                    <a:cubicBezTo>
                      <a:pt x="1510320" y="1193814"/>
                      <a:pt x="1530001" y="1286211"/>
                      <a:pt x="1541544" y="1356656"/>
                    </a:cubicBezTo>
                    <a:lnTo>
                      <a:pt x="1521813" y="1354943"/>
                    </a:lnTo>
                    <a:lnTo>
                      <a:pt x="1522496" y="1393793"/>
                    </a:lnTo>
                    <a:cubicBezTo>
                      <a:pt x="1527873" y="1392456"/>
                      <a:pt x="1532786" y="1393661"/>
                      <a:pt x="1537687" y="1395095"/>
                    </a:cubicBezTo>
                    <a:cubicBezTo>
                      <a:pt x="1628325" y="1421623"/>
                      <a:pt x="1680297" y="1516605"/>
                      <a:pt x="1653769" y="1607243"/>
                    </a:cubicBezTo>
                    <a:cubicBezTo>
                      <a:pt x="1627241" y="1697882"/>
                      <a:pt x="1532259" y="1749854"/>
                      <a:pt x="1441621" y="1723326"/>
                    </a:cubicBezTo>
                    <a:cubicBezTo>
                      <a:pt x="1350982" y="1696798"/>
                      <a:pt x="1299010" y="1601816"/>
                      <a:pt x="1325538" y="1511177"/>
                    </a:cubicBezTo>
                    <a:cubicBezTo>
                      <a:pt x="1343387" y="1450195"/>
                      <a:pt x="1392221" y="1406717"/>
                      <a:pt x="1450507" y="1395517"/>
                    </a:cubicBezTo>
                    <a:lnTo>
                      <a:pt x="1449690" y="1349009"/>
                    </a:lnTo>
                    <a:lnTo>
                      <a:pt x="1452853" y="1348953"/>
                    </a:lnTo>
                    <a:lnTo>
                      <a:pt x="1439496" y="1347793"/>
                    </a:lnTo>
                    <a:cubicBezTo>
                      <a:pt x="1421009" y="1301759"/>
                      <a:pt x="1401299" y="1233277"/>
                      <a:pt x="1393936" y="1154994"/>
                    </a:cubicBezTo>
                    <a:cubicBezTo>
                      <a:pt x="1372884" y="1172191"/>
                      <a:pt x="1354994" y="1193645"/>
                      <a:pt x="1340826" y="1218417"/>
                    </a:cubicBezTo>
                    <a:lnTo>
                      <a:pt x="1152637" y="1665671"/>
                    </a:lnTo>
                    <a:lnTo>
                      <a:pt x="1132687" y="1657277"/>
                    </a:lnTo>
                    <a:lnTo>
                      <a:pt x="930168" y="2127213"/>
                    </a:lnTo>
                    <a:cubicBezTo>
                      <a:pt x="934153" y="2125932"/>
                      <a:pt x="938064" y="2126360"/>
                      <a:pt x="941926" y="2127060"/>
                    </a:cubicBezTo>
                    <a:cubicBezTo>
                      <a:pt x="962876" y="2130855"/>
                      <a:pt x="982380" y="2142643"/>
                      <a:pt x="995468" y="2161522"/>
                    </a:cubicBezTo>
                    <a:cubicBezTo>
                      <a:pt x="1008248" y="2179957"/>
                      <a:pt x="1012551" y="2201744"/>
                      <a:pt x="1008940" y="2222219"/>
                    </a:cubicBezTo>
                    <a:lnTo>
                      <a:pt x="1052740" y="2267562"/>
                    </a:lnTo>
                    <a:lnTo>
                      <a:pt x="1041241" y="2278669"/>
                    </a:lnTo>
                    <a:cubicBezTo>
                      <a:pt x="1062838" y="2297230"/>
                      <a:pt x="1086233" y="2319714"/>
                      <a:pt x="1110170" y="2343154"/>
                    </a:cubicBezTo>
                    <a:lnTo>
                      <a:pt x="1187677" y="2349537"/>
                    </a:lnTo>
                    <a:lnTo>
                      <a:pt x="1189973" y="2330937"/>
                    </a:lnTo>
                    <a:lnTo>
                      <a:pt x="1247504" y="2338040"/>
                    </a:lnTo>
                    <a:cubicBezTo>
                      <a:pt x="1267321" y="2311001"/>
                      <a:pt x="1302667" y="2298161"/>
                      <a:pt x="1336750" y="2308137"/>
                    </a:cubicBezTo>
                    <a:cubicBezTo>
                      <a:pt x="1368738" y="2317499"/>
                      <a:pt x="1390826" y="2344385"/>
                      <a:pt x="1395068" y="2375362"/>
                    </a:cubicBezTo>
                    <a:lnTo>
                      <a:pt x="1600834" y="1897894"/>
                    </a:lnTo>
                    <a:lnTo>
                      <a:pt x="1588176" y="1892439"/>
                    </a:lnTo>
                    <a:lnTo>
                      <a:pt x="1787663" y="1429538"/>
                    </a:lnTo>
                    <a:lnTo>
                      <a:pt x="1788027" y="1429694"/>
                    </a:lnTo>
                    <a:cubicBezTo>
                      <a:pt x="1833592" y="1309947"/>
                      <a:pt x="1779743" y="1174307"/>
                      <a:pt x="1662862" y="1118415"/>
                    </a:cubicBezTo>
                    <a:cubicBezTo>
                      <a:pt x="1648162" y="1111385"/>
                      <a:pt x="1633107" y="1105924"/>
                      <a:pt x="1617890" y="1101968"/>
                    </a:cubicBezTo>
                    <a:close/>
                    <a:moveTo>
                      <a:pt x="1631108" y="792995"/>
                    </a:moveTo>
                    <a:cubicBezTo>
                      <a:pt x="1564000" y="852710"/>
                      <a:pt x="1531499" y="926331"/>
                      <a:pt x="1519643" y="1002991"/>
                    </a:cubicBezTo>
                    <a:cubicBezTo>
                      <a:pt x="1553542" y="999429"/>
                      <a:pt x="1588212" y="1001059"/>
                      <a:pt x="1622483" y="1008181"/>
                    </a:cubicBezTo>
                    <a:cubicBezTo>
                      <a:pt x="1637456" y="935572"/>
                      <a:pt x="1641061" y="863105"/>
                      <a:pt x="1631108" y="792995"/>
                    </a:cubicBezTo>
                    <a:close/>
                    <a:moveTo>
                      <a:pt x="2479929" y="425667"/>
                    </a:moveTo>
                    <a:cubicBezTo>
                      <a:pt x="2564426" y="449149"/>
                      <a:pt x="2646240" y="485774"/>
                      <a:pt x="2722284" y="535640"/>
                    </a:cubicBezTo>
                    <a:cubicBezTo>
                      <a:pt x="3026457" y="735104"/>
                      <a:pt x="3173151" y="1103695"/>
                      <a:pt x="3089218" y="1457620"/>
                    </a:cubicBezTo>
                    <a:lnTo>
                      <a:pt x="3087081" y="1457874"/>
                    </a:lnTo>
                    <a:cubicBezTo>
                      <a:pt x="2731249" y="2662992"/>
                      <a:pt x="1557975" y="2490936"/>
                      <a:pt x="897234" y="3462219"/>
                    </a:cubicBezTo>
                    <a:cubicBezTo>
                      <a:pt x="843931" y="3505060"/>
                      <a:pt x="740208" y="3465639"/>
                      <a:pt x="737435" y="3406823"/>
                    </a:cubicBezTo>
                    <a:cubicBezTo>
                      <a:pt x="620834" y="2270569"/>
                      <a:pt x="-244564" y="1759213"/>
                      <a:pt x="67426" y="633300"/>
                    </a:cubicBezTo>
                    <a:lnTo>
                      <a:pt x="70075" y="633936"/>
                    </a:lnTo>
                    <a:cubicBezTo>
                      <a:pt x="194536" y="182243"/>
                      <a:pt x="657352" y="-88162"/>
                      <a:pt x="1112883" y="26205"/>
                    </a:cubicBezTo>
                    <a:cubicBezTo>
                      <a:pt x="1422943" y="104052"/>
                      <a:pt x="1651774" y="340617"/>
                      <a:pt x="1729948" y="628930"/>
                    </a:cubicBezTo>
                    <a:cubicBezTo>
                      <a:pt x="1749506" y="654255"/>
                      <a:pt x="1761941" y="692493"/>
                      <a:pt x="1754808" y="714058"/>
                    </a:cubicBezTo>
                    <a:lnTo>
                      <a:pt x="1753152" y="714896"/>
                    </a:lnTo>
                    <a:cubicBezTo>
                      <a:pt x="1773162" y="825765"/>
                      <a:pt x="1771141" y="942327"/>
                      <a:pt x="1744142" y="1058819"/>
                    </a:cubicBezTo>
                    <a:cubicBezTo>
                      <a:pt x="1877522" y="1145633"/>
                      <a:pt x="1933334" y="1315823"/>
                      <a:pt x="1873761" y="1466642"/>
                    </a:cubicBezTo>
                    <a:lnTo>
                      <a:pt x="1875926" y="1467575"/>
                    </a:lnTo>
                    <a:lnTo>
                      <a:pt x="1676438" y="1930476"/>
                    </a:lnTo>
                    <a:lnTo>
                      <a:pt x="1657037" y="1922115"/>
                    </a:lnTo>
                    <a:lnTo>
                      <a:pt x="1432072" y="2444138"/>
                    </a:lnTo>
                    <a:lnTo>
                      <a:pt x="1432316" y="2444256"/>
                    </a:lnTo>
                    <a:lnTo>
                      <a:pt x="1430844" y="2446987"/>
                    </a:lnTo>
                    <a:lnTo>
                      <a:pt x="1427787" y="2454079"/>
                    </a:lnTo>
                    <a:lnTo>
                      <a:pt x="1427164" y="2453810"/>
                    </a:lnTo>
                    <a:cubicBezTo>
                      <a:pt x="1397262" y="2509650"/>
                      <a:pt x="1366091" y="2575876"/>
                      <a:pt x="1301139" y="2571958"/>
                    </a:cubicBezTo>
                    <a:cubicBezTo>
                      <a:pt x="1233655" y="2563712"/>
                      <a:pt x="1145786" y="2479971"/>
                      <a:pt x="1077277" y="2405191"/>
                    </a:cubicBezTo>
                    <a:cubicBezTo>
                      <a:pt x="985543" y="2402362"/>
                      <a:pt x="879647" y="2391792"/>
                      <a:pt x="836383" y="2354306"/>
                    </a:cubicBezTo>
                    <a:cubicBezTo>
                      <a:pt x="790988" y="2307603"/>
                      <a:pt x="819962" y="2238850"/>
                      <a:pt x="842496" y="2177919"/>
                    </a:cubicBezTo>
                    <a:lnTo>
                      <a:pt x="841804" y="2177621"/>
                    </a:lnTo>
                    <a:lnTo>
                      <a:pt x="1076274" y="1633541"/>
                    </a:lnTo>
                    <a:lnTo>
                      <a:pt x="1064049" y="1628397"/>
                    </a:lnTo>
                    <a:lnTo>
                      <a:pt x="1259538" y="1163793"/>
                    </a:lnTo>
                    <a:lnTo>
                      <a:pt x="1263933" y="1165643"/>
                    </a:lnTo>
                    <a:cubicBezTo>
                      <a:pt x="1295087" y="1113485"/>
                      <a:pt x="1338451" y="1072458"/>
                      <a:pt x="1390188" y="1047492"/>
                    </a:cubicBezTo>
                    <a:cubicBezTo>
                      <a:pt x="1393251" y="904708"/>
                      <a:pt x="1444968" y="750531"/>
                      <a:pt x="1602625" y="648122"/>
                    </a:cubicBezTo>
                    <a:cubicBezTo>
                      <a:pt x="1532752" y="409529"/>
                      <a:pt x="1340432" y="214996"/>
                      <a:pt x="1081787" y="150058"/>
                    </a:cubicBezTo>
                    <a:cubicBezTo>
                      <a:pt x="690985" y="51941"/>
                      <a:pt x="293892" y="286127"/>
                      <a:pt x="190650" y="675606"/>
                    </a:cubicBezTo>
                    <a:lnTo>
                      <a:pt x="186945" y="674623"/>
                    </a:lnTo>
                    <a:cubicBezTo>
                      <a:pt x="-106804" y="1868536"/>
                      <a:pt x="832029" y="2326742"/>
                      <a:pt x="827521" y="3317506"/>
                    </a:cubicBezTo>
                    <a:cubicBezTo>
                      <a:pt x="844164" y="3355504"/>
                      <a:pt x="846161" y="3356145"/>
                      <a:pt x="875374" y="3340273"/>
                    </a:cubicBezTo>
                    <a:cubicBezTo>
                      <a:pt x="1494243" y="2386658"/>
                      <a:pt x="2606013" y="2586950"/>
                      <a:pt x="2965387" y="1428253"/>
                    </a:cubicBezTo>
                    <a:lnTo>
                      <a:pt x="2964968" y="1428153"/>
                    </a:lnTo>
                    <a:cubicBezTo>
                      <a:pt x="3036497" y="1126531"/>
                      <a:pt x="2913346" y="798503"/>
                      <a:pt x="2652259" y="642424"/>
                    </a:cubicBezTo>
                    <a:cubicBezTo>
                      <a:pt x="2391172" y="486345"/>
                      <a:pt x="2078723" y="461324"/>
                      <a:pt x="1761318" y="693804"/>
                    </a:cubicBezTo>
                    <a:cubicBezTo>
                      <a:pt x="1742826" y="650915"/>
                      <a:pt x="1739041" y="642462"/>
                      <a:pt x="1720757" y="566960"/>
                    </a:cubicBezTo>
                    <a:cubicBezTo>
                      <a:pt x="1939113" y="403426"/>
                      <a:pt x="2226439" y="355219"/>
                      <a:pt x="2479929" y="425667"/>
                    </a:cubicBezTo>
                    <a:close/>
                  </a:path>
                </a:pathLst>
              </a:custGeom>
              <a:gradFill>
                <a:gsLst>
                  <a:gs pos="29600">
                    <a:schemeClr val="bg1">
                      <a:lumMod val="75000"/>
                    </a:schemeClr>
                  </a:gs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isometricOffAxis2To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3" name="Group 22">
                <a:extLst>
                  <a:ext uri="{FF2B5EF4-FFF2-40B4-BE49-F238E27FC236}">
                    <a16:creationId xmlns:a16="http://schemas.microsoft.com/office/drawing/2014/main" id="{61867693-7269-40D1-A945-A2E316840763}"/>
                  </a:ext>
                </a:extLst>
              </p:cNvPr>
              <p:cNvGrpSpPr/>
              <p:nvPr/>
            </p:nvGrpSpPr>
            <p:grpSpPr>
              <a:xfrm>
                <a:off x="2821941" y="631739"/>
                <a:ext cx="3131677" cy="3396957"/>
                <a:chOff x="2821941" y="605499"/>
                <a:chExt cx="3131677" cy="3396957"/>
              </a:xfrm>
            </p:grpSpPr>
            <p:sp>
              <p:nvSpPr>
                <p:cNvPr id="34" name="Rectangle 23">
                  <a:extLst>
                    <a:ext uri="{FF2B5EF4-FFF2-40B4-BE49-F238E27FC236}">
                      <a16:creationId xmlns:a16="http://schemas.microsoft.com/office/drawing/2014/main" id="{12C835D5-179B-4C25-A667-8BF31978F1B9}"/>
                    </a:ext>
                  </a:extLst>
                </p:cNvPr>
                <p:cNvSpPr/>
                <p:nvPr/>
              </p:nvSpPr>
              <p:spPr>
                <a:xfrm rot="20560778">
                  <a:off x="4355405" y="1769282"/>
                  <a:ext cx="72008" cy="50023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35" name="Rectangle 14">
                  <a:extLst>
                    <a:ext uri="{FF2B5EF4-FFF2-40B4-BE49-F238E27FC236}">
                      <a16:creationId xmlns:a16="http://schemas.microsoft.com/office/drawing/2014/main" id="{4E35FB54-9494-41E3-8139-9D3F1DC8B8AA}"/>
                    </a:ext>
                  </a:extLst>
                </p:cNvPr>
                <p:cNvSpPr/>
                <p:nvPr/>
              </p:nvSpPr>
              <p:spPr>
                <a:xfrm rot="20621183">
                  <a:off x="4178524" y="1012870"/>
                  <a:ext cx="369205" cy="756406"/>
                </a:xfrm>
                <a:custGeom>
                  <a:avLst/>
                  <a:gdLst>
                    <a:gd name="connsiteX0" fmla="*/ 0 w 97200"/>
                    <a:gd name="connsiteY0" fmla="*/ 0 h 373710"/>
                    <a:gd name="connsiteX1" fmla="*/ 97200 w 97200"/>
                    <a:gd name="connsiteY1" fmla="*/ 0 h 373710"/>
                    <a:gd name="connsiteX2" fmla="*/ 97200 w 97200"/>
                    <a:gd name="connsiteY2" fmla="*/ 373710 h 373710"/>
                    <a:gd name="connsiteX3" fmla="*/ 0 w 97200"/>
                    <a:gd name="connsiteY3" fmla="*/ 373710 h 373710"/>
                    <a:gd name="connsiteX4" fmla="*/ 0 w 97200"/>
                    <a:gd name="connsiteY4" fmla="*/ 0 h 373710"/>
                    <a:gd name="connsiteX0" fmla="*/ 24470 w 97200"/>
                    <a:gd name="connsiteY0" fmla="*/ 0 h 465794"/>
                    <a:gd name="connsiteX1" fmla="*/ 97200 w 97200"/>
                    <a:gd name="connsiteY1" fmla="*/ 92084 h 465794"/>
                    <a:gd name="connsiteX2" fmla="*/ 97200 w 97200"/>
                    <a:gd name="connsiteY2" fmla="*/ 465794 h 465794"/>
                    <a:gd name="connsiteX3" fmla="*/ 0 w 97200"/>
                    <a:gd name="connsiteY3" fmla="*/ 465794 h 465794"/>
                    <a:gd name="connsiteX4" fmla="*/ 24470 w 97200"/>
                    <a:gd name="connsiteY4" fmla="*/ 0 h 465794"/>
                    <a:gd name="connsiteX0" fmla="*/ 27429 w 100159"/>
                    <a:gd name="connsiteY0" fmla="*/ 0 h 465794"/>
                    <a:gd name="connsiteX1" fmla="*/ 100159 w 100159"/>
                    <a:gd name="connsiteY1" fmla="*/ 92084 h 465794"/>
                    <a:gd name="connsiteX2" fmla="*/ 100159 w 100159"/>
                    <a:gd name="connsiteY2" fmla="*/ 465794 h 465794"/>
                    <a:gd name="connsiteX3" fmla="*/ 2959 w 100159"/>
                    <a:gd name="connsiteY3" fmla="*/ 465794 h 465794"/>
                    <a:gd name="connsiteX4" fmla="*/ 27429 w 100159"/>
                    <a:gd name="connsiteY4" fmla="*/ 0 h 465794"/>
                    <a:gd name="connsiteX0" fmla="*/ 24470 w 97200"/>
                    <a:gd name="connsiteY0" fmla="*/ 0 h 465794"/>
                    <a:gd name="connsiteX1" fmla="*/ 97200 w 97200"/>
                    <a:gd name="connsiteY1" fmla="*/ 92084 h 465794"/>
                    <a:gd name="connsiteX2" fmla="*/ 97200 w 97200"/>
                    <a:gd name="connsiteY2" fmla="*/ 465794 h 465794"/>
                    <a:gd name="connsiteX3" fmla="*/ 0 w 97200"/>
                    <a:gd name="connsiteY3" fmla="*/ 465794 h 465794"/>
                    <a:gd name="connsiteX4" fmla="*/ 24470 w 97200"/>
                    <a:gd name="connsiteY4" fmla="*/ 0 h 465794"/>
                    <a:gd name="connsiteX0" fmla="*/ 24470 w 97200"/>
                    <a:gd name="connsiteY0" fmla="*/ 0 h 465794"/>
                    <a:gd name="connsiteX1" fmla="*/ 97200 w 97200"/>
                    <a:gd name="connsiteY1" fmla="*/ 92084 h 465794"/>
                    <a:gd name="connsiteX2" fmla="*/ 97200 w 97200"/>
                    <a:gd name="connsiteY2" fmla="*/ 465794 h 465794"/>
                    <a:gd name="connsiteX3" fmla="*/ 0 w 97200"/>
                    <a:gd name="connsiteY3" fmla="*/ 465794 h 465794"/>
                    <a:gd name="connsiteX4" fmla="*/ 24470 w 97200"/>
                    <a:gd name="connsiteY4" fmla="*/ 0 h 465794"/>
                    <a:gd name="connsiteX0" fmla="*/ 24470 w 125907"/>
                    <a:gd name="connsiteY0" fmla="*/ 0 h 465794"/>
                    <a:gd name="connsiteX1" fmla="*/ 125907 w 125907"/>
                    <a:gd name="connsiteY1" fmla="*/ 53344 h 465794"/>
                    <a:gd name="connsiteX2" fmla="*/ 97200 w 125907"/>
                    <a:gd name="connsiteY2" fmla="*/ 465794 h 465794"/>
                    <a:gd name="connsiteX3" fmla="*/ 0 w 125907"/>
                    <a:gd name="connsiteY3" fmla="*/ 465794 h 465794"/>
                    <a:gd name="connsiteX4" fmla="*/ 24470 w 125907"/>
                    <a:gd name="connsiteY4" fmla="*/ 0 h 465794"/>
                    <a:gd name="connsiteX0" fmla="*/ 24470 w 125907"/>
                    <a:gd name="connsiteY0" fmla="*/ 0 h 465794"/>
                    <a:gd name="connsiteX1" fmla="*/ 125907 w 125907"/>
                    <a:gd name="connsiteY1" fmla="*/ 53344 h 465794"/>
                    <a:gd name="connsiteX2" fmla="*/ 97200 w 125907"/>
                    <a:gd name="connsiteY2" fmla="*/ 465794 h 465794"/>
                    <a:gd name="connsiteX3" fmla="*/ 0 w 125907"/>
                    <a:gd name="connsiteY3" fmla="*/ 465794 h 465794"/>
                    <a:gd name="connsiteX4" fmla="*/ 24470 w 125907"/>
                    <a:gd name="connsiteY4" fmla="*/ 0 h 465794"/>
                    <a:gd name="connsiteX0" fmla="*/ 24470 w 132763"/>
                    <a:gd name="connsiteY0" fmla="*/ 0 h 465794"/>
                    <a:gd name="connsiteX1" fmla="*/ 132763 w 132763"/>
                    <a:gd name="connsiteY1" fmla="*/ 55351 h 465794"/>
                    <a:gd name="connsiteX2" fmla="*/ 97200 w 132763"/>
                    <a:gd name="connsiteY2" fmla="*/ 465794 h 465794"/>
                    <a:gd name="connsiteX3" fmla="*/ 0 w 132763"/>
                    <a:gd name="connsiteY3" fmla="*/ 465794 h 465794"/>
                    <a:gd name="connsiteX4" fmla="*/ 24470 w 132763"/>
                    <a:gd name="connsiteY4" fmla="*/ 0 h 465794"/>
                    <a:gd name="connsiteX0" fmla="*/ 24470 w 132763"/>
                    <a:gd name="connsiteY0" fmla="*/ 0 h 465794"/>
                    <a:gd name="connsiteX1" fmla="*/ 132763 w 132763"/>
                    <a:gd name="connsiteY1" fmla="*/ 55351 h 465794"/>
                    <a:gd name="connsiteX2" fmla="*/ 97200 w 132763"/>
                    <a:gd name="connsiteY2" fmla="*/ 465794 h 465794"/>
                    <a:gd name="connsiteX3" fmla="*/ 0 w 132763"/>
                    <a:gd name="connsiteY3" fmla="*/ 465794 h 465794"/>
                    <a:gd name="connsiteX4" fmla="*/ 24470 w 132763"/>
                    <a:gd name="connsiteY4" fmla="*/ 0 h 465794"/>
                    <a:gd name="connsiteX0" fmla="*/ 24470 w 132763"/>
                    <a:gd name="connsiteY0" fmla="*/ 0 h 465794"/>
                    <a:gd name="connsiteX1" fmla="*/ 132763 w 132763"/>
                    <a:gd name="connsiteY1" fmla="*/ 55351 h 465794"/>
                    <a:gd name="connsiteX2" fmla="*/ 97200 w 132763"/>
                    <a:gd name="connsiteY2" fmla="*/ 465794 h 465794"/>
                    <a:gd name="connsiteX3" fmla="*/ 0 w 132763"/>
                    <a:gd name="connsiteY3" fmla="*/ 465794 h 465794"/>
                    <a:gd name="connsiteX4" fmla="*/ 24470 w 132763"/>
                    <a:gd name="connsiteY4" fmla="*/ 0 h 465794"/>
                    <a:gd name="connsiteX0" fmla="*/ 24470 w 132763"/>
                    <a:gd name="connsiteY0" fmla="*/ 0 h 465794"/>
                    <a:gd name="connsiteX1" fmla="*/ 132763 w 132763"/>
                    <a:gd name="connsiteY1" fmla="*/ 55351 h 465794"/>
                    <a:gd name="connsiteX2" fmla="*/ 97200 w 132763"/>
                    <a:gd name="connsiteY2" fmla="*/ 465794 h 465794"/>
                    <a:gd name="connsiteX3" fmla="*/ 0 w 132763"/>
                    <a:gd name="connsiteY3" fmla="*/ 465794 h 465794"/>
                    <a:gd name="connsiteX4" fmla="*/ 24470 w 132763"/>
                    <a:gd name="connsiteY4" fmla="*/ 0 h 465794"/>
                    <a:gd name="connsiteX0" fmla="*/ 24470 w 132763"/>
                    <a:gd name="connsiteY0" fmla="*/ 0 h 465794"/>
                    <a:gd name="connsiteX1" fmla="*/ 132763 w 132763"/>
                    <a:gd name="connsiteY1" fmla="*/ 55351 h 465794"/>
                    <a:gd name="connsiteX2" fmla="*/ 97200 w 132763"/>
                    <a:gd name="connsiteY2" fmla="*/ 465794 h 465794"/>
                    <a:gd name="connsiteX3" fmla="*/ 0 w 132763"/>
                    <a:gd name="connsiteY3" fmla="*/ 465794 h 465794"/>
                    <a:gd name="connsiteX4" fmla="*/ 24470 w 132763"/>
                    <a:gd name="connsiteY4" fmla="*/ 0 h 465794"/>
                    <a:gd name="connsiteX0" fmla="*/ 26938 w 135231"/>
                    <a:gd name="connsiteY0" fmla="*/ 0 h 465794"/>
                    <a:gd name="connsiteX1" fmla="*/ 135231 w 135231"/>
                    <a:gd name="connsiteY1" fmla="*/ 55351 h 465794"/>
                    <a:gd name="connsiteX2" fmla="*/ 99668 w 135231"/>
                    <a:gd name="connsiteY2" fmla="*/ 465794 h 465794"/>
                    <a:gd name="connsiteX3" fmla="*/ 2468 w 135231"/>
                    <a:gd name="connsiteY3" fmla="*/ 465794 h 465794"/>
                    <a:gd name="connsiteX4" fmla="*/ 26938 w 135231"/>
                    <a:gd name="connsiteY4" fmla="*/ 0 h 465794"/>
                    <a:gd name="connsiteX0" fmla="*/ 26938 w 135231"/>
                    <a:gd name="connsiteY0" fmla="*/ 0 h 465794"/>
                    <a:gd name="connsiteX1" fmla="*/ 135231 w 135231"/>
                    <a:gd name="connsiteY1" fmla="*/ 55351 h 465794"/>
                    <a:gd name="connsiteX2" fmla="*/ 99668 w 135231"/>
                    <a:gd name="connsiteY2" fmla="*/ 465794 h 465794"/>
                    <a:gd name="connsiteX3" fmla="*/ 2468 w 135231"/>
                    <a:gd name="connsiteY3" fmla="*/ 465794 h 465794"/>
                    <a:gd name="connsiteX4" fmla="*/ 26938 w 135231"/>
                    <a:gd name="connsiteY4" fmla="*/ 0 h 465794"/>
                    <a:gd name="connsiteX0" fmla="*/ 30265 w 138558"/>
                    <a:gd name="connsiteY0" fmla="*/ 0 h 465794"/>
                    <a:gd name="connsiteX1" fmla="*/ 138558 w 138558"/>
                    <a:gd name="connsiteY1" fmla="*/ 55351 h 465794"/>
                    <a:gd name="connsiteX2" fmla="*/ 102995 w 138558"/>
                    <a:gd name="connsiteY2" fmla="*/ 465794 h 465794"/>
                    <a:gd name="connsiteX3" fmla="*/ 946 w 138558"/>
                    <a:gd name="connsiteY3" fmla="*/ 456931 h 465794"/>
                    <a:gd name="connsiteX4" fmla="*/ 30265 w 138558"/>
                    <a:gd name="connsiteY4" fmla="*/ 0 h 465794"/>
                    <a:gd name="connsiteX0" fmla="*/ 32047 w 140340"/>
                    <a:gd name="connsiteY0" fmla="*/ 0 h 465794"/>
                    <a:gd name="connsiteX1" fmla="*/ 140340 w 140340"/>
                    <a:gd name="connsiteY1" fmla="*/ 55351 h 465794"/>
                    <a:gd name="connsiteX2" fmla="*/ 104777 w 140340"/>
                    <a:gd name="connsiteY2" fmla="*/ 465794 h 465794"/>
                    <a:gd name="connsiteX3" fmla="*/ 2728 w 140340"/>
                    <a:gd name="connsiteY3" fmla="*/ 456931 h 465794"/>
                    <a:gd name="connsiteX4" fmla="*/ 32047 w 140340"/>
                    <a:gd name="connsiteY4" fmla="*/ 0 h 465794"/>
                    <a:gd name="connsiteX0" fmla="*/ 32047 w 140340"/>
                    <a:gd name="connsiteY0" fmla="*/ 0 h 465794"/>
                    <a:gd name="connsiteX1" fmla="*/ 140340 w 140340"/>
                    <a:gd name="connsiteY1" fmla="*/ 55351 h 465794"/>
                    <a:gd name="connsiteX2" fmla="*/ 104777 w 140340"/>
                    <a:gd name="connsiteY2" fmla="*/ 465794 h 465794"/>
                    <a:gd name="connsiteX3" fmla="*/ 2728 w 140340"/>
                    <a:gd name="connsiteY3" fmla="*/ 456931 h 465794"/>
                    <a:gd name="connsiteX4" fmla="*/ 32047 w 140340"/>
                    <a:gd name="connsiteY4" fmla="*/ 0 h 465794"/>
                    <a:gd name="connsiteX0" fmla="*/ 34680 w 139629"/>
                    <a:gd name="connsiteY0" fmla="*/ 0 h 477221"/>
                    <a:gd name="connsiteX1" fmla="*/ 139629 w 139629"/>
                    <a:gd name="connsiteY1" fmla="*/ 66778 h 477221"/>
                    <a:gd name="connsiteX2" fmla="*/ 104066 w 139629"/>
                    <a:gd name="connsiteY2" fmla="*/ 477221 h 477221"/>
                    <a:gd name="connsiteX3" fmla="*/ 2017 w 139629"/>
                    <a:gd name="connsiteY3" fmla="*/ 468358 h 477221"/>
                    <a:gd name="connsiteX4" fmla="*/ 34680 w 139629"/>
                    <a:gd name="connsiteY4" fmla="*/ 0 h 477221"/>
                    <a:gd name="connsiteX0" fmla="*/ 34680 w 142304"/>
                    <a:gd name="connsiteY0" fmla="*/ 0 h 477221"/>
                    <a:gd name="connsiteX1" fmla="*/ 142304 w 142304"/>
                    <a:gd name="connsiteY1" fmla="*/ 57637 h 477221"/>
                    <a:gd name="connsiteX2" fmla="*/ 104066 w 142304"/>
                    <a:gd name="connsiteY2" fmla="*/ 477221 h 477221"/>
                    <a:gd name="connsiteX3" fmla="*/ 2017 w 142304"/>
                    <a:gd name="connsiteY3" fmla="*/ 468358 h 477221"/>
                    <a:gd name="connsiteX4" fmla="*/ 34680 w 142304"/>
                    <a:gd name="connsiteY4" fmla="*/ 0 h 477221"/>
                    <a:gd name="connsiteX0" fmla="*/ 34680 w 149829"/>
                    <a:gd name="connsiteY0" fmla="*/ 0 h 477221"/>
                    <a:gd name="connsiteX1" fmla="*/ 149829 w 149829"/>
                    <a:gd name="connsiteY1" fmla="*/ 57359 h 477221"/>
                    <a:gd name="connsiteX2" fmla="*/ 104066 w 149829"/>
                    <a:gd name="connsiteY2" fmla="*/ 477221 h 477221"/>
                    <a:gd name="connsiteX3" fmla="*/ 2017 w 149829"/>
                    <a:gd name="connsiteY3" fmla="*/ 468358 h 477221"/>
                    <a:gd name="connsiteX4" fmla="*/ 34680 w 149829"/>
                    <a:gd name="connsiteY4" fmla="*/ 0 h 477221"/>
                    <a:gd name="connsiteX0" fmla="*/ 34680 w 149829"/>
                    <a:gd name="connsiteY0" fmla="*/ 0 h 477221"/>
                    <a:gd name="connsiteX1" fmla="*/ 149829 w 149829"/>
                    <a:gd name="connsiteY1" fmla="*/ 57359 h 477221"/>
                    <a:gd name="connsiteX2" fmla="*/ 104066 w 149829"/>
                    <a:gd name="connsiteY2" fmla="*/ 477221 h 477221"/>
                    <a:gd name="connsiteX3" fmla="*/ 2017 w 149829"/>
                    <a:gd name="connsiteY3" fmla="*/ 468358 h 477221"/>
                    <a:gd name="connsiteX4" fmla="*/ 34680 w 149829"/>
                    <a:gd name="connsiteY4" fmla="*/ 0 h 477221"/>
                    <a:gd name="connsiteX0" fmla="*/ 34680 w 149829"/>
                    <a:gd name="connsiteY0" fmla="*/ 0 h 477221"/>
                    <a:gd name="connsiteX1" fmla="*/ 149829 w 149829"/>
                    <a:gd name="connsiteY1" fmla="*/ 57359 h 477221"/>
                    <a:gd name="connsiteX2" fmla="*/ 104066 w 149829"/>
                    <a:gd name="connsiteY2" fmla="*/ 477221 h 477221"/>
                    <a:gd name="connsiteX3" fmla="*/ 2017 w 149829"/>
                    <a:gd name="connsiteY3" fmla="*/ 468358 h 477221"/>
                    <a:gd name="connsiteX4" fmla="*/ 34680 w 149829"/>
                    <a:gd name="connsiteY4" fmla="*/ 0 h 477221"/>
                    <a:gd name="connsiteX0" fmla="*/ 34680 w 149829"/>
                    <a:gd name="connsiteY0" fmla="*/ 15422 h 492643"/>
                    <a:gd name="connsiteX1" fmla="*/ 149829 w 149829"/>
                    <a:gd name="connsiteY1" fmla="*/ 72781 h 492643"/>
                    <a:gd name="connsiteX2" fmla="*/ 104066 w 149829"/>
                    <a:gd name="connsiteY2" fmla="*/ 492643 h 492643"/>
                    <a:gd name="connsiteX3" fmla="*/ 2017 w 149829"/>
                    <a:gd name="connsiteY3" fmla="*/ 483780 h 492643"/>
                    <a:gd name="connsiteX4" fmla="*/ 34680 w 149829"/>
                    <a:gd name="connsiteY4" fmla="*/ 15422 h 492643"/>
                    <a:gd name="connsiteX0" fmla="*/ 34680 w 150980"/>
                    <a:gd name="connsiteY0" fmla="*/ 18016 h 495237"/>
                    <a:gd name="connsiteX1" fmla="*/ 149829 w 150980"/>
                    <a:gd name="connsiteY1" fmla="*/ 75375 h 495237"/>
                    <a:gd name="connsiteX2" fmla="*/ 104066 w 150980"/>
                    <a:gd name="connsiteY2" fmla="*/ 495237 h 495237"/>
                    <a:gd name="connsiteX3" fmla="*/ 2017 w 150980"/>
                    <a:gd name="connsiteY3" fmla="*/ 486374 h 495237"/>
                    <a:gd name="connsiteX4" fmla="*/ 34680 w 150980"/>
                    <a:gd name="connsiteY4" fmla="*/ 18016 h 495237"/>
                    <a:gd name="connsiteX0" fmla="*/ 34680 w 151008"/>
                    <a:gd name="connsiteY0" fmla="*/ 21907 h 499128"/>
                    <a:gd name="connsiteX1" fmla="*/ 149829 w 151008"/>
                    <a:gd name="connsiteY1" fmla="*/ 79266 h 499128"/>
                    <a:gd name="connsiteX2" fmla="*/ 104066 w 151008"/>
                    <a:gd name="connsiteY2" fmla="*/ 499128 h 499128"/>
                    <a:gd name="connsiteX3" fmla="*/ 2017 w 151008"/>
                    <a:gd name="connsiteY3" fmla="*/ 490265 h 499128"/>
                    <a:gd name="connsiteX4" fmla="*/ 34680 w 151008"/>
                    <a:gd name="connsiteY4" fmla="*/ 21907 h 499128"/>
                    <a:gd name="connsiteX0" fmla="*/ 34115 w 150443"/>
                    <a:gd name="connsiteY0" fmla="*/ 21907 h 499128"/>
                    <a:gd name="connsiteX1" fmla="*/ 149264 w 150443"/>
                    <a:gd name="connsiteY1" fmla="*/ 79266 h 499128"/>
                    <a:gd name="connsiteX2" fmla="*/ 103501 w 150443"/>
                    <a:gd name="connsiteY2" fmla="*/ 499128 h 499128"/>
                    <a:gd name="connsiteX3" fmla="*/ 1452 w 150443"/>
                    <a:gd name="connsiteY3" fmla="*/ 490265 h 499128"/>
                    <a:gd name="connsiteX4" fmla="*/ 34115 w 150443"/>
                    <a:gd name="connsiteY4" fmla="*/ 21907 h 499128"/>
                    <a:gd name="connsiteX0" fmla="*/ 34115 w 150443"/>
                    <a:gd name="connsiteY0" fmla="*/ 21907 h 499128"/>
                    <a:gd name="connsiteX1" fmla="*/ 149264 w 150443"/>
                    <a:gd name="connsiteY1" fmla="*/ 79266 h 499128"/>
                    <a:gd name="connsiteX2" fmla="*/ 103501 w 150443"/>
                    <a:gd name="connsiteY2" fmla="*/ 499128 h 499128"/>
                    <a:gd name="connsiteX3" fmla="*/ 1452 w 150443"/>
                    <a:gd name="connsiteY3" fmla="*/ 490265 h 499128"/>
                    <a:gd name="connsiteX4" fmla="*/ 34115 w 150443"/>
                    <a:gd name="connsiteY4" fmla="*/ 21907 h 499128"/>
                    <a:gd name="connsiteX0" fmla="*/ 42458 w 158786"/>
                    <a:gd name="connsiteY0" fmla="*/ 21907 h 499128"/>
                    <a:gd name="connsiteX1" fmla="*/ 157607 w 158786"/>
                    <a:gd name="connsiteY1" fmla="*/ 79266 h 499128"/>
                    <a:gd name="connsiteX2" fmla="*/ 111844 w 158786"/>
                    <a:gd name="connsiteY2" fmla="*/ 499128 h 499128"/>
                    <a:gd name="connsiteX3" fmla="*/ 9795 w 158786"/>
                    <a:gd name="connsiteY3" fmla="*/ 490265 h 499128"/>
                    <a:gd name="connsiteX4" fmla="*/ 42458 w 158786"/>
                    <a:gd name="connsiteY4" fmla="*/ 21907 h 499128"/>
                    <a:gd name="connsiteX0" fmla="*/ 42458 w 158786"/>
                    <a:gd name="connsiteY0" fmla="*/ 21907 h 499128"/>
                    <a:gd name="connsiteX1" fmla="*/ 157607 w 158786"/>
                    <a:gd name="connsiteY1" fmla="*/ 79266 h 499128"/>
                    <a:gd name="connsiteX2" fmla="*/ 111844 w 158786"/>
                    <a:gd name="connsiteY2" fmla="*/ 499128 h 499128"/>
                    <a:gd name="connsiteX3" fmla="*/ 9795 w 158786"/>
                    <a:gd name="connsiteY3" fmla="*/ 490265 h 499128"/>
                    <a:gd name="connsiteX4" fmla="*/ 42458 w 158786"/>
                    <a:gd name="connsiteY4" fmla="*/ 21907 h 499128"/>
                    <a:gd name="connsiteX0" fmla="*/ 42458 w 158786"/>
                    <a:gd name="connsiteY0" fmla="*/ 21907 h 499128"/>
                    <a:gd name="connsiteX1" fmla="*/ 157607 w 158786"/>
                    <a:gd name="connsiteY1" fmla="*/ 79266 h 499128"/>
                    <a:gd name="connsiteX2" fmla="*/ 111844 w 158786"/>
                    <a:gd name="connsiteY2" fmla="*/ 499128 h 499128"/>
                    <a:gd name="connsiteX3" fmla="*/ 9795 w 158786"/>
                    <a:gd name="connsiteY3" fmla="*/ 490265 h 499128"/>
                    <a:gd name="connsiteX4" fmla="*/ 42458 w 158786"/>
                    <a:gd name="connsiteY4" fmla="*/ 21907 h 499128"/>
                    <a:gd name="connsiteX0" fmla="*/ 45781 w 162109"/>
                    <a:gd name="connsiteY0" fmla="*/ 21907 h 499128"/>
                    <a:gd name="connsiteX1" fmla="*/ 160930 w 162109"/>
                    <a:gd name="connsiteY1" fmla="*/ 79266 h 499128"/>
                    <a:gd name="connsiteX2" fmla="*/ 115167 w 162109"/>
                    <a:gd name="connsiteY2" fmla="*/ 499128 h 499128"/>
                    <a:gd name="connsiteX3" fmla="*/ 13118 w 162109"/>
                    <a:gd name="connsiteY3" fmla="*/ 490265 h 499128"/>
                    <a:gd name="connsiteX4" fmla="*/ 45781 w 162109"/>
                    <a:gd name="connsiteY4" fmla="*/ 21907 h 499128"/>
                    <a:gd name="connsiteX0" fmla="*/ 255735 w 259992"/>
                    <a:gd name="connsiteY0" fmla="*/ 7138 h 742147"/>
                    <a:gd name="connsiteX1" fmla="*/ 148365 w 259992"/>
                    <a:gd name="connsiteY1" fmla="*/ 322285 h 742147"/>
                    <a:gd name="connsiteX2" fmla="*/ 102602 w 259992"/>
                    <a:gd name="connsiteY2" fmla="*/ 742147 h 742147"/>
                    <a:gd name="connsiteX3" fmla="*/ 553 w 259992"/>
                    <a:gd name="connsiteY3" fmla="*/ 733284 h 742147"/>
                    <a:gd name="connsiteX4" fmla="*/ 255735 w 259992"/>
                    <a:gd name="connsiteY4" fmla="*/ 7138 h 742147"/>
                    <a:gd name="connsiteX0" fmla="*/ 255735 w 318210"/>
                    <a:gd name="connsiteY0" fmla="*/ 17190 h 752199"/>
                    <a:gd name="connsiteX1" fmla="*/ 315865 w 318210"/>
                    <a:gd name="connsiteY1" fmla="*/ 109601 h 752199"/>
                    <a:gd name="connsiteX2" fmla="*/ 102602 w 318210"/>
                    <a:gd name="connsiteY2" fmla="*/ 752199 h 752199"/>
                    <a:gd name="connsiteX3" fmla="*/ 553 w 318210"/>
                    <a:gd name="connsiteY3" fmla="*/ 743336 h 752199"/>
                    <a:gd name="connsiteX4" fmla="*/ 255735 w 318210"/>
                    <a:gd name="connsiteY4" fmla="*/ 17190 h 752199"/>
                    <a:gd name="connsiteX0" fmla="*/ 271327 w 333802"/>
                    <a:gd name="connsiteY0" fmla="*/ 17190 h 752199"/>
                    <a:gd name="connsiteX1" fmla="*/ 331457 w 333802"/>
                    <a:gd name="connsiteY1" fmla="*/ 109601 h 752199"/>
                    <a:gd name="connsiteX2" fmla="*/ 118194 w 333802"/>
                    <a:gd name="connsiteY2" fmla="*/ 752199 h 752199"/>
                    <a:gd name="connsiteX3" fmla="*/ 16145 w 333802"/>
                    <a:gd name="connsiteY3" fmla="*/ 743336 h 752199"/>
                    <a:gd name="connsiteX4" fmla="*/ 271327 w 333802"/>
                    <a:gd name="connsiteY4" fmla="*/ 17190 h 752199"/>
                    <a:gd name="connsiteX0" fmla="*/ 271327 w 333802"/>
                    <a:gd name="connsiteY0" fmla="*/ 17190 h 752199"/>
                    <a:gd name="connsiteX1" fmla="*/ 331457 w 333802"/>
                    <a:gd name="connsiteY1" fmla="*/ 109601 h 752199"/>
                    <a:gd name="connsiteX2" fmla="*/ 118194 w 333802"/>
                    <a:gd name="connsiteY2" fmla="*/ 752199 h 752199"/>
                    <a:gd name="connsiteX3" fmla="*/ 16145 w 333802"/>
                    <a:gd name="connsiteY3" fmla="*/ 743336 h 752199"/>
                    <a:gd name="connsiteX4" fmla="*/ 271327 w 333802"/>
                    <a:gd name="connsiteY4" fmla="*/ 17190 h 752199"/>
                    <a:gd name="connsiteX0" fmla="*/ 271327 w 333802"/>
                    <a:gd name="connsiteY0" fmla="*/ 17190 h 752199"/>
                    <a:gd name="connsiteX1" fmla="*/ 331457 w 333802"/>
                    <a:gd name="connsiteY1" fmla="*/ 109601 h 752199"/>
                    <a:gd name="connsiteX2" fmla="*/ 118194 w 333802"/>
                    <a:gd name="connsiteY2" fmla="*/ 752199 h 752199"/>
                    <a:gd name="connsiteX3" fmla="*/ 16145 w 333802"/>
                    <a:gd name="connsiteY3" fmla="*/ 743336 h 752199"/>
                    <a:gd name="connsiteX4" fmla="*/ 271327 w 333802"/>
                    <a:gd name="connsiteY4" fmla="*/ 17190 h 752199"/>
                    <a:gd name="connsiteX0" fmla="*/ 271327 w 333802"/>
                    <a:gd name="connsiteY0" fmla="*/ 17190 h 752199"/>
                    <a:gd name="connsiteX1" fmla="*/ 331457 w 333802"/>
                    <a:gd name="connsiteY1" fmla="*/ 109601 h 752199"/>
                    <a:gd name="connsiteX2" fmla="*/ 118194 w 333802"/>
                    <a:gd name="connsiteY2" fmla="*/ 752199 h 752199"/>
                    <a:gd name="connsiteX3" fmla="*/ 16145 w 333802"/>
                    <a:gd name="connsiteY3" fmla="*/ 743336 h 752199"/>
                    <a:gd name="connsiteX4" fmla="*/ 271327 w 333802"/>
                    <a:gd name="connsiteY4" fmla="*/ 17190 h 752199"/>
                    <a:gd name="connsiteX0" fmla="*/ 263893 w 336416"/>
                    <a:gd name="connsiteY0" fmla="*/ 15368 h 769411"/>
                    <a:gd name="connsiteX1" fmla="*/ 334438 w 336416"/>
                    <a:gd name="connsiteY1" fmla="*/ 126813 h 769411"/>
                    <a:gd name="connsiteX2" fmla="*/ 121175 w 336416"/>
                    <a:gd name="connsiteY2" fmla="*/ 769411 h 769411"/>
                    <a:gd name="connsiteX3" fmla="*/ 19126 w 336416"/>
                    <a:gd name="connsiteY3" fmla="*/ 760548 h 769411"/>
                    <a:gd name="connsiteX4" fmla="*/ 263893 w 336416"/>
                    <a:gd name="connsiteY4" fmla="*/ 15368 h 769411"/>
                    <a:gd name="connsiteX0" fmla="*/ 254896 w 327419"/>
                    <a:gd name="connsiteY0" fmla="*/ 15368 h 769411"/>
                    <a:gd name="connsiteX1" fmla="*/ 325441 w 327419"/>
                    <a:gd name="connsiteY1" fmla="*/ 126813 h 769411"/>
                    <a:gd name="connsiteX2" fmla="*/ 112178 w 327419"/>
                    <a:gd name="connsiteY2" fmla="*/ 769411 h 769411"/>
                    <a:gd name="connsiteX3" fmla="*/ 10129 w 327419"/>
                    <a:gd name="connsiteY3" fmla="*/ 760548 h 769411"/>
                    <a:gd name="connsiteX4" fmla="*/ 254896 w 327419"/>
                    <a:gd name="connsiteY4" fmla="*/ 15368 h 769411"/>
                    <a:gd name="connsiteX0" fmla="*/ 254896 w 329541"/>
                    <a:gd name="connsiteY0" fmla="*/ 11402 h 765445"/>
                    <a:gd name="connsiteX1" fmla="*/ 325441 w 329541"/>
                    <a:gd name="connsiteY1" fmla="*/ 122847 h 765445"/>
                    <a:gd name="connsiteX2" fmla="*/ 112178 w 329541"/>
                    <a:gd name="connsiteY2" fmla="*/ 765445 h 765445"/>
                    <a:gd name="connsiteX3" fmla="*/ 10129 w 329541"/>
                    <a:gd name="connsiteY3" fmla="*/ 756582 h 765445"/>
                    <a:gd name="connsiteX4" fmla="*/ 254896 w 329541"/>
                    <a:gd name="connsiteY4" fmla="*/ 11402 h 765445"/>
                    <a:gd name="connsiteX0" fmla="*/ 254896 w 327610"/>
                    <a:gd name="connsiteY0" fmla="*/ 4368 h 758411"/>
                    <a:gd name="connsiteX1" fmla="*/ 325441 w 327610"/>
                    <a:gd name="connsiteY1" fmla="*/ 115813 h 758411"/>
                    <a:gd name="connsiteX2" fmla="*/ 112178 w 327610"/>
                    <a:gd name="connsiteY2" fmla="*/ 758411 h 758411"/>
                    <a:gd name="connsiteX3" fmla="*/ 10129 w 327610"/>
                    <a:gd name="connsiteY3" fmla="*/ 749548 h 758411"/>
                    <a:gd name="connsiteX4" fmla="*/ 254896 w 327610"/>
                    <a:gd name="connsiteY4" fmla="*/ 4368 h 758411"/>
                    <a:gd name="connsiteX0" fmla="*/ 256249 w 328963"/>
                    <a:gd name="connsiteY0" fmla="*/ 4368 h 758411"/>
                    <a:gd name="connsiteX1" fmla="*/ 326794 w 328963"/>
                    <a:gd name="connsiteY1" fmla="*/ 115813 h 758411"/>
                    <a:gd name="connsiteX2" fmla="*/ 113531 w 328963"/>
                    <a:gd name="connsiteY2" fmla="*/ 758411 h 758411"/>
                    <a:gd name="connsiteX3" fmla="*/ 11482 w 328963"/>
                    <a:gd name="connsiteY3" fmla="*/ 749548 h 758411"/>
                    <a:gd name="connsiteX4" fmla="*/ 256249 w 328963"/>
                    <a:gd name="connsiteY4" fmla="*/ 4368 h 758411"/>
                    <a:gd name="connsiteX0" fmla="*/ 256249 w 328963"/>
                    <a:gd name="connsiteY0" fmla="*/ 4368 h 758411"/>
                    <a:gd name="connsiteX1" fmla="*/ 326794 w 328963"/>
                    <a:gd name="connsiteY1" fmla="*/ 115813 h 758411"/>
                    <a:gd name="connsiteX2" fmla="*/ 113531 w 328963"/>
                    <a:gd name="connsiteY2" fmla="*/ 758411 h 758411"/>
                    <a:gd name="connsiteX3" fmla="*/ 11482 w 328963"/>
                    <a:gd name="connsiteY3" fmla="*/ 749548 h 758411"/>
                    <a:gd name="connsiteX4" fmla="*/ 256249 w 328963"/>
                    <a:gd name="connsiteY4" fmla="*/ 4368 h 758411"/>
                    <a:gd name="connsiteX0" fmla="*/ 261340 w 334054"/>
                    <a:gd name="connsiteY0" fmla="*/ 4368 h 758411"/>
                    <a:gd name="connsiteX1" fmla="*/ 331885 w 334054"/>
                    <a:gd name="connsiteY1" fmla="*/ 115813 h 758411"/>
                    <a:gd name="connsiteX2" fmla="*/ 118622 w 334054"/>
                    <a:gd name="connsiteY2" fmla="*/ 758411 h 758411"/>
                    <a:gd name="connsiteX3" fmla="*/ 16573 w 334054"/>
                    <a:gd name="connsiteY3" fmla="*/ 749548 h 758411"/>
                    <a:gd name="connsiteX4" fmla="*/ 261340 w 334054"/>
                    <a:gd name="connsiteY4" fmla="*/ 4368 h 758411"/>
                    <a:gd name="connsiteX0" fmla="*/ 261340 w 334054"/>
                    <a:gd name="connsiteY0" fmla="*/ 4368 h 758411"/>
                    <a:gd name="connsiteX1" fmla="*/ 331885 w 334054"/>
                    <a:gd name="connsiteY1" fmla="*/ 115813 h 758411"/>
                    <a:gd name="connsiteX2" fmla="*/ 118622 w 334054"/>
                    <a:gd name="connsiteY2" fmla="*/ 758411 h 758411"/>
                    <a:gd name="connsiteX3" fmla="*/ 16573 w 334054"/>
                    <a:gd name="connsiteY3" fmla="*/ 749548 h 758411"/>
                    <a:gd name="connsiteX4" fmla="*/ 261340 w 334054"/>
                    <a:gd name="connsiteY4" fmla="*/ 4368 h 758411"/>
                    <a:gd name="connsiteX0" fmla="*/ 261340 w 334054"/>
                    <a:gd name="connsiteY0" fmla="*/ 4368 h 758411"/>
                    <a:gd name="connsiteX1" fmla="*/ 331885 w 334054"/>
                    <a:gd name="connsiteY1" fmla="*/ 115813 h 758411"/>
                    <a:gd name="connsiteX2" fmla="*/ 118622 w 334054"/>
                    <a:gd name="connsiteY2" fmla="*/ 758411 h 758411"/>
                    <a:gd name="connsiteX3" fmla="*/ 16573 w 334054"/>
                    <a:gd name="connsiteY3" fmla="*/ 749548 h 758411"/>
                    <a:gd name="connsiteX4" fmla="*/ 261340 w 334054"/>
                    <a:gd name="connsiteY4" fmla="*/ 4368 h 758411"/>
                    <a:gd name="connsiteX0" fmla="*/ 258617 w 335010"/>
                    <a:gd name="connsiteY0" fmla="*/ 4446 h 756406"/>
                    <a:gd name="connsiteX1" fmla="*/ 332969 w 335010"/>
                    <a:gd name="connsiteY1" fmla="*/ 113808 h 756406"/>
                    <a:gd name="connsiteX2" fmla="*/ 119706 w 335010"/>
                    <a:gd name="connsiteY2" fmla="*/ 756406 h 756406"/>
                    <a:gd name="connsiteX3" fmla="*/ 17657 w 335010"/>
                    <a:gd name="connsiteY3" fmla="*/ 747543 h 756406"/>
                    <a:gd name="connsiteX4" fmla="*/ 258617 w 335010"/>
                    <a:gd name="connsiteY4" fmla="*/ 4446 h 756406"/>
                    <a:gd name="connsiteX0" fmla="*/ 256234 w 332627"/>
                    <a:gd name="connsiteY0" fmla="*/ 4446 h 756406"/>
                    <a:gd name="connsiteX1" fmla="*/ 330586 w 332627"/>
                    <a:gd name="connsiteY1" fmla="*/ 113808 h 756406"/>
                    <a:gd name="connsiteX2" fmla="*/ 117323 w 332627"/>
                    <a:gd name="connsiteY2" fmla="*/ 756406 h 756406"/>
                    <a:gd name="connsiteX3" fmla="*/ 15274 w 332627"/>
                    <a:gd name="connsiteY3" fmla="*/ 747543 h 756406"/>
                    <a:gd name="connsiteX4" fmla="*/ 256234 w 332627"/>
                    <a:gd name="connsiteY4" fmla="*/ 4446 h 756406"/>
                    <a:gd name="connsiteX0" fmla="*/ 256234 w 332627"/>
                    <a:gd name="connsiteY0" fmla="*/ 4446 h 756406"/>
                    <a:gd name="connsiteX1" fmla="*/ 330586 w 332627"/>
                    <a:gd name="connsiteY1" fmla="*/ 113808 h 756406"/>
                    <a:gd name="connsiteX2" fmla="*/ 117323 w 332627"/>
                    <a:gd name="connsiteY2" fmla="*/ 756406 h 756406"/>
                    <a:gd name="connsiteX3" fmla="*/ 15274 w 332627"/>
                    <a:gd name="connsiteY3" fmla="*/ 747543 h 756406"/>
                    <a:gd name="connsiteX4" fmla="*/ 256234 w 332627"/>
                    <a:gd name="connsiteY4" fmla="*/ 4446 h 756406"/>
                    <a:gd name="connsiteX0" fmla="*/ 256234 w 332627"/>
                    <a:gd name="connsiteY0" fmla="*/ 4446 h 756406"/>
                    <a:gd name="connsiteX1" fmla="*/ 330586 w 332627"/>
                    <a:gd name="connsiteY1" fmla="*/ 113808 h 756406"/>
                    <a:gd name="connsiteX2" fmla="*/ 117323 w 332627"/>
                    <a:gd name="connsiteY2" fmla="*/ 756406 h 756406"/>
                    <a:gd name="connsiteX3" fmla="*/ 15274 w 332627"/>
                    <a:gd name="connsiteY3" fmla="*/ 747543 h 756406"/>
                    <a:gd name="connsiteX4" fmla="*/ 256234 w 332627"/>
                    <a:gd name="connsiteY4" fmla="*/ 4446 h 756406"/>
                    <a:gd name="connsiteX0" fmla="*/ 271214 w 347607"/>
                    <a:gd name="connsiteY0" fmla="*/ 4446 h 756406"/>
                    <a:gd name="connsiteX1" fmla="*/ 345566 w 347607"/>
                    <a:gd name="connsiteY1" fmla="*/ 113808 h 756406"/>
                    <a:gd name="connsiteX2" fmla="*/ 132303 w 347607"/>
                    <a:gd name="connsiteY2" fmla="*/ 756406 h 756406"/>
                    <a:gd name="connsiteX3" fmla="*/ 30254 w 347607"/>
                    <a:gd name="connsiteY3" fmla="*/ 747543 h 756406"/>
                    <a:gd name="connsiteX4" fmla="*/ 271214 w 347607"/>
                    <a:gd name="connsiteY4" fmla="*/ 4446 h 756406"/>
                    <a:gd name="connsiteX0" fmla="*/ 271214 w 347607"/>
                    <a:gd name="connsiteY0" fmla="*/ 4446 h 756406"/>
                    <a:gd name="connsiteX1" fmla="*/ 345566 w 347607"/>
                    <a:gd name="connsiteY1" fmla="*/ 113808 h 756406"/>
                    <a:gd name="connsiteX2" fmla="*/ 132303 w 347607"/>
                    <a:gd name="connsiteY2" fmla="*/ 756406 h 756406"/>
                    <a:gd name="connsiteX3" fmla="*/ 30254 w 347607"/>
                    <a:gd name="connsiteY3" fmla="*/ 747543 h 756406"/>
                    <a:gd name="connsiteX4" fmla="*/ 271214 w 347607"/>
                    <a:gd name="connsiteY4" fmla="*/ 4446 h 756406"/>
                    <a:gd name="connsiteX0" fmla="*/ 292812 w 369205"/>
                    <a:gd name="connsiteY0" fmla="*/ 4446 h 756406"/>
                    <a:gd name="connsiteX1" fmla="*/ 367164 w 369205"/>
                    <a:gd name="connsiteY1" fmla="*/ 113808 h 756406"/>
                    <a:gd name="connsiteX2" fmla="*/ 153901 w 369205"/>
                    <a:gd name="connsiteY2" fmla="*/ 756406 h 756406"/>
                    <a:gd name="connsiteX3" fmla="*/ 51852 w 369205"/>
                    <a:gd name="connsiteY3" fmla="*/ 747543 h 756406"/>
                    <a:gd name="connsiteX4" fmla="*/ 292812 w 369205"/>
                    <a:gd name="connsiteY4" fmla="*/ 4446 h 756406"/>
                    <a:gd name="connsiteX0" fmla="*/ 292812 w 369205"/>
                    <a:gd name="connsiteY0" fmla="*/ 4446 h 756406"/>
                    <a:gd name="connsiteX1" fmla="*/ 367164 w 369205"/>
                    <a:gd name="connsiteY1" fmla="*/ 113808 h 756406"/>
                    <a:gd name="connsiteX2" fmla="*/ 153901 w 369205"/>
                    <a:gd name="connsiteY2" fmla="*/ 756406 h 756406"/>
                    <a:gd name="connsiteX3" fmla="*/ 51852 w 369205"/>
                    <a:gd name="connsiteY3" fmla="*/ 747543 h 756406"/>
                    <a:gd name="connsiteX4" fmla="*/ 292812 w 369205"/>
                    <a:gd name="connsiteY4" fmla="*/ 4446 h 756406"/>
                    <a:gd name="connsiteX0" fmla="*/ 292812 w 369205"/>
                    <a:gd name="connsiteY0" fmla="*/ 4446 h 756406"/>
                    <a:gd name="connsiteX1" fmla="*/ 367164 w 369205"/>
                    <a:gd name="connsiteY1" fmla="*/ 113808 h 756406"/>
                    <a:gd name="connsiteX2" fmla="*/ 153901 w 369205"/>
                    <a:gd name="connsiteY2" fmla="*/ 756406 h 756406"/>
                    <a:gd name="connsiteX3" fmla="*/ 51852 w 369205"/>
                    <a:gd name="connsiteY3" fmla="*/ 747543 h 756406"/>
                    <a:gd name="connsiteX4" fmla="*/ 292812 w 369205"/>
                    <a:gd name="connsiteY4" fmla="*/ 4446 h 7564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69205" h="756406">
                      <a:moveTo>
                        <a:pt x="292812" y="4446"/>
                      </a:moveTo>
                      <a:cubicBezTo>
                        <a:pt x="327340" y="-21678"/>
                        <a:pt x="380268" y="74194"/>
                        <a:pt x="367164" y="113808"/>
                      </a:cubicBezTo>
                      <a:cubicBezTo>
                        <a:pt x="42242" y="254901"/>
                        <a:pt x="124489" y="576914"/>
                        <a:pt x="153901" y="756406"/>
                      </a:cubicBezTo>
                      <a:lnTo>
                        <a:pt x="51852" y="747543"/>
                      </a:lnTo>
                      <a:cubicBezTo>
                        <a:pt x="-10857" y="591388"/>
                        <a:pt x="-87645" y="176920"/>
                        <a:pt x="292812" y="4446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6" name="Rectangle 5">
                  <a:extLst>
                    <a:ext uri="{FF2B5EF4-FFF2-40B4-BE49-F238E27FC236}">
                      <a16:creationId xmlns:a16="http://schemas.microsoft.com/office/drawing/2014/main" id="{3D989262-50C4-4720-8063-C03A3467268D}"/>
                    </a:ext>
                  </a:extLst>
                </p:cNvPr>
                <p:cNvSpPr/>
                <p:nvPr/>
              </p:nvSpPr>
              <p:spPr>
                <a:xfrm rot="420000">
                  <a:off x="4024345" y="2162409"/>
                  <a:ext cx="420470" cy="7812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0470" h="781241">
                      <a:moveTo>
                        <a:pt x="0" y="0"/>
                      </a:moveTo>
                      <a:lnTo>
                        <a:pt x="61200" y="0"/>
                      </a:lnTo>
                      <a:lnTo>
                        <a:pt x="61200" y="599193"/>
                      </a:lnTo>
                      <a:lnTo>
                        <a:pt x="62381" y="599184"/>
                      </a:lnTo>
                      <a:cubicBezTo>
                        <a:pt x="66263" y="669881"/>
                        <a:pt x="62559" y="698327"/>
                        <a:pt x="91943" y="722709"/>
                      </a:cubicBezTo>
                      <a:cubicBezTo>
                        <a:pt x="148722" y="735731"/>
                        <a:pt x="292538" y="656494"/>
                        <a:pt x="404051" y="626808"/>
                      </a:cubicBezTo>
                      <a:lnTo>
                        <a:pt x="420470" y="682370"/>
                      </a:lnTo>
                      <a:cubicBezTo>
                        <a:pt x="342281" y="713163"/>
                        <a:pt x="148576" y="802923"/>
                        <a:pt x="64948" y="776405"/>
                      </a:cubicBezTo>
                      <a:cubicBezTo>
                        <a:pt x="4776" y="751481"/>
                        <a:pt x="4174" y="676874"/>
                        <a:pt x="754" y="612000"/>
                      </a:cubicBezTo>
                      <a:lnTo>
                        <a:pt x="0" y="612000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37" name="Rectangle 8">
                  <a:extLst>
                    <a:ext uri="{FF2B5EF4-FFF2-40B4-BE49-F238E27FC236}">
                      <a16:creationId xmlns:a16="http://schemas.microsoft.com/office/drawing/2014/main" id="{1EAEB101-1DB7-4F2C-9A77-3B927B31D88E}"/>
                    </a:ext>
                  </a:extLst>
                </p:cNvPr>
                <p:cNvSpPr/>
                <p:nvPr/>
              </p:nvSpPr>
              <p:spPr>
                <a:xfrm rot="420000">
                  <a:off x="4205851" y="2209391"/>
                  <a:ext cx="462473" cy="7751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473" h="775132">
                      <a:moveTo>
                        <a:pt x="401001" y="0"/>
                      </a:moveTo>
                      <a:lnTo>
                        <a:pt x="462201" y="0"/>
                      </a:lnTo>
                      <a:lnTo>
                        <a:pt x="462202" y="601175"/>
                      </a:lnTo>
                      <a:lnTo>
                        <a:pt x="462473" y="601187"/>
                      </a:lnTo>
                      <a:lnTo>
                        <a:pt x="462202" y="604277"/>
                      </a:lnTo>
                      <a:lnTo>
                        <a:pt x="462201" y="612000"/>
                      </a:lnTo>
                      <a:lnTo>
                        <a:pt x="461523" y="612000"/>
                      </a:lnTo>
                      <a:cubicBezTo>
                        <a:pt x="456162" y="675114"/>
                        <a:pt x="453746" y="748270"/>
                        <a:pt x="392546" y="770377"/>
                      </a:cubicBezTo>
                      <a:cubicBezTo>
                        <a:pt x="292280" y="799787"/>
                        <a:pt x="77213" y="684479"/>
                        <a:pt x="0" y="651700"/>
                      </a:cubicBezTo>
                      <a:lnTo>
                        <a:pt x="20368" y="598081"/>
                      </a:lnTo>
                      <a:cubicBezTo>
                        <a:pt x="130899" y="631017"/>
                        <a:pt x="313896" y="720128"/>
                        <a:pt x="370989" y="709586"/>
                      </a:cubicBezTo>
                      <a:cubicBezTo>
                        <a:pt x="401045" y="687002"/>
                        <a:pt x="394312" y="666925"/>
                        <a:pt x="400233" y="598442"/>
                      </a:cubicBezTo>
                      <a:lnTo>
                        <a:pt x="401001" y="598476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38" name="Oval 16">
                  <a:extLst>
                    <a:ext uri="{FF2B5EF4-FFF2-40B4-BE49-F238E27FC236}">
                      <a16:creationId xmlns:a16="http://schemas.microsoft.com/office/drawing/2014/main" id="{0F653ABC-032F-4CBE-B35D-32D0E3D0E330}"/>
                    </a:ext>
                  </a:extLst>
                </p:cNvPr>
                <p:cNvSpPr/>
                <p:nvPr/>
              </p:nvSpPr>
              <p:spPr>
                <a:xfrm rot="13137237">
                  <a:off x="4000691" y="2686142"/>
                  <a:ext cx="217656" cy="1663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656" h="166388">
                      <a:moveTo>
                        <a:pt x="193289" y="142021"/>
                      </a:moveTo>
                      <a:cubicBezTo>
                        <a:pt x="178234" y="157076"/>
                        <a:pt x="157435" y="166388"/>
                        <a:pt x="134462" y="166388"/>
                      </a:cubicBezTo>
                      <a:cubicBezTo>
                        <a:pt x="112031" y="166388"/>
                        <a:pt x="91674" y="157511"/>
                        <a:pt x="76905" y="142878"/>
                      </a:cubicBezTo>
                      <a:lnTo>
                        <a:pt x="14686" y="153039"/>
                      </a:lnTo>
                      <a:lnTo>
                        <a:pt x="0" y="63111"/>
                      </a:lnTo>
                      <a:lnTo>
                        <a:pt x="57209" y="53768"/>
                      </a:lnTo>
                      <a:cubicBezTo>
                        <a:pt x="68633" y="22251"/>
                        <a:pt x="98949" y="0"/>
                        <a:pt x="134462" y="0"/>
                      </a:cubicBezTo>
                      <a:cubicBezTo>
                        <a:pt x="180409" y="0"/>
                        <a:pt x="217656" y="37247"/>
                        <a:pt x="217656" y="83194"/>
                      </a:cubicBezTo>
                      <a:cubicBezTo>
                        <a:pt x="217656" y="106167"/>
                        <a:pt x="208344" y="126966"/>
                        <a:pt x="193289" y="142021"/>
                      </a:cubicBezTo>
                      <a:close/>
                    </a:path>
                  </a:pathLst>
                </a:cu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grpSp>
              <p:nvGrpSpPr>
                <p:cNvPr id="39" name="Group 28">
                  <a:extLst>
                    <a:ext uri="{FF2B5EF4-FFF2-40B4-BE49-F238E27FC236}">
                      <a16:creationId xmlns:a16="http://schemas.microsoft.com/office/drawing/2014/main" id="{8C059023-036E-42E2-A4D2-1D7AB23DFBCA}"/>
                    </a:ext>
                  </a:extLst>
                </p:cNvPr>
                <p:cNvGrpSpPr/>
                <p:nvPr/>
              </p:nvGrpSpPr>
              <p:grpSpPr>
                <a:xfrm>
                  <a:off x="4275991" y="1800648"/>
                  <a:ext cx="342000" cy="342000"/>
                  <a:chOff x="4915373" y="1633391"/>
                  <a:chExt cx="342000" cy="342000"/>
                </a:xfrm>
              </p:grpSpPr>
              <p:sp>
                <p:nvSpPr>
                  <p:cNvPr id="42" name="Oval 31">
                    <a:extLst>
                      <a:ext uri="{FF2B5EF4-FFF2-40B4-BE49-F238E27FC236}">
                        <a16:creationId xmlns:a16="http://schemas.microsoft.com/office/drawing/2014/main" id="{B928C39F-FA8F-43AF-866B-5628E61C340D}"/>
                      </a:ext>
                    </a:extLst>
                  </p:cNvPr>
                  <p:cNvSpPr/>
                  <p:nvPr/>
                </p:nvSpPr>
                <p:spPr>
                  <a:xfrm>
                    <a:off x="4915373" y="1633391"/>
                    <a:ext cx="342000" cy="342000"/>
                  </a:xfrm>
                  <a:prstGeom prst="ellipse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/>
                  </a:p>
                </p:txBody>
              </p:sp>
              <p:sp>
                <p:nvSpPr>
                  <p:cNvPr id="43" name="Oval 32">
                    <a:extLst>
                      <a:ext uri="{FF2B5EF4-FFF2-40B4-BE49-F238E27FC236}">
                        <a16:creationId xmlns:a16="http://schemas.microsoft.com/office/drawing/2014/main" id="{EA05FF83-5E4C-4616-A25F-AD60E8FE3208}"/>
                      </a:ext>
                    </a:extLst>
                  </p:cNvPr>
                  <p:cNvSpPr/>
                  <p:nvPr/>
                </p:nvSpPr>
                <p:spPr>
                  <a:xfrm>
                    <a:off x="4932040" y="1666488"/>
                    <a:ext cx="295795" cy="295795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/>
                  </a:p>
                </p:txBody>
              </p:sp>
              <p:sp>
                <p:nvSpPr>
                  <p:cNvPr id="44" name="Oval 33">
                    <a:extLst>
                      <a:ext uri="{FF2B5EF4-FFF2-40B4-BE49-F238E27FC236}">
                        <a16:creationId xmlns:a16="http://schemas.microsoft.com/office/drawing/2014/main" id="{C9EAD363-3747-4E8F-8FF8-357FB26A9D15}"/>
                      </a:ext>
                    </a:extLst>
                  </p:cNvPr>
                  <p:cNvSpPr/>
                  <p:nvPr/>
                </p:nvSpPr>
                <p:spPr>
                  <a:xfrm>
                    <a:off x="4970613" y="1724593"/>
                    <a:ext cx="207640" cy="207640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15875"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/>
                  </a:p>
                </p:txBody>
              </p:sp>
            </p:grpSp>
            <p:sp>
              <p:nvSpPr>
                <p:cNvPr id="40" name="Block Arc 3">
                  <a:extLst>
                    <a:ext uri="{FF2B5EF4-FFF2-40B4-BE49-F238E27FC236}">
                      <a16:creationId xmlns:a16="http://schemas.microsoft.com/office/drawing/2014/main" id="{BCF345C4-1E85-4DFF-9700-A85866C54E2C}"/>
                    </a:ext>
                  </a:extLst>
                </p:cNvPr>
                <p:cNvSpPr/>
                <p:nvPr/>
              </p:nvSpPr>
              <p:spPr>
                <a:xfrm>
                  <a:off x="2821941" y="605499"/>
                  <a:ext cx="3131677" cy="3396957"/>
                </a:xfrm>
                <a:custGeom>
                  <a:avLst/>
                  <a:gdLst>
                    <a:gd name="connsiteX0" fmla="*/ 2257049 w 3131677"/>
                    <a:gd name="connsiteY0" fmla="*/ 80 h 3396957"/>
                    <a:gd name="connsiteX1" fmla="*/ 2520537 w 3131677"/>
                    <a:gd name="connsiteY1" fmla="*/ 37550 h 3396957"/>
                    <a:gd name="connsiteX2" fmla="*/ 3131677 w 3131677"/>
                    <a:gd name="connsiteY2" fmla="*/ 819339 h 3396957"/>
                    <a:gd name="connsiteX3" fmla="*/ 3118811 w 3131677"/>
                    <a:gd name="connsiteY3" fmla="*/ 820007 h 3396957"/>
                    <a:gd name="connsiteX4" fmla="*/ 3129698 w 3131677"/>
                    <a:gd name="connsiteY4" fmla="*/ 820183 h 3396957"/>
                    <a:gd name="connsiteX5" fmla="*/ 1591027 w 3131677"/>
                    <a:gd name="connsiteY5" fmla="*/ 3358947 h 3396957"/>
                    <a:gd name="connsiteX6" fmla="*/ 1422101 w 3131677"/>
                    <a:gd name="connsiteY6" fmla="*/ 3350668 h 3396957"/>
                    <a:gd name="connsiteX7" fmla="*/ 0 w 3131677"/>
                    <a:gd name="connsiteY7" fmla="*/ 877013 h 3396957"/>
                    <a:gd name="connsiteX8" fmla="*/ 2721 w 3131677"/>
                    <a:gd name="connsiteY8" fmla="*/ 876880 h 3396957"/>
                    <a:gd name="connsiteX9" fmla="*/ 832835 w 3131677"/>
                    <a:gd name="connsiteY9" fmla="*/ 698 h 3396957"/>
                    <a:gd name="connsiteX10" fmla="*/ 1728735 w 3131677"/>
                    <a:gd name="connsiteY10" fmla="*/ 814420 h 3396957"/>
                    <a:gd name="connsiteX11" fmla="*/ 1967691 w 3131677"/>
                    <a:gd name="connsiteY11" fmla="*/ 1169414 h 3396957"/>
                    <a:gd name="connsiteX12" fmla="*/ 1970030 w 3131677"/>
                    <a:gd name="connsiteY12" fmla="*/ 1169701 h 3396957"/>
                    <a:gd name="connsiteX13" fmla="*/ 1908601 w 3131677"/>
                    <a:gd name="connsiteY13" fmla="*/ 1670000 h 3396957"/>
                    <a:gd name="connsiteX14" fmla="*/ 1813208 w 3131677"/>
                    <a:gd name="connsiteY14" fmla="*/ 1658287 h 3396957"/>
                    <a:gd name="connsiteX15" fmla="*/ 1874637 w 3131677"/>
                    <a:gd name="connsiteY15" fmla="*/ 1157988 h 3396957"/>
                    <a:gd name="connsiteX16" fmla="*/ 1875030 w 3131677"/>
                    <a:gd name="connsiteY16" fmla="*/ 1158036 h 3396957"/>
                    <a:gd name="connsiteX17" fmla="*/ 1667467 w 3131677"/>
                    <a:gd name="connsiteY17" fmla="*/ 894447 h 3396957"/>
                    <a:gd name="connsiteX18" fmla="*/ 1386487 w 3131677"/>
                    <a:gd name="connsiteY18" fmla="*/ 1080881 h 3396957"/>
                    <a:gd name="connsiteX19" fmla="*/ 1331506 w 3131677"/>
                    <a:gd name="connsiteY19" fmla="*/ 1562990 h 3396957"/>
                    <a:gd name="connsiteX20" fmla="*/ 1236015 w 3131677"/>
                    <a:gd name="connsiteY20" fmla="*/ 1552100 h 3396957"/>
                    <a:gd name="connsiteX21" fmla="*/ 1293128 w 3131677"/>
                    <a:gd name="connsiteY21" fmla="*/ 1051290 h 3396957"/>
                    <a:gd name="connsiteX22" fmla="*/ 1297866 w 3131677"/>
                    <a:gd name="connsiteY22" fmla="*/ 1051831 h 3396957"/>
                    <a:gd name="connsiteX23" fmla="*/ 1597750 w 3131677"/>
                    <a:gd name="connsiteY23" fmla="*/ 799994 h 3396957"/>
                    <a:gd name="connsiteX24" fmla="*/ 837781 w 3131677"/>
                    <a:gd name="connsiteY24" fmla="*/ 128299 h 3396957"/>
                    <a:gd name="connsiteX25" fmla="*/ 130146 w 3131677"/>
                    <a:gd name="connsiteY25" fmla="*/ 883003 h 3396957"/>
                    <a:gd name="connsiteX26" fmla="*/ 126314 w 3131677"/>
                    <a:gd name="connsiteY26" fmla="*/ 883101 h 3396957"/>
                    <a:gd name="connsiteX27" fmla="*/ 1483472 w 3131677"/>
                    <a:gd name="connsiteY27" fmla="*/ 3239643 h 3396957"/>
                    <a:gd name="connsiteX28" fmla="*/ 1535793 w 3131677"/>
                    <a:gd name="connsiteY28" fmla="*/ 3248051 h 3396957"/>
                    <a:gd name="connsiteX29" fmla="*/ 3004583 w 3131677"/>
                    <a:gd name="connsiteY29" fmla="*/ 825938 h 3396957"/>
                    <a:gd name="connsiteX30" fmla="*/ 3004153 w 3131677"/>
                    <a:gd name="connsiteY30" fmla="*/ 825960 h 3396957"/>
                    <a:gd name="connsiteX31" fmla="*/ 2483327 w 3131677"/>
                    <a:gd name="connsiteY31" fmla="*/ 159704 h 3396957"/>
                    <a:gd name="connsiteX32" fmla="*/ 1658032 w 3131677"/>
                    <a:gd name="connsiteY32" fmla="*/ 447003 h 3396957"/>
                    <a:gd name="connsiteX33" fmla="*/ 1611978 w 3131677"/>
                    <a:gd name="connsiteY33" fmla="*/ 394818 h 3396957"/>
                    <a:gd name="connsiteX34" fmla="*/ 1568131 w 3131677"/>
                    <a:gd name="connsiteY34" fmla="*/ 348932 h 3396957"/>
                    <a:gd name="connsiteX35" fmla="*/ 2257049 w 3131677"/>
                    <a:gd name="connsiteY35" fmla="*/ 80 h 3396957"/>
                    <a:gd name="connsiteX0" fmla="*/ 2257049 w 3131677"/>
                    <a:gd name="connsiteY0" fmla="*/ 80 h 3396957"/>
                    <a:gd name="connsiteX1" fmla="*/ 2520537 w 3131677"/>
                    <a:gd name="connsiteY1" fmla="*/ 37550 h 3396957"/>
                    <a:gd name="connsiteX2" fmla="*/ 3131677 w 3131677"/>
                    <a:gd name="connsiteY2" fmla="*/ 819339 h 3396957"/>
                    <a:gd name="connsiteX3" fmla="*/ 3118811 w 3131677"/>
                    <a:gd name="connsiteY3" fmla="*/ 820007 h 3396957"/>
                    <a:gd name="connsiteX4" fmla="*/ 3129698 w 3131677"/>
                    <a:gd name="connsiteY4" fmla="*/ 820183 h 3396957"/>
                    <a:gd name="connsiteX5" fmla="*/ 1591027 w 3131677"/>
                    <a:gd name="connsiteY5" fmla="*/ 3358947 h 3396957"/>
                    <a:gd name="connsiteX6" fmla="*/ 1422101 w 3131677"/>
                    <a:gd name="connsiteY6" fmla="*/ 3350668 h 3396957"/>
                    <a:gd name="connsiteX7" fmla="*/ 0 w 3131677"/>
                    <a:gd name="connsiteY7" fmla="*/ 877013 h 3396957"/>
                    <a:gd name="connsiteX8" fmla="*/ 2721 w 3131677"/>
                    <a:gd name="connsiteY8" fmla="*/ 876880 h 3396957"/>
                    <a:gd name="connsiteX9" fmla="*/ 832835 w 3131677"/>
                    <a:gd name="connsiteY9" fmla="*/ 698 h 3396957"/>
                    <a:gd name="connsiteX10" fmla="*/ 1728735 w 3131677"/>
                    <a:gd name="connsiteY10" fmla="*/ 814420 h 3396957"/>
                    <a:gd name="connsiteX11" fmla="*/ 1967691 w 3131677"/>
                    <a:gd name="connsiteY11" fmla="*/ 1169414 h 3396957"/>
                    <a:gd name="connsiteX12" fmla="*/ 1970030 w 3131677"/>
                    <a:gd name="connsiteY12" fmla="*/ 1169701 h 3396957"/>
                    <a:gd name="connsiteX13" fmla="*/ 1908601 w 3131677"/>
                    <a:gd name="connsiteY13" fmla="*/ 1670000 h 3396957"/>
                    <a:gd name="connsiteX14" fmla="*/ 1813208 w 3131677"/>
                    <a:gd name="connsiteY14" fmla="*/ 1658287 h 3396957"/>
                    <a:gd name="connsiteX15" fmla="*/ 1874637 w 3131677"/>
                    <a:gd name="connsiteY15" fmla="*/ 1157988 h 3396957"/>
                    <a:gd name="connsiteX16" fmla="*/ 1875030 w 3131677"/>
                    <a:gd name="connsiteY16" fmla="*/ 1158036 h 3396957"/>
                    <a:gd name="connsiteX17" fmla="*/ 1667467 w 3131677"/>
                    <a:gd name="connsiteY17" fmla="*/ 894447 h 3396957"/>
                    <a:gd name="connsiteX18" fmla="*/ 1386487 w 3131677"/>
                    <a:gd name="connsiteY18" fmla="*/ 1080881 h 3396957"/>
                    <a:gd name="connsiteX19" fmla="*/ 1331506 w 3131677"/>
                    <a:gd name="connsiteY19" fmla="*/ 1562990 h 3396957"/>
                    <a:gd name="connsiteX20" fmla="*/ 1236015 w 3131677"/>
                    <a:gd name="connsiteY20" fmla="*/ 1552100 h 3396957"/>
                    <a:gd name="connsiteX21" fmla="*/ 1293128 w 3131677"/>
                    <a:gd name="connsiteY21" fmla="*/ 1051290 h 3396957"/>
                    <a:gd name="connsiteX22" fmla="*/ 1297866 w 3131677"/>
                    <a:gd name="connsiteY22" fmla="*/ 1051831 h 3396957"/>
                    <a:gd name="connsiteX23" fmla="*/ 1597750 w 3131677"/>
                    <a:gd name="connsiteY23" fmla="*/ 799994 h 3396957"/>
                    <a:gd name="connsiteX24" fmla="*/ 837781 w 3131677"/>
                    <a:gd name="connsiteY24" fmla="*/ 128299 h 3396957"/>
                    <a:gd name="connsiteX25" fmla="*/ 130146 w 3131677"/>
                    <a:gd name="connsiteY25" fmla="*/ 883003 h 3396957"/>
                    <a:gd name="connsiteX26" fmla="*/ 126314 w 3131677"/>
                    <a:gd name="connsiteY26" fmla="*/ 883101 h 3396957"/>
                    <a:gd name="connsiteX27" fmla="*/ 1483472 w 3131677"/>
                    <a:gd name="connsiteY27" fmla="*/ 3239643 h 3396957"/>
                    <a:gd name="connsiteX28" fmla="*/ 1535793 w 3131677"/>
                    <a:gd name="connsiteY28" fmla="*/ 3248051 h 3396957"/>
                    <a:gd name="connsiteX29" fmla="*/ 3004583 w 3131677"/>
                    <a:gd name="connsiteY29" fmla="*/ 825938 h 3396957"/>
                    <a:gd name="connsiteX30" fmla="*/ 3004153 w 3131677"/>
                    <a:gd name="connsiteY30" fmla="*/ 825960 h 3396957"/>
                    <a:gd name="connsiteX31" fmla="*/ 2483327 w 3131677"/>
                    <a:gd name="connsiteY31" fmla="*/ 159704 h 3396957"/>
                    <a:gd name="connsiteX32" fmla="*/ 1642689 w 3131677"/>
                    <a:gd name="connsiteY32" fmla="*/ 459276 h 3396957"/>
                    <a:gd name="connsiteX33" fmla="*/ 1611978 w 3131677"/>
                    <a:gd name="connsiteY33" fmla="*/ 394818 h 3396957"/>
                    <a:gd name="connsiteX34" fmla="*/ 1568131 w 3131677"/>
                    <a:gd name="connsiteY34" fmla="*/ 348932 h 3396957"/>
                    <a:gd name="connsiteX35" fmla="*/ 2257049 w 3131677"/>
                    <a:gd name="connsiteY35" fmla="*/ 80 h 3396957"/>
                    <a:gd name="connsiteX0" fmla="*/ 2257049 w 3131677"/>
                    <a:gd name="connsiteY0" fmla="*/ 80 h 3396957"/>
                    <a:gd name="connsiteX1" fmla="*/ 2520537 w 3131677"/>
                    <a:gd name="connsiteY1" fmla="*/ 37550 h 3396957"/>
                    <a:gd name="connsiteX2" fmla="*/ 3131677 w 3131677"/>
                    <a:gd name="connsiteY2" fmla="*/ 819339 h 3396957"/>
                    <a:gd name="connsiteX3" fmla="*/ 3118811 w 3131677"/>
                    <a:gd name="connsiteY3" fmla="*/ 820007 h 3396957"/>
                    <a:gd name="connsiteX4" fmla="*/ 3129698 w 3131677"/>
                    <a:gd name="connsiteY4" fmla="*/ 820183 h 3396957"/>
                    <a:gd name="connsiteX5" fmla="*/ 1591027 w 3131677"/>
                    <a:gd name="connsiteY5" fmla="*/ 3358947 h 3396957"/>
                    <a:gd name="connsiteX6" fmla="*/ 1422101 w 3131677"/>
                    <a:gd name="connsiteY6" fmla="*/ 3350668 h 3396957"/>
                    <a:gd name="connsiteX7" fmla="*/ 0 w 3131677"/>
                    <a:gd name="connsiteY7" fmla="*/ 877013 h 3396957"/>
                    <a:gd name="connsiteX8" fmla="*/ 2721 w 3131677"/>
                    <a:gd name="connsiteY8" fmla="*/ 876880 h 3396957"/>
                    <a:gd name="connsiteX9" fmla="*/ 832835 w 3131677"/>
                    <a:gd name="connsiteY9" fmla="*/ 698 h 3396957"/>
                    <a:gd name="connsiteX10" fmla="*/ 1728735 w 3131677"/>
                    <a:gd name="connsiteY10" fmla="*/ 814420 h 3396957"/>
                    <a:gd name="connsiteX11" fmla="*/ 1967691 w 3131677"/>
                    <a:gd name="connsiteY11" fmla="*/ 1169414 h 3396957"/>
                    <a:gd name="connsiteX12" fmla="*/ 1970030 w 3131677"/>
                    <a:gd name="connsiteY12" fmla="*/ 1169701 h 3396957"/>
                    <a:gd name="connsiteX13" fmla="*/ 1908601 w 3131677"/>
                    <a:gd name="connsiteY13" fmla="*/ 1670000 h 3396957"/>
                    <a:gd name="connsiteX14" fmla="*/ 1813208 w 3131677"/>
                    <a:gd name="connsiteY14" fmla="*/ 1658287 h 3396957"/>
                    <a:gd name="connsiteX15" fmla="*/ 1874637 w 3131677"/>
                    <a:gd name="connsiteY15" fmla="*/ 1157988 h 3396957"/>
                    <a:gd name="connsiteX16" fmla="*/ 1875030 w 3131677"/>
                    <a:gd name="connsiteY16" fmla="*/ 1158036 h 3396957"/>
                    <a:gd name="connsiteX17" fmla="*/ 1667467 w 3131677"/>
                    <a:gd name="connsiteY17" fmla="*/ 894447 h 3396957"/>
                    <a:gd name="connsiteX18" fmla="*/ 1386487 w 3131677"/>
                    <a:gd name="connsiteY18" fmla="*/ 1080881 h 3396957"/>
                    <a:gd name="connsiteX19" fmla="*/ 1331506 w 3131677"/>
                    <a:gd name="connsiteY19" fmla="*/ 1562990 h 3396957"/>
                    <a:gd name="connsiteX20" fmla="*/ 1236015 w 3131677"/>
                    <a:gd name="connsiteY20" fmla="*/ 1552100 h 3396957"/>
                    <a:gd name="connsiteX21" fmla="*/ 1293128 w 3131677"/>
                    <a:gd name="connsiteY21" fmla="*/ 1051290 h 3396957"/>
                    <a:gd name="connsiteX22" fmla="*/ 1297866 w 3131677"/>
                    <a:gd name="connsiteY22" fmla="*/ 1051831 h 3396957"/>
                    <a:gd name="connsiteX23" fmla="*/ 1597750 w 3131677"/>
                    <a:gd name="connsiteY23" fmla="*/ 799994 h 3396957"/>
                    <a:gd name="connsiteX24" fmla="*/ 837781 w 3131677"/>
                    <a:gd name="connsiteY24" fmla="*/ 128299 h 3396957"/>
                    <a:gd name="connsiteX25" fmla="*/ 130146 w 3131677"/>
                    <a:gd name="connsiteY25" fmla="*/ 883003 h 3396957"/>
                    <a:gd name="connsiteX26" fmla="*/ 126314 w 3131677"/>
                    <a:gd name="connsiteY26" fmla="*/ 883101 h 3396957"/>
                    <a:gd name="connsiteX27" fmla="*/ 1483472 w 3131677"/>
                    <a:gd name="connsiteY27" fmla="*/ 3239643 h 3396957"/>
                    <a:gd name="connsiteX28" fmla="*/ 1535793 w 3131677"/>
                    <a:gd name="connsiteY28" fmla="*/ 3248051 h 3396957"/>
                    <a:gd name="connsiteX29" fmla="*/ 3004583 w 3131677"/>
                    <a:gd name="connsiteY29" fmla="*/ 825938 h 3396957"/>
                    <a:gd name="connsiteX30" fmla="*/ 3004153 w 3131677"/>
                    <a:gd name="connsiteY30" fmla="*/ 825960 h 3396957"/>
                    <a:gd name="connsiteX31" fmla="*/ 2483327 w 3131677"/>
                    <a:gd name="connsiteY31" fmla="*/ 159704 h 3396957"/>
                    <a:gd name="connsiteX32" fmla="*/ 1642689 w 3131677"/>
                    <a:gd name="connsiteY32" fmla="*/ 459276 h 3396957"/>
                    <a:gd name="connsiteX33" fmla="*/ 1596636 w 3131677"/>
                    <a:gd name="connsiteY33" fmla="*/ 404023 h 3396957"/>
                    <a:gd name="connsiteX34" fmla="*/ 1568131 w 3131677"/>
                    <a:gd name="connsiteY34" fmla="*/ 348932 h 3396957"/>
                    <a:gd name="connsiteX35" fmla="*/ 2257049 w 3131677"/>
                    <a:gd name="connsiteY35" fmla="*/ 80 h 3396957"/>
                    <a:gd name="connsiteX0" fmla="*/ 2257049 w 3131677"/>
                    <a:gd name="connsiteY0" fmla="*/ 80 h 3396957"/>
                    <a:gd name="connsiteX1" fmla="*/ 2520537 w 3131677"/>
                    <a:gd name="connsiteY1" fmla="*/ 37550 h 3396957"/>
                    <a:gd name="connsiteX2" fmla="*/ 3131677 w 3131677"/>
                    <a:gd name="connsiteY2" fmla="*/ 819339 h 3396957"/>
                    <a:gd name="connsiteX3" fmla="*/ 3118811 w 3131677"/>
                    <a:gd name="connsiteY3" fmla="*/ 820007 h 3396957"/>
                    <a:gd name="connsiteX4" fmla="*/ 3129698 w 3131677"/>
                    <a:gd name="connsiteY4" fmla="*/ 820183 h 3396957"/>
                    <a:gd name="connsiteX5" fmla="*/ 1591027 w 3131677"/>
                    <a:gd name="connsiteY5" fmla="*/ 3358947 h 3396957"/>
                    <a:gd name="connsiteX6" fmla="*/ 1422101 w 3131677"/>
                    <a:gd name="connsiteY6" fmla="*/ 3350668 h 3396957"/>
                    <a:gd name="connsiteX7" fmla="*/ 0 w 3131677"/>
                    <a:gd name="connsiteY7" fmla="*/ 877013 h 3396957"/>
                    <a:gd name="connsiteX8" fmla="*/ 2721 w 3131677"/>
                    <a:gd name="connsiteY8" fmla="*/ 876880 h 3396957"/>
                    <a:gd name="connsiteX9" fmla="*/ 832835 w 3131677"/>
                    <a:gd name="connsiteY9" fmla="*/ 698 h 3396957"/>
                    <a:gd name="connsiteX10" fmla="*/ 1728735 w 3131677"/>
                    <a:gd name="connsiteY10" fmla="*/ 814420 h 3396957"/>
                    <a:gd name="connsiteX11" fmla="*/ 1967691 w 3131677"/>
                    <a:gd name="connsiteY11" fmla="*/ 1169414 h 3396957"/>
                    <a:gd name="connsiteX12" fmla="*/ 1970030 w 3131677"/>
                    <a:gd name="connsiteY12" fmla="*/ 1169701 h 3396957"/>
                    <a:gd name="connsiteX13" fmla="*/ 1908601 w 3131677"/>
                    <a:gd name="connsiteY13" fmla="*/ 1670000 h 3396957"/>
                    <a:gd name="connsiteX14" fmla="*/ 1813208 w 3131677"/>
                    <a:gd name="connsiteY14" fmla="*/ 1658287 h 3396957"/>
                    <a:gd name="connsiteX15" fmla="*/ 1874637 w 3131677"/>
                    <a:gd name="connsiteY15" fmla="*/ 1157988 h 3396957"/>
                    <a:gd name="connsiteX16" fmla="*/ 1875030 w 3131677"/>
                    <a:gd name="connsiteY16" fmla="*/ 1158036 h 3396957"/>
                    <a:gd name="connsiteX17" fmla="*/ 1667467 w 3131677"/>
                    <a:gd name="connsiteY17" fmla="*/ 894447 h 3396957"/>
                    <a:gd name="connsiteX18" fmla="*/ 1386487 w 3131677"/>
                    <a:gd name="connsiteY18" fmla="*/ 1080881 h 3396957"/>
                    <a:gd name="connsiteX19" fmla="*/ 1331506 w 3131677"/>
                    <a:gd name="connsiteY19" fmla="*/ 1562990 h 3396957"/>
                    <a:gd name="connsiteX20" fmla="*/ 1236015 w 3131677"/>
                    <a:gd name="connsiteY20" fmla="*/ 1552100 h 3396957"/>
                    <a:gd name="connsiteX21" fmla="*/ 1293128 w 3131677"/>
                    <a:gd name="connsiteY21" fmla="*/ 1051290 h 3396957"/>
                    <a:gd name="connsiteX22" fmla="*/ 1297866 w 3131677"/>
                    <a:gd name="connsiteY22" fmla="*/ 1051831 h 3396957"/>
                    <a:gd name="connsiteX23" fmla="*/ 1597750 w 3131677"/>
                    <a:gd name="connsiteY23" fmla="*/ 799994 h 3396957"/>
                    <a:gd name="connsiteX24" fmla="*/ 837781 w 3131677"/>
                    <a:gd name="connsiteY24" fmla="*/ 128299 h 3396957"/>
                    <a:gd name="connsiteX25" fmla="*/ 130146 w 3131677"/>
                    <a:gd name="connsiteY25" fmla="*/ 883003 h 3396957"/>
                    <a:gd name="connsiteX26" fmla="*/ 126314 w 3131677"/>
                    <a:gd name="connsiteY26" fmla="*/ 883101 h 3396957"/>
                    <a:gd name="connsiteX27" fmla="*/ 1483472 w 3131677"/>
                    <a:gd name="connsiteY27" fmla="*/ 3239643 h 3396957"/>
                    <a:gd name="connsiteX28" fmla="*/ 1535793 w 3131677"/>
                    <a:gd name="connsiteY28" fmla="*/ 3248051 h 3396957"/>
                    <a:gd name="connsiteX29" fmla="*/ 3004583 w 3131677"/>
                    <a:gd name="connsiteY29" fmla="*/ 825938 h 3396957"/>
                    <a:gd name="connsiteX30" fmla="*/ 3004153 w 3131677"/>
                    <a:gd name="connsiteY30" fmla="*/ 825960 h 3396957"/>
                    <a:gd name="connsiteX31" fmla="*/ 2483327 w 3131677"/>
                    <a:gd name="connsiteY31" fmla="*/ 159704 h 3396957"/>
                    <a:gd name="connsiteX32" fmla="*/ 1642689 w 3131677"/>
                    <a:gd name="connsiteY32" fmla="*/ 459276 h 3396957"/>
                    <a:gd name="connsiteX33" fmla="*/ 1596636 w 3131677"/>
                    <a:gd name="connsiteY33" fmla="*/ 404023 h 3396957"/>
                    <a:gd name="connsiteX34" fmla="*/ 1568131 w 3131677"/>
                    <a:gd name="connsiteY34" fmla="*/ 348932 h 3396957"/>
                    <a:gd name="connsiteX35" fmla="*/ 2257049 w 3131677"/>
                    <a:gd name="connsiteY35" fmla="*/ 80 h 3396957"/>
                    <a:gd name="connsiteX0" fmla="*/ 2257049 w 3131677"/>
                    <a:gd name="connsiteY0" fmla="*/ 80 h 3396957"/>
                    <a:gd name="connsiteX1" fmla="*/ 2520537 w 3131677"/>
                    <a:gd name="connsiteY1" fmla="*/ 37550 h 3396957"/>
                    <a:gd name="connsiteX2" fmla="*/ 3131677 w 3131677"/>
                    <a:gd name="connsiteY2" fmla="*/ 819339 h 3396957"/>
                    <a:gd name="connsiteX3" fmla="*/ 3118811 w 3131677"/>
                    <a:gd name="connsiteY3" fmla="*/ 820007 h 3396957"/>
                    <a:gd name="connsiteX4" fmla="*/ 3129698 w 3131677"/>
                    <a:gd name="connsiteY4" fmla="*/ 820183 h 3396957"/>
                    <a:gd name="connsiteX5" fmla="*/ 1591027 w 3131677"/>
                    <a:gd name="connsiteY5" fmla="*/ 3358947 h 3396957"/>
                    <a:gd name="connsiteX6" fmla="*/ 1422101 w 3131677"/>
                    <a:gd name="connsiteY6" fmla="*/ 3350668 h 3396957"/>
                    <a:gd name="connsiteX7" fmla="*/ 0 w 3131677"/>
                    <a:gd name="connsiteY7" fmla="*/ 877013 h 3396957"/>
                    <a:gd name="connsiteX8" fmla="*/ 2721 w 3131677"/>
                    <a:gd name="connsiteY8" fmla="*/ 876880 h 3396957"/>
                    <a:gd name="connsiteX9" fmla="*/ 832835 w 3131677"/>
                    <a:gd name="connsiteY9" fmla="*/ 698 h 3396957"/>
                    <a:gd name="connsiteX10" fmla="*/ 1728735 w 3131677"/>
                    <a:gd name="connsiteY10" fmla="*/ 814420 h 3396957"/>
                    <a:gd name="connsiteX11" fmla="*/ 1967691 w 3131677"/>
                    <a:gd name="connsiteY11" fmla="*/ 1169414 h 3396957"/>
                    <a:gd name="connsiteX12" fmla="*/ 1970030 w 3131677"/>
                    <a:gd name="connsiteY12" fmla="*/ 1169701 h 3396957"/>
                    <a:gd name="connsiteX13" fmla="*/ 1908601 w 3131677"/>
                    <a:gd name="connsiteY13" fmla="*/ 1670000 h 3396957"/>
                    <a:gd name="connsiteX14" fmla="*/ 1813208 w 3131677"/>
                    <a:gd name="connsiteY14" fmla="*/ 1658287 h 3396957"/>
                    <a:gd name="connsiteX15" fmla="*/ 1874637 w 3131677"/>
                    <a:gd name="connsiteY15" fmla="*/ 1157988 h 3396957"/>
                    <a:gd name="connsiteX16" fmla="*/ 1875030 w 3131677"/>
                    <a:gd name="connsiteY16" fmla="*/ 1158036 h 3396957"/>
                    <a:gd name="connsiteX17" fmla="*/ 1667467 w 3131677"/>
                    <a:gd name="connsiteY17" fmla="*/ 894447 h 3396957"/>
                    <a:gd name="connsiteX18" fmla="*/ 1386487 w 3131677"/>
                    <a:gd name="connsiteY18" fmla="*/ 1080881 h 3396957"/>
                    <a:gd name="connsiteX19" fmla="*/ 1331506 w 3131677"/>
                    <a:gd name="connsiteY19" fmla="*/ 1562990 h 3396957"/>
                    <a:gd name="connsiteX20" fmla="*/ 1236015 w 3131677"/>
                    <a:gd name="connsiteY20" fmla="*/ 1552100 h 3396957"/>
                    <a:gd name="connsiteX21" fmla="*/ 1293128 w 3131677"/>
                    <a:gd name="connsiteY21" fmla="*/ 1051290 h 3396957"/>
                    <a:gd name="connsiteX22" fmla="*/ 1297866 w 3131677"/>
                    <a:gd name="connsiteY22" fmla="*/ 1051831 h 3396957"/>
                    <a:gd name="connsiteX23" fmla="*/ 1597750 w 3131677"/>
                    <a:gd name="connsiteY23" fmla="*/ 799994 h 3396957"/>
                    <a:gd name="connsiteX24" fmla="*/ 837781 w 3131677"/>
                    <a:gd name="connsiteY24" fmla="*/ 128299 h 3396957"/>
                    <a:gd name="connsiteX25" fmla="*/ 130146 w 3131677"/>
                    <a:gd name="connsiteY25" fmla="*/ 883003 h 3396957"/>
                    <a:gd name="connsiteX26" fmla="*/ 126314 w 3131677"/>
                    <a:gd name="connsiteY26" fmla="*/ 883101 h 3396957"/>
                    <a:gd name="connsiteX27" fmla="*/ 1483472 w 3131677"/>
                    <a:gd name="connsiteY27" fmla="*/ 3239643 h 3396957"/>
                    <a:gd name="connsiteX28" fmla="*/ 1535793 w 3131677"/>
                    <a:gd name="connsiteY28" fmla="*/ 3248051 h 3396957"/>
                    <a:gd name="connsiteX29" fmla="*/ 3004583 w 3131677"/>
                    <a:gd name="connsiteY29" fmla="*/ 825938 h 3396957"/>
                    <a:gd name="connsiteX30" fmla="*/ 3004153 w 3131677"/>
                    <a:gd name="connsiteY30" fmla="*/ 825960 h 3396957"/>
                    <a:gd name="connsiteX31" fmla="*/ 2483327 w 3131677"/>
                    <a:gd name="connsiteY31" fmla="*/ 159704 h 3396957"/>
                    <a:gd name="connsiteX32" fmla="*/ 1642689 w 3131677"/>
                    <a:gd name="connsiteY32" fmla="*/ 459276 h 3396957"/>
                    <a:gd name="connsiteX33" fmla="*/ 1596636 w 3131677"/>
                    <a:gd name="connsiteY33" fmla="*/ 404023 h 3396957"/>
                    <a:gd name="connsiteX34" fmla="*/ 1568131 w 3131677"/>
                    <a:gd name="connsiteY34" fmla="*/ 348932 h 3396957"/>
                    <a:gd name="connsiteX35" fmla="*/ 2257049 w 3131677"/>
                    <a:gd name="connsiteY35" fmla="*/ 80 h 3396957"/>
                    <a:gd name="connsiteX0" fmla="*/ 2257049 w 3131677"/>
                    <a:gd name="connsiteY0" fmla="*/ 80 h 3396957"/>
                    <a:gd name="connsiteX1" fmla="*/ 2520537 w 3131677"/>
                    <a:gd name="connsiteY1" fmla="*/ 37550 h 3396957"/>
                    <a:gd name="connsiteX2" fmla="*/ 3131677 w 3131677"/>
                    <a:gd name="connsiteY2" fmla="*/ 819339 h 3396957"/>
                    <a:gd name="connsiteX3" fmla="*/ 3118811 w 3131677"/>
                    <a:gd name="connsiteY3" fmla="*/ 820007 h 3396957"/>
                    <a:gd name="connsiteX4" fmla="*/ 3129698 w 3131677"/>
                    <a:gd name="connsiteY4" fmla="*/ 820183 h 3396957"/>
                    <a:gd name="connsiteX5" fmla="*/ 1591027 w 3131677"/>
                    <a:gd name="connsiteY5" fmla="*/ 3358947 h 3396957"/>
                    <a:gd name="connsiteX6" fmla="*/ 1422101 w 3131677"/>
                    <a:gd name="connsiteY6" fmla="*/ 3350668 h 3396957"/>
                    <a:gd name="connsiteX7" fmla="*/ 0 w 3131677"/>
                    <a:gd name="connsiteY7" fmla="*/ 877013 h 3396957"/>
                    <a:gd name="connsiteX8" fmla="*/ 2721 w 3131677"/>
                    <a:gd name="connsiteY8" fmla="*/ 876880 h 3396957"/>
                    <a:gd name="connsiteX9" fmla="*/ 832835 w 3131677"/>
                    <a:gd name="connsiteY9" fmla="*/ 698 h 3396957"/>
                    <a:gd name="connsiteX10" fmla="*/ 1728735 w 3131677"/>
                    <a:gd name="connsiteY10" fmla="*/ 814420 h 3396957"/>
                    <a:gd name="connsiteX11" fmla="*/ 1967691 w 3131677"/>
                    <a:gd name="connsiteY11" fmla="*/ 1169414 h 3396957"/>
                    <a:gd name="connsiteX12" fmla="*/ 1970030 w 3131677"/>
                    <a:gd name="connsiteY12" fmla="*/ 1169701 h 3396957"/>
                    <a:gd name="connsiteX13" fmla="*/ 1908601 w 3131677"/>
                    <a:gd name="connsiteY13" fmla="*/ 1670000 h 3396957"/>
                    <a:gd name="connsiteX14" fmla="*/ 1813208 w 3131677"/>
                    <a:gd name="connsiteY14" fmla="*/ 1658287 h 3396957"/>
                    <a:gd name="connsiteX15" fmla="*/ 1874637 w 3131677"/>
                    <a:gd name="connsiteY15" fmla="*/ 1157988 h 3396957"/>
                    <a:gd name="connsiteX16" fmla="*/ 1875030 w 3131677"/>
                    <a:gd name="connsiteY16" fmla="*/ 1158036 h 3396957"/>
                    <a:gd name="connsiteX17" fmla="*/ 1667467 w 3131677"/>
                    <a:gd name="connsiteY17" fmla="*/ 894447 h 3396957"/>
                    <a:gd name="connsiteX18" fmla="*/ 1386487 w 3131677"/>
                    <a:gd name="connsiteY18" fmla="*/ 1080881 h 3396957"/>
                    <a:gd name="connsiteX19" fmla="*/ 1331506 w 3131677"/>
                    <a:gd name="connsiteY19" fmla="*/ 1562990 h 3396957"/>
                    <a:gd name="connsiteX20" fmla="*/ 1236015 w 3131677"/>
                    <a:gd name="connsiteY20" fmla="*/ 1552100 h 3396957"/>
                    <a:gd name="connsiteX21" fmla="*/ 1293128 w 3131677"/>
                    <a:gd name="connsiteY21" fmla="*/ 1051290 h 3396957"/>
                    <a:gd name="connsiteX22" fmla="*/ 1297866 w 3131677"/>
                    <a:gd name="connsiteY22" fmla="*/ 1051831 h 3396957"/>
                    <a:gd name="connsiteX23" fmla="*/ 1597750 w 3131677"/>
                    <a:gd name="connsiteY23" fmla="*/ 799994 h 3396957"/>
                    <a:gd name="connsiteX24" fmla="*/ 837781 w 3131677"/>
                    <a:gd name="connsiteY24" fmla="*/ 128299 h 3396957"/>
                    <a:gd name="connsiteX25" fmla="*/ 130146 w 3131677"/>
                    <a:gd name="connsiteY25" fmla="*/ 883003 h 3396957"/>
                    <a:gd name="connsiteX26" fmla="*/ 126314 w 3131677"/>
                    <a:gd name="connsiteY26" fmla="*/ 883101 h 3396957"/>
                    <a:gd name="connsiteX27" fmla="*/ 1483472 w 3131677"/>
                    <a:gd name="connsiteY27" fmla="*/ 3239643 h 3396957"/>
                    <a:gd name="connsiteX28" fmla="*/ 1535793 w 3131677"/>
                    <a:gd name="connsiteY28" fmla="*/ 3248051 h 3396957"/>
                    <a:gd name="connsiteX29" fmla="*/ 3004583 w 3131677"/>
                    <a:gd name="connsiteY29" fmla="*/ 825938 h 3396957"/>
                    <a:gd name="connsiteX30" fmla="*/ 3004153 w 3131677"/>
                    <a:gd name="connsiteY30" fmla="*/ 825960 h 3396957"/>
                    <a:gd name="connsiteX31" fmla="*/ 2483327 w 3131677"/>
                    <a:gd name="connsiteY31" fmla="*/ 159704 h 3396957"/>
                    <a:gd name="connsiteX32" fmla="*/ 1642689 w 3131677"/>
                    <a:gd name="connsiteY32" fmla="*/ 459276 h 3396957"/>
                    <a:gd name="connsiteX33" fmla="*/ 1596636 w 3131677"/>
                    <a:gd name="connsiteY33" fmla="*/ 404023 h 3396957"/>
                    <a:gd name="connsiteX34" fmla="*/ 1568131 w 3131677"/>
                    <a:gd name="connsiteY34" fmla="*/ 348932 h 3396957"/>
                    <a:gd name="connsiteX35" fmla="*/ 2257049 w 3131677"/>
                    <a:gd name="connsiteY35" fmla="*/ 80 h 3396957"/>
                    <a:gd name="connsiteX0" fmla="*/ 2257049 w 3131677"/>
                    <a:gd name="connsiteY0" fmla="*/ 80 h 3396957"/>
                    <a:gd name="connsiteX1" fmla="*/ 2520537 w 3131677"/>
                    <a:gd name="connsiteY1" fmla="*/ 37550 h 3396957"/>
                    <a:gd name="connsiteX2" fmla="*/ 3131677 w 3131677"/>
                    <a:gd name="connsiteY2" fmla="*/ 819339 h 3396957"/>
                    <a:gd name="connsiteX3" fmla="*/ 3118811 w 3131677"/>
                    <a:gd name="connsiteY3" fmla="*/ 820007 h 3396957"/>
                    <a:gd name="connsiteX4" fmla="*/ 3129698 w 3131677"/>
                    <a:gd name="connsiteY4" fmla="*/ 820183 h 3396957"/>
                    <a:gd name="connsiteX5" fmla="*/ 1591027 w 3131677"/>
                    <a:gd name="connsiteY5" fmla="*/ 3358947 h 3396957"/>
                    <a:gd name="connsiteX6" fmla="*/ 1422101 w 3131677"/>
                    <a:gd name="connsiteY6" fmla="*/ 3350668 h 3396957"/>
                    <a:gd name="connsiteX7" fmla="*/ 0 w 3131677"/>
                    <a:gd name="connsiteY7" fmla="*/ 877013 h 3396957"/>
                    <a:gd name="connsiteX8" fmla="*/ 2721 w 3131677"/>
                    <a:gd name="connsiteY8" fmla="*/ 876880 h 3396957"/>
                    <a:gd name="connsiteX9" fmla="*/ 832835 w 3131677"/>
                    <a:gd name="connsiteY9" fmla="*/ 698 h 3396957"/>
                    <a:gd name="connsiteX10" fmla="*/ 1728735 w 3131677"/>
                    <a:gd name="connsiteY10" fmla="*/ 814420 h 3396957"/>
                    <a:gd name="connsiteX11" fmla="*/ 1967691 w 3131677"/>
                    <a:gd name="connsiteY11" fmla="*/ 1169414 h 3396957"/>
                    <a:gd name="connsiteX12" fmla="*/ 1970030 w 3131677"/>
                    <a:gd name="connsiteY12" fmla="*/ 1169701 h 3396957"/>
                    <a:gd name="connsiteX13" fmla="*/ 1908601 w 3131677"/>
                    <a:gd name="connsiteY13" fmla="*/ 1670000 h 3396957"/>
                    <a:gd name="connsiteX14" fmla="*/ 1813208 w 3131677"/>
                    <a:gd name="connsiteY14" fmla="*/ 1658287 h 3396957"/>
                    <a:gd name="connsiteX15" fmla="*/ 1874637 w 3131677"/>
                    <a:gd name="connsiteY15" fmla="*/ 1157988 h 3396957"/>
                    <a:gd name="connsiteX16" fmla="*/ 1875030 w 3131677"/>
                    <a:gd name="connsiteY16" fmla="*/ 1158036 h 3396957"/>
                    <a:gd name="connsiteX17" fmla="*/ 1667467 w 3131677"/>
                    <a:gd name="connsiteY17" fmla="*/ 894447 h 3396957"/>
                    <a:gd name="connsiteX18" fmla="*/ 1386487 w 3131677"/>
                    <a:gd name="connsiteY18" fmla="*/ 1080881 h 3396957"/>
                    <a:gd name="connsiteX19" fmla="*/ 1331506 w 3131677"/>
                    <a:gd name="connsiteY19" fmla="*/ 1562990 h 3396957"/>
                    <a:gd name="connsiteX20" fmla="*/ 1236015 w 3131677"/>
                    <a:gd name="connsiteY20" fmla="*/ 1552100 h 3396957"/>
                    <a:gd name="connsiteX21" fmla="*/ 1293128 w 3131677"/>
                    <a:gd name="connsiteY21" fmla="*/ 1051290 h 3396957"/>
                    <a:gd name="connsiteX22" fmla="*/ 1297866 w 3131677"/>
                    <a:gd name="connsiteY22" fmla="*/ 1051831 h 3396957"/>
                    <a:gd name="connsiteX23" fmla="*/ 1597750 w 3131677"/>
                    <a:gd name="connsiteY23" fmla="*/ 799994 h 3396957"/>
                    <a:gd name="connsiteX24" fmla="*/ 837781 w 3131677"/>
                    <a:gd name="connsiteY24" fmla="*/ 128299 h 3396957"/>
                    <a:gd name="connsiteX25" fmla="*/ 130146 w 3131677"/>
                    <a:gd name="connsiteY25" fmla="*/ 883003 h 3396957"/>
                    <a:gd name="connsiteX26" fmla="*/ 126314 w 3131677"/>
                    <a:gd name="connsiteY26" fmla="*/ 883101 h 3396957"/>
                    <a:gd name="connsiteX27" fmla="*/ 1483472 w 3131677"/>
                    <a:gd name="connsiteY27" fmla="*/ 3239643 h 3396957"/>
                    <a:gd name="connsiteX28" fmla="*/ 1535793 w 3131677"/>
                    <a:gd name="connsiteY28" fmla="*/ 3248051 h 3396957"/>
                    <a:gd name="connsiteX29" fmla="*/ 3004583 w 3131677"/>
                    <a:gd name="connsiteY29" fmla="*/ 825938 h 3396957"/>
                    <a:gd name="connsiteX30" fmla="*/ 3004153 w 3131677"/>
                    <a:gd name="connsiteY30" fmla="*/ 825960 h 3396957"/>
                    <a:gd name="connsiteX31" fmla="*/ 2483327 w 3131677"/>
                    <a:gd name="connsiteY31" fmla="*/ 159704 h 3396957"/>
                    <a:gd name="connsiteX32" fmla="*/ 1642689 w 3131677"/>
                    <a:gd name="connsiteY32" fmla="*/ 459276 h 3396957"/>
                    <a:gd name="connsiteX33" fmla="*/ 1568131 w 3131677"/>
                    <a:gd name="connsiteY33" fmla="*/ 348932 h 3396957"/>
                    <a:gd name="connsiteX34" fmla="*/ 2257049 w 3131677"/>
                    <a:gd name="connsiteY34" fmla="*/ 80 h 3396957"/>
                    <a:gd name="connsiteX0" fmla="*/ 2257049 w 3131677"/>
                    <a:gd name="connsiteY0" fmla="*/ 80 h 3396957"/>
                    <a:gd name="connsiteX1" fmla="*/ 2520537 w 3131677"/>
                    <a:gd name="connsiteY1" fmla="*/ 37550 h 3396957"/>
                    <a:gd name="connsiteX2" fmla="*/ 3131677 w 3131677"/>
                    <a:gd name="connsiteY2" fmla="*/ 819339 h 3396957"/>
                    <a:gd name="connsiteX3" fmla="*/ 3118811 w 3131677"/>
                    <a:gd name="connsiteY3" fmla="*/ 820007 h 3396957"/>
                    <a:gd name="connsiteX4" fmla="*/ 3129698 w 3131677"/>
                    <a:gd name="connsiteY4" fmla="*/ 820183 h 3396957"/>
                    <a:gd name="connsiteX5" fmla="*/ 1591027 w 3131677"/>
                    <a:gd name="connsiteY5" fmla="*/ 3358947 h 3396957"/>
                    <a:gd name="connsiteX6" fmla="*/ 1422101 w 3131677"/>
                    <a:gd name="connsiteY6" fmla="*/ 3350668 h 3396957"/>
                    <a:gd name="connsiteX7" fmla="*/ 0 w 3131677"/>
                    <a:gd name="connsiteY7" fmla="*/ 877013 h 3396957"/>
                    <a:gd name="connsiteX8" fmla="*/ 2721 w 3131677"/>
                    <a:gd name="connsiteY8" fmla="*/ 876880 h 3396957"/>
                    <a:gd name="connsiteX9" fmla="*/ 832835 w 3131677"/>
                    <a:gd name="connsiteY9" fmla="*/ 698 h 3396957"/>
                    <a:gd name="connsiteX10" fmla="*/ 1728735 w 3131677"/>
                    <a:gd name="connsiteY10" fmla="*/ 814420 h 3396957"/>
                    <a:gd name="connsiteX11" fmla="*/ 1967691 w 3131677"/>
                    <a:gd name="connsiteY11" fmla="*/ 1169414 h 3396957"/>
                    <a:gd name="connsiteX12" fmla="*/ 1970030 w 3131677"/>
                    <a:gd name="connsiteY12" fmla="*/ 1169701 h 3396957"/>
                    <a:gd name="connsiteX13" fmla="*/ 1908601 w 3131677"/>
                    <a:gd name="connsiteY13" fmla="*/ 1670000 h 3396957"/>
                    <a:gd name="connsiteX14" fmla="*/ 1813208 w 3131677"/>
                    <a:gd name="connsiteY14" fmla="*/ 1658287 h 3396957"/>
                    <a:gd name="connsiteX15" fmla="*/ 1874637 w 3131677"/>
                    <a:gd name="connsiteY15" fmla="*/ 1157988 h 3396957"/>
                    <a:gd name="connsiteX16" fmla="*/ 1875030 w 3131677"/>
                    <a:gd name="connsiteY16" fmla="*/ 1158036 h 3396957"/>
                    <a:gd name="connsiteX17" fmla="*/ 1667467 w 3131677"/>
                    <a:gd name="connsiteY17" fmla="*/ 894447 h 3396957"/>
                    <a:gd name="connsiteX18" fmla="*/ 1386487 w 3131677"/>
                    <a:gd name="connsiteY18" fmla="*/ 1080881 h 3396957"/>
                    <a:gd name="connsiteX19" fmla="*/ 1331506 w 3131677"/>
                    <a:gd name="connsiteY19" fmla="*/ 1562990 h 3396957"/>
                    <a:gd name="connsiteX20" fmla="*/ 1236015 w 3131677"/>
                    <a:gd name="connsiteY20" fmla="*/ 1552100 h 3396957"/>
                    <a:gd name="connsiteX21" fmla="*/ 1293128 w 3131677"/>
                    <a:gd name="connsiteY21" fmla="*/ 1051290 h 3396957"/>
                    <a:gd name="connsiteX22" fmla="*/ 1297866 w 3131677"/>
                    <a:gd name="connsiteY22" fmla="*/ 1051831 h 3396957"/>
                    <a:gd name="connsiteX23" fmla="*/ 1597750 w 3131677"/>
                    <a:gd name="connsiteY23" fmla="*/ 799994 h 3396957"/>
                    <a:gd name="connsiteX24" fmla="*/ 837781 w 3131677"/>
                    <a:gd name="connsiteY24" fmla="*/ 128299 h 3396957"/>
                    <a:gd name="connsiteX25" fmla="*/ 130146 w 3131677"/>
                    <a:gd name="connsiteY25" fmla="*/ 883003 h 3396957"/>
                    <a:gd name="connsiteX26" fmla="*/ 126314 w 3131677"/>
                    <a:gd name="connsiteY26" fmla="*/ 883101 h 3396957"/>
                    <a:gd name="connsiteX27" fmla="*/ 1483472 w 3131677"/>
                    <a:gd name="connsiteY27" fmla="*/ 3239643 h 3396957"/>
                    <a:gd name="connsiteX28" fmla="*/ 1535793 w 3131677"/>
                    <a:gd name="connsiteY28" fmla="*/ 3248051 h 3396957"/>
                    <a:gd name="connsiteX29" fmla="*/ 3004583 w 3131677"/>
                    <a:gd name="connsiteY29" fmla="*/ 825938 h 3396957"/>
                    <a:gd name="connsiteX30" fmla="*/ 3004153 w 3131677"/>
                    <a:gd name="connsiteY30" fmla="*/ 825960 h 3396957"/>
                    <a:gd name="connsiteX31" fmla="*/ 2483327 w 3131677"/>
                    <a:gd name="connsiteY31" fmla="*/ 159704 h 3396957"/>
                    <a:gd name="connsiteX32" fmla="*/ 1642689 w 3131677"/>
                    <a:gd name="connsiteY32" fmla="*/ 459276 h 3396957"/>
                    <a:gd name="connsiteX33" fmla="*/ 1568131 w 3131677"/>
                    <a:gd name="connsiteY33" fmla="*/ 348932 h 3396957"/>
                    <a:gd name="connsiteX34" fmla="*/ 2257049 w 3131677"/>
                    <a:gd name="connsiteY34" fmla="*/ 80 h 3396957"/>
                    <a:gd name="connsiteX0" fmla="*/ 2257049 w 3131677"/>
                    <a:gd name="connsiteY0" fmla="*/ 80 h 3396957"/>
                    <a:gd name="connsiteX1" fmla="*/ 2520537 w 3131677"/>
                    <a:gd name="connsiteY1" fmla="*/ 37550 h 3396957"/>
                    <a:gd name="connsiteX2" fmla="*/ 3131677 w 3131677"/>
                    <a:gd name="connsiteY2" fmla="*/ 819339 h 3396957"/>
                    <a:gd name="connsiteX3" fmla="*/ 3118811 w 3131677"/>
                    <a:gd name="connsiteY3" fmla="*/ 820007 h 3396957"/>
                    <a:gd name="connsiteX4" fmla="*/ 3129698 w 3131677"/>
                    <a:gd name="connsiteY4" fmla="*/ 820183 h 3396957"/>
                    <a:gd name="connsiteX5" fmla="*/ 1591027 w 3131677"/>
                    <a:gd name="connsiteY5" fmla="*/ 3358947 h 3396957"/>
                    <a:gd name="connsiteX6" fmla="*/ 1422101 w 3131677"/>
                    <a:gd name="connsiteY6" fmla="*/ 3350668 h 3396957"/>
                    <a:gd name="connsiteX7" fmla="*/ 0 w 3131677"/>
                    <a:gd name="connsiteY7" fmla="*/ 877013 h 3396957"/>
                    <a:gd name="connsiteX8" fmla="*/ 2721 w 3131677"/>
                    <a:gd name="connsiteY8" fmla="*/ 876880 h 3396957"/>
                    <a:gd name="connsiteX9" fmla="*/ 832835 w 3131677"/>
                    <a:gd name="connsiteY9" fmla="*/ 698 h 3396957"/>
                    <a:gd name="connsiteX10" fmla="*/ 1728735 w 3131677"/>
                    <a:gd name="connsiteY10" fmla="*/ 814420 h 3396957"/>
                    <a:gd name="connsiteX11" fmla="*/ 1967691 w 3131677"/>
                    <a:gd name="connsiteY11" fmla="*/ 1169414 h 3396957"/>
                    <a:gd name="connsiteX12" fmla="*/ 1970030 w 3131677"/>
                    <a:gd name="connsiteY12" fmla="*/ 1169701 h 3396957"/>
                    <a:gd name="connsiteX13" fmla="*/ 1908601 w 3131677"/>
                    <a:gd name="connsiteY13" fmla="*/ 1670000 h 3396957"/>
                    <a:gd name="connsiteX14" fmla="*/ 1813208 w 3131677"/>
                    <a:gd name="connsiteY14" fmla="*/ 1658287 h 3396957"/>
                    <a:gd name="connsiteX15" fmla="*/ 1874637 w 3131677"/>
                    <a:gd name="connsiteY15" fmla="*/ 1157988 h 3396957"/>
                    <a:gd name="connsiteX16" fmla="*/ 1875030 w 3131677"/>
                    <a:gd name="connsiteY16" fmla="*/ 1158036 h 3396957"/>
                    <a:gd name="connsiteX17" fmla="*/ 1667467 w 3131677"/>
                    <a:gd name="connsiteY17" fmla="*/ 894447 h 3396957"/>
                    <a:gd name="connsiteX18" fmla="*/ 1386487 w 3131677"/>
                    <a:gd name="connsiteY18" fmla="*/ 1080881 h 3396957"/>
                    <a:gd name="connsiteX19" fmla="*/ 1331506 w 3131677"/>
                    <a:gd name="connsiteY19" fmla="*/ 1562990 h 3396957"/>
                    <a:gd name="connsiteX20" fmla="*/ 1236015 w 3131677"/>
                    <a:gd name="connsiteY20" fmla="*/ 1552100 h 3396957"/>
                    <a:gd name="connsiteX21" fmla="*/ 1293128 w 3131677"/>
                    <a:gd name="connsiteY21" fmla="*/ 1051290 h 3396957"/>
                    <a:gd name="connsiteX22" fmla="*/ 1297866 w 3131677"/>
                    <a:gd name="connsiteY22" fmla="*/ 1051831 h 3396957"/>
                    <a:gd name="connsiteX23" fmla="*/ 1597750 w 3131677"/>
                    <a:gd name="connsiteY23" fmla="*/ 799994 h 3396957"/>
                    <a:gd name="connsiteX24" fmla="*/ 837781 w 3131677"/>
                    <a:gd name="connsiteY24" fmla="*/ 128299 h 3396957"/>
                    <a:gd name="connsiteX25" fmla="*/ 130146 w 3131677"/>
                    <a:gd name="connsiteY25" fmla="*/ 883003 h 3396957"/>
                    <a:gd name="connsiteX26" fmla="*/ 126314 w 3131677"/>
                    <a:gd name="connsiteY26" fmla="*/ 883101 h 3396957"/>
                    <a:gd name="connsiteX27" fmla="*/ 1483472 w 3131677"/>
                    <a:gd name="connsiteY27" fmla="*/ 3239643 h 3396957"/>
                    <a:gd name="connsiteX28" fmla="*/ 1535793 w 3131677"/>
                    <a:gd name="connsiteY28" fmla="*/ 3248051 h 3396957"/>
                    <a:gd name="connsiteX29" fmla="*/ 3004583 w 3131677"/>
                    <a:gd name="connsiteY29" fmla="*/ 825938 h 3396957"/>
                    <a:gd name="connsiteX30" fmla="*/ 3004153 w 3131677"/>
                    <a:gd name="connsiteY30" fmla="*/ 825960 h 3396957"/>
                    <a:gd name="connsiteX31" fmla="*/ 2483327 w 3131677"/>
                    <a:gd name="connsiteY31" fmla="*/ 159704 h 3396957"/>
                    <a:gd name="connsiteX32" fmla="*/ 1642689 w 3131677"/>
                    <a:gd name="connsiteY32" fmla="*/ 459276 h 3396957"/>
                    <a:gd name="connsiteX33" fmla="*/ 1568131 w 3131677"/>
                    <a:gd name="connsiteY33" fmla="*/ 348932 h 3396957"/>
                    <a:gd name="connsiteX34" fmla="*/ 2257049 w 3131677"/>
                    <a:gd name="connsiteY34" fmla="*/ 80 h 3396957"/>
                    <a:gd name="connsiteX0" fmla="*/ 2257049 w 3131677"/>
                    <a:gd name="connsiteY0" fmla="*/ 80 h 3396957"/>
                    <a:gd name="connsiteX1" fmla="*/ 2520537 w 3131677"/>
                    <a:gd name="connsiteY1" fmla="*/ 37550 h 3396957"/>
                    <a:gd name="connsiteX2" fmla="*/ 3131677 w 3131677"/>
                    <a:gd name="connsiteY2" fmla="*/ 819339 h 3396957"/>
                    <a:gd name="connsiteX3" fmla="*/ 3129698 w 3131677"/>
                    <a:gd name="connsiteY3" fmla="*/ 820183 h 3396957"/>
                    <a:gd name="connsiteX4" fmla="*/ 1591027 w 3131677"/>
                    <a:gd name="connsiteY4" fmla="*/ 3358947 h 3396957"/>
                    <a:gd name="connsiteX5" fmla="*/ 1422101 w 3131677"/>
                    <a:gd name="connsiteY5" fmla="*/ 3350668 h 3396957"/>
                    <a:gd name="connsiteX6" fmla="*/ 0 w 3131677"/>
                    <a:gd name="connsiteY6" fmla="*/ 877013 h 3396957"/>
                    <a:gd name="connsiteX7" fmla="*/ 2721 w 3131677"/>
                    <a:gd name="connsiteY7" fmla="*/ 876880 h 3396957"/>
                    <a:gd name="connsiteX8" fmla="*/ 832835 w 3131677"/>
                    <a:gd name="connsiteY8" fmla="*/ 698 h 3396957"/>
                    <a:gd name="connsiteX9" fmla="*/ 1728735 w 3131677"/>
                    <a:gd name="connsiteY9" fmla="*/ 814420 h 3396957"/>
                    <a:gd name="connsiteX10" fmla="*/ 1967691 w 3131677"/>
                    <a:gd name="connsiteY10" fmla="*/ 1169414 h 3396957"/>
                    <a:gd name="connsiteX11" fmla="*/ 1970030 w 3131677"/>
                    <a:gd name="connsiteY11" fmla="*/ 1169701 h 3396957"/>
                    <a:gd name="connsiteX12" fmla="*/ 1908601 w 3131677"/>
                    <a:gd name="connsiteY12" fmla="*/ 1670000 h 3396957"/>
                    <a:gd name="connsiteX13" fmla="*/ 1813208 w 3131677"/>
                    <a:gd name="connsiteY13" fmla="*/ 1658287 h 3396957"/>
                    <a:gd name="connsiteX14" fmla="*/ 1874637 w 3131677"/>
                    <a:gd name="connsiteY14" fmla="*/ 1157988 h 3396957"/>
                    <a:gd name="connsiteX15" fmla="*/ 1875030 w 3131677"/>
                    <a:gd name="connsiteY15" fmla="*/ 1158036 h 3396957"/>
                    <a:gd name="connsiteX16" fmla="*/ 1667467 w 3131677"/>
                    <a:gd name="connsiteY16" fmla="*/ 894447 h 3396957"/>
                    <a:gd name="connsiteX17" fmla="*/ 1386487 w 3131677"/>
                    <a:gd name="connsiteY17" fmla="*/ 1080881 h 3396957"/>
                    <a:gd name="connsiteX18" fmla="*/ 1331506 w 3131677"/>
                    <a:gd name="connsiteY18" fmla="*/ 1562990 h 3396957"/>
                    <a:gd name="connsiteX19" fmla="*/ 1236015 w 3131677"/>
                    <a:gd name="connsiteY19" fmla="*/ 1552100 h 3396957"/>
                    <a:gd name="connsiteX20" fmla="*/ 1293128 w 3131677"/>
                    <a:gd name="connsiteY20" fmla="*/ 1051290 h 3396957"/>
                    <a:gd name="connsiteX21" fmla="*/ 1297866 w 3131677"/>
                    <a:gd name="connsiteY21" fmla="*/ 1051831 h 3396957"/>
                    <a:gd name="connsiteX22" fmla="*/ 1597750 w 3131677"/>
                    <a:gd name="connsiteY22" fmla="*/ 799994 h 3396957"/>
                    <a:gd name="connsiteX23" fmla="*/ 837781 w 3131677"/>
                    <a:gd name="connsiteY23" fmla="*/ 128299 h 3396957"/>
                    <a:gd name="connsiteX24" fmla="*/ 130146 w 3131677"/>
                    <a:gd name="connsiteY24" fmla="*/ 883003 h 3396957"/>
                    <a:gd name="connsiteX25" fmla="*/ 126314 w 3131677"/>
                    <a:gd name="connsiteY25" fmla="*/ 883101 h 3396957"/>
                    <a:gd name="connsiteX26" fmla="*/ 1483472 w 3131677"/>
                    <a:gd name="connsiteY26" fmla="*/ 3239643 h 3396957"/>
                    <a:gd name="connsiteX27" fmla="*/ 1535793 w 3131677"/>
                    <a:gd name="connsiteY27" fmla="*/ 3248051 h 3396957"/>
                    <a:gd name="connsiteX28" fmla="*/ 3004583 w 3131677"/>
                    <a:gd name="connsiteY28" fmla="*/ 825938 h 3396957"/>
                    <a:gd name="connsiteX29" fmla="*/ 3004153 w 3131677"/>
                    <a:gd name="connsiteY29" fmla="*/ 825960 h 3396957"/>
                    <a:gd name="connsiteX30" fmla="*/ 2483327 w 3131677"/>
                    <a:gd name="connsiteY30" fmla="*/ 159704 h 3396957"/>
                    <a:gd name="connsiteX31" fmla="*/ 1642689 w 3131677"/>
                    <a:gd name="connsiteY31" fmla="*/ 459276 h 3396957"/>
                    <a:gd name="connsiteX32" fmla="*/ 1568131 w 3131677"/>
                    <a:gd name="connsiteY32" fmla="*/ 348932 h 3396957"/>
                    <a:gd name="connsiteX33" fmla="*/ 2257049 w 3131677"/>
                    <a:gd name="connsiteY33" fmla="*/ 80 h 33969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3131677" h="3396957">
                      <a:moveTo>
                        <a:pt x="2257049" y="80"/>
                      </a:moveTo>
                      <a:cubicBezTo>
                        <a:pt x="2344740" y="-1118"/>
                        <a:pt x="2433548" y="11052"/>
                        <a:pt x="2520537" y="37550"/>
                      </a:cubicBezTo>
                      <a:cubicBezTo>
                        <a:pt x="2868492" y="143542"/>
                        <a:pt x="3112815" y="456088"/>
                        <a:pt x="3131677" y="819339"/>
                      </a:cubicBezTo>
                      <a:lnTo>
                        <a:pt x="3129698" y="820183"/>
                      </a:lnTo>
                      <a:cubicBezTo>
                        <a:pt x="3126703" y="2076733"/>
                        <a:pt x="1952337" y="2241171"/>
                        <a:pt x="1591027" y="3358947"/>
                      </a:cubicBezTo>
                      <a:cubicBezTo>
                        <a:pt x="1551904" y="3415036"/>
                        <a:pt x="1441284" y="3406337"/>
                        <a:pt x="1422101" y="3350668"/>
                      </a:cubicBezTo>
                      <a:cubicBezTo>
                        <a:pt x="991027" y="2292914"/>
                        <a:pt x="16834" y="2045232"/>
                        <a:pt x="0" y="877013"/>
                      </a:cubicBezTo>
                      <a:lnTo>
                        <a:pt x="2721" y="876880"/>
                      </a:lnTo>
                      <a:cubicBezTo>
                        <a:pt x="-4707" y="408412"/>
                        <a:pt x="363520" y="18891"/>
                        <a:pt x="832835" y="698"/>
                      </a:cubicBezTo>
                      <a:cubicBezTo>
                        <a:pt x="1303635" y="-17551"/>
                        <a:pt x="1701937" y="344636"/>
                        <a:pt x="1728735" y="814420"/>
                      </a:cubicBezTo>
                      <a:cubicBezTo>
                        <a:pt x="1881130" y="860273"/>
                        <a:pt x="1982501" y="1007933"/>
                        <a:pt x="1967691" y="1169414"/>
                      </a:cubicBezTo>
                      <a:lnTo>
                        <a:pt x="1970030" y="1169701"/>
                      </a:lnTo>
                      <a:lnTo>
                        <a:pt x="1908601" y="1670000"/>
                      </a:lnTo>
                      <a:lnTo>
                        <a:pt x="1813208" y="1658287"/>
                      </a:lnTo>
                      <a:lnTo>
                        <a:pt x="1874637" y="1157988"/>
                      </a:lnTo>
                      <a:lnTo>
                        <a:pt x="1875030" y="1158036"/>
                      </a:lnTo>
                      <a:cubicBezTo>
                        <a:pt x="1885124" y="1030311"/>
                        <a:pt x="1795343" y="915258"/>
                        <a:pt x="1667467" y="894447"/>
                      </a:cubicBezTo>
                      <a:cubicBezTo>
                        <a:pt x="1538806" y="873509"/>
                        <a:pt x="1416530" y="955289"/>
                        <a:pt x="1386487" y="1080881"/>
                      </a:cubicBezTo>
                      <a:lnTo>
                        <a:pt x="1331506" y="1562990"/>
                      </a:lnTo>
                      <a:lnTo>
                        <a:pt x="1236015" y="1552100"/>
                      </a:lnTo>
                      <a:lnTo>
                        <a:pt x="1293128" y="1051290"/>
                      </a:lnTo>
                      <a:lnTo>
                        <a:pt x="1297866" y="1051831"/>
                      </a:lnTo>
                      <a:cubicBezTo>
                        <a:pt x="1334472" y="910658"/>
                        <a:pt x="1456620" y="811282"/>
                        <a:pt x="1597750" y="799994"/>
                      </a:cubicBezTo>
                      <a:cubicBezTo>
                        <a:pt x="1565966" y="410188"/>
                        <a:pt x="1231642" y="113032"/>
                        <a:pt x="837781" y="128299"/>
                      </a:cubicBezTo>
                      <a:cubicBezTo>
                        <a:pt x="435153" y="143906"/>
                        <a:pt x="119829" y="480205"/>
                        <a:pt x="130146" y="883003"/>
                      </a:cubicBezTo>
                      <a:lnTo>
                        <a:pt x="126314" y="883101"/>
                      </a:lnTo>
                      <a:cubicBezTo>
                        <a:pt x="179756" y="2111457"/>
                        <a:pt x="1209498" y="2287502"/>
                        <a:pt x="1483472" y="3239643"/>
                      </a:cubicBezTo>
                      <a:cubicBezTo>
                        <a:pt x="1510118" y="3271436"/>
                        <a:pt x="1512215" y="3271490"/>
                        <a:pt x="1535793" y="3248051"/>
                      </a:cubicBezTo>
                      <a:cubicBezTo>
                        <a:pt x="1861880" y="2158993"/>
                        <a:pt x="2985150" y="2038931"/>
                        <a:pt x="3004583" y="825938"/>
                      </a:cubicBezTo>
                      <a:lnTo>
                        <a:pt x="3004153" y="825960"/>
                      </a:lnTo>
                      <a:cubicBezTo>
                        <a:pt x="2988078" y="516390"/>
                        <a:pt x="2777744" y="236161"/>
                        <a:pt x="2483327" y="159704"/>
                      </a:cubicBezTo>
                      <a:cubicBezTo>
                        <a:pt x="2188910" y="83247"/>
                        <a:pt x="1882012" y="146998"/>
                        <a:pt x="1642689" y="459276"/>
                      </a:cubicBezTo>
                      <a:cubicBezTo>
                        <a:pt x="1612894" y="423308"/>
                        <a:pt x="1606887" y="416259"/>
                        <a:pt x="1568131" y="348932"/>
                      </a:cubicBezTo>
                      <a:cubicBezTo>
                        <a:pt x="1731759" y="130647"/>
                        <a:pt x="1993976" y="3673"/>
                        <a:pt x="2257049" y="8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1" name="Oval 10">
                  <a:extLst>
                    <a:ext uri="{FF2B5EF4-FFF2-40B4-BE49-F238E27FC236}">
                      <a16:creationId xmlns:a16="http://schemas.microsoft.com/office/drawing/2014/main" id="{2C388ECD-9414-4077-A517-1F7094D60523}"/>
                    </a:ext>
                  </a:extLst>
                </p:cNvPr>
                <p:cNvSpPr/>
                <p:nvPr/>
              </p:nvSpPr>
              <p:spPr>
                <a:xfrm>
                  <a:off x="4376150" y="2733371"/>
                  <a:ext cx="217657" cy="1663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657" h="166388">
                      <a:moveTo>
                        <a:pt x="134463" y="0"/>
                      </a:moveTo>
                      <a:cubicBezTo>
                        <a:pt x="180410" y="0"/>
                        <a:pt x="217657" y="37247"/>
                        <a:pt x="217657" y="83194"/>
                      </a:cubicBezTo>
                      <a:cubicBezTo>
                        <a:pt x="217657" y="129141"/>
                        <a:pt x="180410" y="166388"/>
                        <a:pt x="134463" y="166388"/>
                      </a:cubicBezTo>
                      <a:cubicBezTo>
                        <a:pt x="112032" y="166388"/>
                        <a:pt x="91675" y="157511"/>
                        <a:pt x="76906" y="142878"/>
                      </a:cubicBezTo>
                      <a:lnTo>
                        <a:pt x="14686" y="153039"/>
                      </a:lnTo>
                      <a:lnTo>
                        <a:pt x="0" y="63111"/>
                      </a:lnTo>
                      <a:lnTo>
                        <a:pt x="57210" y="53768"/>
                      </a:lnTo>
                      <a:cubicBezTo>
                        <a:pt x="68634" y="22251"/>
                        <a:pt x="98950" y="0"/>
                        <a:pt x="134463" y="0"/>
                      </a:cubicBezTo>
                      <a:close/>
                    </a:path>
                  </a:pathLst>
                </a:cu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</p:grpSp>
        <p:grpSp>
          <p:nvGrpSpPr>
            <p:cNvPr id="29" name="Group 18">
              <a:extLst>
                <a:ext uri="{FF2B5EF4-FFF2-40B4-BE49-F238E27FC236}">
                  <a16:creationId xmlns:a16="http://schemas.microsoft.com/office/drawing/2014/main" id="{332FCE22-4874-489F-8D41-79EF5B227DA0}"/>
                </a:ext>
              </a:extLst>
            </p:cNvPr>
            <p:cNvGrpSpPr/>
            <p:nvPr/>
          </p:nvGrpSpPr>
          <p:grpSpPr>
            <a:xfrm rot="20881907">
              <a:off x="6349088" y="2617695"/>
              <a:ext cx="201600" cy="201600"/>
              <a:chOff x="5692579" y="2456484"/>
              <a:chExt cx="201600" cy="201600"/>
            </a:xfrm>
          </p:grpSpPr>
          <p:sp>
            <p:nvSpPr>
              <p:cNvPr id="30" name="Chord 19">
                <a:extLst>
                  <a:ext uri="{FF2B5EF4-FFF2-40B4-BE49-F238E27FC236}">
                    <a16:creationId xmlns:a16="http://schemas.microsoft.com/office/drawing/2014/main" id="{16DE0D62-1B4F-4342-A46F-1CE7C3D518EE}"/>
                  </a:ext>
                </a:extLst>
              </p:cNvPr>
              <p:cNvSpPr/>
              <p:nvPr/>
            </p:nvSpPr>
            <p:spPr>
              <a:xfrm>
                <a:off x="5692579" y="2456484"/>
                <a:ext cx="201600" cy="201600"/>
              </a:xfrm>
              <a:prstGeom prst="chord">
                <a:avLst>
                  <a:gd name="adj1" fmla="val 5070744"/>
                  <a:gd name="adj2" fmla="val 16200000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1" name="Chord 20">
                <a:extLst>
                  <a:ext uri="{FF2B5EF4-FFF2-40B4-BE49-F238E27FC236}">
                    <a16:creationId xmlns:a16="http://schemas.microsoft.com/office/drawing/2014/main" id="{B7EC0AFA-555C-49F1-803F-F10105A90A4C}"/>
                  </a:ext>
                </a:extLst>
              </p:cNvPr>
              <p:cNvSpPr/>
              <p:nvPr/>
            </p:nvSpPr>
            <p:spPr>
              <a:xfrm>
                <a:off x="5692579" y="2456484"/>
                <a:ext cx="201600" cy="201600"/>
              </a:xfrm>
              <a:prstGeom prst="chord">
                <a:avLst>
                  <a:gd name="adj1" fmla="val 16204063"/>
                  <a:gd name="adj2" fmla="val 5391679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</p:grpSp>
      <p:pic>
        <p:nvPicPr>
          <p:cNvPr id="51" name="Рисунок 50"/>
          <p:cNvPicPr>
            <a:picLocks noChangeAspect="1"/>
          </p:cNvPicPr>
          <p:nvPr/>
        </p:nvPicPr>
        <p:blipFill rotWithShape="1">
          <a:blip r:embed="rId2"/>
          <a:srcRect t="21653"/>
          <a:stretch/>
        </p:blipFill>
        <p:spPr>
          <a:xfrm>
            <a:off x="-87086" y="4455461"/>
            <a:ext cx="9310914" cy="729011"/>
          </a:xfrm>
          <a:prstGeom prst="rect">
            <a:avLst/>
          </a:prstGeom>
        </p:spPr>
      </p:pic>
      <p:sp>
        <p:nvSpPr>
          <p:cNvPr id="53" name="Title 2"/>
          <p:cNvSpPr txBox="1">
            <a:spLocks/>
          </p:cNvSpPr>
          <p:nvPr/>
        </p:nvSpPr>
        <p:spPr>
          <a:xfrm>
            <a:off x="3515791" y="237593"/>
            <a:ext cx="2384266" cy="576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600" dirty="0" smtClean="0">
                <a:solidFill>
                  <a:srgbClr val="61BED5"/>
                </a:solidFill>
                <a:cs typeface="Arial" pitchFamily="34" charset="0"/>
              </a:rPr>
              <a:t>Решение</a:t>
            </a:r>
            <a:endParaRPr lang="en-US" sz="3600" dirty="0">
              <a:solidFill>
                <a:srgbClr val="61BED5"/>
              </a:solidFill>
              <a:cs typeface="Arial" pitchFamily="34" charset="0"/>
            </a:endParaRPr>
          </a:p>
        </p:txBody>
      </p:sp>
      <p:sp>
        <p:nvSpPr>
          <p:cNvPr id="54" name="Google Shape;440;p42"/>
          <p:cNvSpPr txBox="1">
            <a:spLocks/>
          </p:cNvSpPr>
          <p:nvPr/>
        </p:nvSpPr>
        <p:spPr>
          <a:xfrm>
            <a:off x="119877" y="1134293"/>
            <a:ext cx="8396484" cy="479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 Condensed"/>
              <a:buNone/>
              <a:defRPr sz="2000" b="0" i="0" u="none" strike="noStrike" cap="none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 Condensed"/>
              <a:buNone/>
              <a:defRPr sz="2000" b="0" i="0" u="none" strike="noStrike" cap="none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 Condensed"/>
              <a:buNone/>
              <a:defRPr sz="2000" b="0" i="0" u="none" strike="noStrike" cap="none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 Condensed"/>
              <a:buNone/>
              <a:defRPr sz="2000" b="0" i="0" u="none" strike="noStrike" cap="none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 Condensed"/>
              <a:buNone/>
              <a:defRPr sz="2000" b="0" i="0" u="none" strike="noStrike" cap="none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 Condensed"/>
              <a:buNone/>
              <a:defRPr sz="2000" b="0" i="0" u="none" strike="noStrike" cap="none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 Condensed"/>
              <a:buNone/>
              <a:defRPr sz="2000" b="0" i="0" u="none" strike="noStrike" cap="none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 Condensed"/>
              <a:buNone/>
              <a:defRPr sz="2000" b="0" i="0" u="none" strike="noStrike" cap="none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 Condensed"/>
              <a:buNone/>
              <a:defRPr sz="2000" b="0" i="0" u="none" strike="noStrike" cap="none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9pPr>
          </a:lstStyle>
          <a:p>
            <a:pPr marL="127000" indent="0" algn="l">
              <a:buSzPts val="1600"/>
            </a:pPr>
            <a:r>
              <a:rPr lang="ru-RU" dirty="0" smtClean="0">
                <a:solidFill>
                  <a:srgbClr val="61BED5"/>
                </a:solidFill>
              </a:rPr>
              <a:t>Создание мобильного приложения</a:t>
            </a:r>
            <a:r>
              <a:rPr lang="ru-RU" dirty="0" smtClean="0"/>
              <a:t>, в котором:</a:t>
            </a:r>
          </a:p>
          <a:p>
            <a:pPr marL="127000" indent="0" algn="l">
              <a:buSzPts val="1600"/>
            </a:pPr>
            <a:endParaRPr lang="ru-RU" dirty="0" smtClean="0"/>
          </a:p>
          <a:p>
            <a:pPr marL="127000" indent="0" algn="l">
              <a:buSzPts val="1600"/>
            </a:pPr>
            <a:endParaRPr lang="ru-RU" dirty="0" smtClean="0"/>
          </a:p>
          <a:p>
            <a:pPr marL="127000" indent="0" algn="l">
              <a:buSzPts val="1600"/>
            </a:pPr>
            <a:endParaRPr lang="ru-RU" dirty="0" smtClean="0"/>
          </a:p>
          <a:p>
            <a:pPr marL="127000" indent="0" algn="l">
              <a:buSzPts val="1600"/>
            </a:pPr>
            <a:endParaRPr lang="ru-RU" dirty="0" smtClean="0"/>
          </a:p>
          <a:p>
            <a:pPr marL="127000" indent="0" algn="l">
              <a:buSzPts val="1600"/>
            </a:pPr>
            <a:endParaRPr lang="ru-RU" dirty="0" smtClean="0"/>
          </a:p>
        </p:txBody>
      </p:sp>
      <p:sp>
        <p:nvSpPr>
          <p:cNvPr id="55" name="Прямоугольник 54"/>
          <p:cNvSpPr/>
          <p:nvPr/>
        </p:nvSpPr>
        <p:spPr>
          <a:xfrm>
            <a:off x="119877" y="2236698"/>
            <a:ext cx="87420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0">
              <a:buClr>
                <a:schemeClr val="dk2"/>
              </a:buClr>
              <a:buSzPts val="1600"/>
            </a:pPr>
            <a:r>
              <a:rPr lang="ru-RU" sz="2000" dirty="0">
                <a:solidFill>
                  <a:schemeClr val="dk2"/>
                </a:solidFill>
                <a:ea typeface="Fjalla One"/>
                <a:cs typeface="Fjalla One"/>
              </a:rPr>
              <a:t>• </a:t>
            </a:r>
            <a:r>
              <a:rPr lang="ru-RU" sz="2000" dirty="0" smtClean="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rPr>
              <a:t>Будет </a:t>
            </a:r>
            <a:r>
              <a:rPr lang="ru-RU" sz="2000" dirty="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rPr>
              <a:t>реализована возможность прослушивания </a:t>
            </a:r>
            <a:r>
              <a:rPr lang="ru-RU" sz="2000" dirty="0" err="1" smtClean="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rPr>
              <a:t>аускультативных</a:t>
            </a:r>
            <a:r>
              <a:rPr lang="ru-RU" sz="2000" dirty="0" smtClean="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rPr>
              <a:t> феноменов </a:t>
            </a:r>
            <a:r>
              <a:rPr lang="ru-RU" sz="2000" dirty="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rPr>
              <a:t>и выбора одного из предложенных вариантов </a:t>
            </a:r>
            <a:r>
              <a:rPr lang="ru-RU" sz="2000" dirty="0" smtClean="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rPr>
              <a:t>диагноза</a:t>
            </a:r>
            <a:endParaRPr lang="ru-RU" sz="2000" dirty="0">
              <a:solidFill>
                <a:schemeClr val="dk2"/>
              </a:solidFill>
              <a:latin typeface="Fjalla One"/>
              <a:ea typeface="Fjalla One"/>
              <a:cs typeface="Fjalla One"/>
              <a:sym typeface="Fjalla One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119877" y="3102691"/>
            <a:ext cx="70559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0">
              <a:buClr>
                <a:schemeClr val="dk2"/>
              </a:buClr>
              <a:buSzPts val="1600"/>
            </a:pPr>
            <a:r>
              <a:rPr lang="ru-RU" sz="2000" dirty="0">
                <a:solidFill>
                  <a:schemeClr val="dk2"/>
                </a:solidFill>
                <a:ea typeface="Fjalla One"/>
                <a:cs typeface="Fjalla One"/>
              </a:rPr>
              <a:t>• </a:t>
            </a:r>
            <a:r>
              <a:rPr lang="ru-RU" sz="2000" dirty="0" smtClean="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rPr>
              <a:t>Представлены материалы для изучения теоретических вопросов аускультации</a:t>
            </a:r>
            <a:endParaRPr lang="ru-RU" sz="2000" dirty="0">
              <a:solidFill>
                <a:schemeClr val="dk2"/>
              </a:solidFill>
              <a:latin typeface="Fjalla One"/>
              <a:ea typeface="Fjalla One"/>
              <a:cs typeface="Fjalla One"/>
              <a:sym typeface="Fjalla One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119877" y="1679167"/>
            <a:ext cx="88339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0">
              <a:buSzPts val="1600"/>
            </a:pPr>
            <a:r>
              <a:rPr lang="ru-RU" sz="2000" dirty="0">
                <a:solidFill>
                  <a:schemeClr val="dk2"/>
                </a:solidFill>
                <a:latin typeface="+mn-lt"/>
                <a:ea typeface="Fjalla One"/>
                <a:cs typeface="Fjalla One"/>
              </a:rPr>
              <a:t>•</a:t>
            </a:r>
            <a:r>
              <a:rPr lang="ru-RU" sz="2000" dirty="0" smtClean="0">
                <a:solidFill>
                  <a:schemeClr val="dk2"/>
                </a:solidFill>
                <a:latin typeface="Fjalla One"/>
                <a:ea typeface="Fjalla One"/>
                <a:cs typeface="Fjalla One"/>
              </a:rPr>
              <a:t> Пользователь </a:t>
            </a:r>
            <a:r>
              <a:rPr lang="ru-RU" sz="2000" dirty="0">
                <a:solidFill>
                  <a:schemeClr val="dk2"/>
                </a:solidFill>
                <a:latin typeface="Fjalla One"/>
                <a:ea typeface="Fjalla One"/>
                <a:cs typeface="Fjalla One"/>
              </a:rPr>
              <a:t>в игровой форме сможет </a:t>
            </a:r>
            <a:r>
              <a:rPr lang="ru-RU" sz="2000" dirty="0" smtClean="0">
                <a:solidFill>
                  <a:schemeClr val="dk2"/>
                </a:solidFill>
                <a:latin typeface="Fjalla One"/>
                <a:ea typeface="Fjalla One"/>
                <a:cs typeface="Fjalla One"/>
              </a:rPr>
              <a:t>осваивать </a:t>
            </a:r>
            <a:r>
              <a:rPr lang="ru-RU" sz="2000" dirty="0">
                <a:solidFill>
                  <a:schemeClr val="dk2"/>
                </a:solidFill>
                <a:latin typeface="Fjalla One"/>
                <a:ea typeface="Fjalla One"/>
                <a:cs typeface="Fjalla One"/>
              </a:rPr>
              <a:t>аускультацию</a:t>
            </a:r>
          </a:p>
        </p:txBody>
      </p:sp>
    </p:spTree>
    <p:extLst>
      <p:ext uri="{BB962C8B-B14F-4D97-AF65-F5344CB8AC3E}">
        <p14:creationId xmlns:p14="http://schemas.microsoft.com/office/powerpoint/2010/main" val="1720504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56" grpId="0"/>
      <p:bldP spid="5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42"/>
          <p:cNvSpPr txBox="1">
            <a:spLocks noGrp="1"/>
          </p:cNvSpPr>
          <p:nvPr>
            <p:ph type="title"/>
          </p:nvPr>
        </p:nvSpPr>
        <p:spPr>
          <a:xfrm>
            <a:off x="2126343" y="366959"/>
            <a:ext cx="2610981" cy="66765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Приложение</a:t>
            </a:r>
            <a:endParaRPr sz="28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440" name="Google Shape;440;p42"/>
          <p:cNvSpPr txBox="1">
            <a:spLocks noGrp="1"/>
          </p:cNvSpPr>
          <p:nvPr>
            <p:ph type="body" idx="1"/>
          </p:nvPr>
        </p:nvSpPr>
        <p:spPr>
          <a:xfrm>
            <a:off x="4056742" y="1572305"/>
            <a:ext cx="4586514" cy="30326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7000" lvl="0" indent="0">
              <a:buNone/>
            </a:pPr>
            <a:endParaRPr lang="ru-RU" dirty="0" smtClean="0"/>
          </a:p>
          <a:p>
            <a:pPr marL="127000" lvl="0" indent="0">
              <a:buNone/>
            </a:pPr>
            <a:r>
              <a:rPr lang="ru-RU" b="1" dirty="0" smtClean="0"/>
              <a:t>✓ </a:t>
            </a:r>
            <a:r>
              <a:rPr lang="ru-RU" dirty="0" smtClean="0"/>
              <a:t>Использование техники </a:t>
            </a:r>
            <a:r>
              <a:rPr lang="ru-RU" dirty="0" err="1" smtClean="0"/>
              <a:t>геймификации</a:t>
            </a:r>
            <a:endParaRPr dirty="0" smtClean="0"/>
          </a:p>
          <a:p>
            <a:pPr marL="127000" lvl="0" indent="0">
              <a:lnSpc>
                <a:spcPct val="100000"/>
              </a:lnSpc>
              <a:buNone/>
            </a:pPr>
            <a:endParaRPr lang="ru-RU" dirty="0" smtClean="0"/>
          </a:p>
          <a:p>
            <a:pPr marL="127000" lvl="0" indent="0">
              <a:lnSpc>
                <a:spcPct val="100000"/>
              </a:lnSpc>
              <a:buNone/>
            </a:pPr>
            <a:r>
              <a:rPr lang="ru-RU" b="1" dirty="0" smtClean="0"/>
              <a:t>✓</a:t>
            </a:r>
            <a:r>
              <a:rPr lang="ru-RU" dirty="0" smtClean="0"/>
              <a:t> Возможность проверки знаний без посторонней помощи</a:t>
            </a:r>
            <a:endParaRPr dirty="0" smtClean="0"/>
          </a:p>
          <a:p>
            <a:pPr marL="127000" lvl="0" indent="0">
              <a:buNone/>
            </a:pPr>
            <a:endParaRPr lang="ru-RU" dirty="0" smtClean="0"/>
          </a:p>
          <a:p>
            <a:pPr marL="127000" lvl="0" indent="0">
              <a:buNone/>
            </a:pPr>
            <a:r>
              <a:rPr lang="ru-RU" b="1" dirty="0" smtClean="0"/>
              <a:t>✓ </a:t>
            </a:r>
            <a:r>
              <a:rPr lang="ru-RU" dirty="0" smtClean="0"/>
              <a:t>Отсутствие аналогов на рынке приложений в области медицины</a:t>
            </a:r>
          </a:p>
          <a:p>
            <a:pPr marL="127000" lvl="0" indent="0">
              <a:buNone/>
            </a:pPr>
            <a:endParaRPr lang="ru-RU" dirty="0" smtClean="0"/>
          </a:p>
          <a:p>
            <a:pPr marL="127000" lvl="0" indent="0">
              <a:buNone/>
            </a:pPr>
            <a:r>
              <a:rPr lang="ru-RU" b="1" dirty="0"/>
              <a:t>✓ </a:t>
            </a:r>
            <a:r>
              <a:rPr lang="ru-RU" dirty="0" err="1" smtClean="0"/>
              <a:t>Мультиязычность</a:t>
            </a:r>
            <a:endParaRPr dirty="0"/>
          </a:p>
        </p:txBody>
      </p:sp>
      <p:sp>
        <p:nvSpPr>
          <p:cNvPr id="441" name="Google Shape;441;p42"/>
          <p:cNvSpPr txBox="1">
            <a:spLocks noGrp="1"/>
          </p:cNvSpPr>
          <p:nvPr>
            <p:ph type="subTitle" idx="2"/>
          </p:nvPr>
        </p:nvSpPr>
        <p:spPr>
          <a:xfrm>
            <a:off x="4230624" y="1328719"/>
            <a:ext cx="4681147" cy="4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-RU" sz="2200" dirty="0" smtClean="0">
                <a:solidFill>
                  <a:schemeClr val="accent5">
                    <a:lumMod val="75000"/>
                  </a:schemeClr>
                </a:solidFill>
              </a:rPr>
              <a:t>Конкурентные преимущества</a:t>
            </a:r>
            <a:endParaRPr sz="22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/>
          <a:srcRect t="9769" b="8412"/>
          <a:stretch/>
        </p:blipFill>
        <p:spPr>
          <a:xfrm>
            <a:off x="4555895" y="394708"/>
            <a:ext cx="2654882" cy="443444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459180" y="1444833"/>
            <a:ext cx="3401620" cy="2970173"/>
            <a:chOff x="459180" y="1444833"/>
            <a:chExt cx="3401620" cy="2970173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9180" y="1444833"/>
              <a:ext cx="3401620" cy="2970173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01304" y="3291820"/>
              <a:ext cx="1250077" cy="314980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4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4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4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4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4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4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4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4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4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" grpId="0"/>
      <p:bldP spid="4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42"/>
          <p:cNvSpPr txBox="1">
            <a:spLocks noGrp="1"/>
          </p:cNvSpPr>
          <p:nvPr>
            <p:ph type="title"/>
          </p:nvPr>
        </p:nvSpPr>
        <p:spPr>
          <a:xfrm>
            <a:off x="2111829" y="0"/>
            <a:ext cx="2610981" cy="66765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Приложение</a:t>
            </a:r>
            <a:endParaRPr sz="28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/>
          <a:srcRect t="9769" b="8412"/>
          <a:stretch/>
        </p:blipFill>
        <p:spPr>
          <a:xfrm>
            <a:off x="4541381" y="27749"/>
            <a:ext cx="2654882" cy="44344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43" y="667656"/>
            <a:ext cx="2453414" cy="435480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08875" y="1750071"/>
            <a:ext cx="26561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Фонокардиограмма</a:t>
            </a:r>
            <a:endParaRPr lang="ru-RU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763743" y="2247315"/>
            <a:ext cx="26561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Плеер</a:t>
            </a:r>
            <a:r>
              <a:rPr lang="ru-RU" dirty="0" smtClean="0"/>
              <a:t> </a:t>
            </a:r>
            <a:r>
              <a:rPr lang="ru-RU" b="1" dirty="0" smtClean="0"/>
              <a:t>аудиодорожки</a:t>
            </a:r>
            <a:endParaRPr lang="ru-RU" b="1" dirty="0"/>
          </a:p>
        </p:txBody>
      </p:sp>
      <p:cxnSp>
        <p:nvCxnSpPr>
          <p:cNvPr id="19" name="Прямая со стрелкой 18"/>
          <p:cNvCxnSpPr/>
          <p:nvPr/>
        </p:nvCxnSpPr>
        <p:spPr>
          <a:xfrm flipH="1" flipV="1">
            <a:off x="3481777" y="3570442"/>
            <a:ext cx="1042542" cy="10294"/>
          </a:xfrm>
          <a:prstGeom prst="straightConnector1">
            <a:avLst/>
          </a:prstGeom>
          <a:ln w="19050">
            <a:solidFill>
              <a:srgbClr val="008E9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808875" y="3416553"/>
            <a:ext cx="26561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Варианты ответа</a:t>
            </a:r>
            <a:endParaRPr lang="ru-RU" b="1" dirty="0"/>
          </a:p>
        </p:txBody>
      </p:sp>
      <p:cxnSp>
        <p:nvCxnSpPr>
          <p:cNvPr id="21" name="Прямая со стрелкой 20"/>
          <p:cNvCxnSpPr/>
          <p:nvPr/>
        </p:nvCxnSpPr>
        <p:spPr>
          <a:xfrm flipH="1" flipV="1">
            <a:off x="3347010" y="1091905"/>
            <a:ext cx="1216712" cy="8489"/>
          </a:xfrm>
          <a:prstGeom prst="straightConnector1">
            <a:avLst/>
          </a:prstGeom>
          <a:ln w="19050">
            <a:solidFill>
              <a:srgbClr val="008E9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851849" y="843141"/>
            <a:ext cx="4016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Случайные вопросы из единой базы данных </a:t>
            </a:r>
            <a:r>
              <a:rPr lang="ru-RU" b="1" dirty="0" err="1" smtClean="0"/>
              <a:t>аускультативных</a:t>
            </a:r>
            <a:r>
              <a:rPr lang="ru-RU" b="1" dirty="0" smtClean="0"/>
              <a:t> феноменов</a:t>
            </a:r>
            <a:endParaRPr lang="ru-RU" b="1" dirty="0"/>
          </a:p>
        </p:txBody>
      </p:sp>
      <p:cxnSp>
        <p:nvCxnSpPr>
          <p:cNvPr id="34" name="Прямая со стрелкой 33"/>
          <p:cNvCxnSpPr/>
          <p:nvPr/>
        </p:nvCxnSpPr>
        <p:spPr>
          <a:xfrm flipH="1" flipV="1">
            <a:off x="3490971" y="3185886"/>
            <a:ext cx="1033348" cy="390253"/>
          </a:xfrm>
          <a:prstGeom prst="straightConnector1">
            <a:avLst/>
          </a:prstGeom>
          <a:ln w="19050">
            <a:solidFill>
              <a:srgbClr val="008E9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H="1">
            <a:off x="3570514" y="3576139"/>
            <a:ext cx="953805" cy="384556"/>
          </a:xfrm>
          <a:prstGeom prst="straightConnector1">
            <a:avLst/>
          </a:prstGeom>
          <a:ln w="19050">
            <a:solidFill>
              <a:srgbClr val="008E9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flipH="1" flipV="1">
            <a:off x="3347010" y="1937003"/>
            <a:ext cx="1216712" cy="8489"/>
          </a:xfrm>
          <a:prstGeom prst="straightConnector1">
            <a:avLst/>
          </a:prstGeom>
          <a:ln w="19050">
            <a:solidFill>
              <a:srgbClr val="008E9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flipH="1" flipV="1">
            <a:off x="3347010" y="2392714"/>
            <a:ext cx="1216712" cy="8489"/>
          </a:xfrm>
          <a:prstGeom prst="straightConnector1">
            <a:avLst/>
          </a:prstGeom>
          <a:ln w="19050">
            <a:solidFill>
              <a:srgbClr val="008E9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83341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/>
      <p:bldP spid="20" grpId="0"/>
      <p:bldP spid="25" grpId="0"/>
    </p:bldLst>
  </p:timing>
</p:sld>
</file>

<file path=ppt/theme/theme1.xml><?xml version="1.0" encoding="utf-8"?>
<a:theme xmlns:a="http://schemas.openxmlformats.org/drawingml/2006/main" name="Heart Clinical Case by Slidesgo">
  <a:themeElements>
    <a:clrScheme name="Simple Light">
      <a:dk1>
        <a:srgbClr val="2468D6"/>
      </a:dk1>
      <a:lt1>
        <a:srgbClr val="FFFFFF"/>
      </a:lt1>
      <a:dk2>
        <a:srgbClr val="2C272A"/>
      </a:dk2>
      <a:lt2>
        <a:srgbClr val="FED1CF"/>
      </a:lt2>
      <a:accent1>
        <a:srgbClr val="EA2424"/>
      </a:accent1>
      <a:accent2>
        <a:srgbClr val="EBEBEB"/>
      </a:accent2>
      <a:accent3>
        <a:srgbClr val="2468D6"/>
      </a:accent3>
      <a:accent4>
        <a:srgbClr val="2C272A"/>
      </a:accent4>
      <a:accent5>
        <a:srgbClr val="FED1CF"/>
      </a:accent5>
      <a:accent6>
        <a:srgbClr val="B78876"/>
      </a:accent6>
      <a:hlink>
        <a:srgbClr val="2468D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582</TotalTime>
  <Words>361</Words>
  <Application>Microsoft Office PowerPoint</Application>
  <PresentationFormat>Экран (16:9)</PresentationFormat>
  <Paragraphs>75</Paragraphs>
  <Slides>12</Slides>
  <Notes>8</Notes>
  <HiddenSlides>0</HiddenSlides>
  <MMClips>3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2" baseType="lpstr">
      <vt:lpstr>맑은 고딕</vt:lpstr>
      <vt:lpstr>Arial</vt:lpstr>
      <vt:lpstr>Bahnschrift SemiBold</vt:lpstr>
      <vt:lpstr>Fjalla One</vt:lpstr>
      <vt:lpstr>Open Sans Light</vt:lpstr>
      <vt:lpstr>Raleway</vt:lpstr>
      <vt:lpstr>Raleway Black</vt:lpstr>
      <vt:lpstr>Roboto</vt:lpstr>
      <vt:lpstr>Roboto Condensed</vt:lpstr>
      <vt:lpstr>Heart Clinical Case by Slidesgo</vt:lpstr>
      <vt:lpstr>Презентация PowerPoint</vt:lpstr>
      <vt:lpstr>Студент 3 курса БГУИР Инженерно-экономического факультета</vt:lpstr>
      <vt:lpstr>Что такое аускультация?</vt:lpstr>
      <vt:lpstr>Что такое аускультативные феномены?</vt:lpstr>
      <vt:lpstr>Существует около 50 вариантов аускультативных феноменов. Специалист высокого уровня хорошо в них ориентируется и способен четко идентифицировать каждый из них. Вот некоторые примеры: </vt:lpstr>
      <vt:lpstr>Презентация PowerPoint</vt:lpstr>
      <vt:lpstr>Презентация PowerPoint</vt:lpstr>
      <vt:lpstr>Приложение</vt:lpstr>
      <vt:lpstr>Приложение</vt:lpstr>
      <vt:lpstr>Потенциальные потребители и рынок</vt:lpstr>
      <vt:lpstr>План развития</vt:lpstr>
      <vt:lpstr>Спасибо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Auschooltation</dc:title>
  <cp:lastModifiedBy>Пользователь</cp:lastModifiedBy>
  <cp:revision>47</cp:revision>
  <dcterms:modified xsi:type="dcterms:W3CDTF">2020-10-14T13:23:06Z</dcterms:modified>
</cp:coreProperties>
</file>