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8" r:id="rId3"/>
    <p:sldMasterId id="2147483668" r:id="rId4"/>
  </p:sldMasterIdLst>
  <p:notesMasterIdLst>
    <p:notesMasterId r:id="rId33"/>
  </p:notesMasterIdLst>
  <p:sldIdLst>
    <p:sldId id="336" r:id="rId5"/>
    <p:sldId id="272" r:id="rId6"/>
    <p:sldId id="322" r:id="rId7"/>
    <p:sldId id="281" r:id="rId8"/>
    <p:sldId id="338" r:id="rId9"/>
    <p:sldId id="279" r:id="rId10"/>
    <p:sldId id="280" r:id="rId11"/>
    <p:sldId id="327" r:id="rId12"/>
    <p:sldId id="285" r:id="rId13"/>
    <p:sldId id="286" r:id="rId14"/>
    <p:sldId id="287" r:id="rId15"/>
    <p:sldId id="328" r:id="rId16"/>
    <p:sldId id="290" r:id="rId17"/>
    <p:sldId id="325" r:id="rId18"/>
    <p:sldId id="291" r:id="rId19"/>
    <p:sldId id="332" r:id="rId20"/>
    <p:sldId id="330" r:id="rId21"/>
    <p:sldId id="292" r:id="rId22"/>
    <p:sldId id="329" r:id="rId23"/>
    <p:sldId id="293" r:id="rId24"/>
    <p:sldId id="294" r:id="rId25"/>
    <p:sldId id="296" r:id="rId26"/>
    <p:sldId id="297" r:id="rId27"/>
    <p:sldId id="334" r:id="rId28"/>
    <p:sldId id="299" r:id="rId29"/>
    <p:sldId id="300" r:id="rId30"/>
    <p:sldId id="301" r:id="rId31"/>
    <p:sldId id="33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5C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59" autoAdjust="0"/>
    <p:restoredTop sz="94660"/>
  </p:normalViewPr>
  <p:slideViewPr>
    <p:cSldViewPr snapToGrid="0">
      <p:cViewPr varScale="1">
        <p:scale>
          <a:sx n="115" d="100"/>
          <a:sy n="115" d="100"/>
        </p:scale>
        <p:origin x="456" y="12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C195E6-549E-4527-A036-5251006E1F42}" type="datetimeFigureOut">
              <a:rPr lang="en-GB" smtClean="0"/>
              <a:t>27/01/2020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FEBEB7-6BFE-419E-BDAC-22B359F3E6BE}" type="slidenum">
              <a:rPr lang="en-GB" smtClean="0"/>
              <a:t>‹#›</a:t>
            </a:fld>
            <a:endParaRPr lang="en-GB"/>
          </a:p>
        </p:txBody>
      </p:sp>
    </p:spTree>
    <p:extLst>
      <p:ext uri="{BB962C8B-B14F-4D97-AF65-F5344CB8AC3E}">
        <p14:creationId xmlns:p14="http://schemas.microsoft.com/office/powerpoint/2010/main" val="3066553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9CEFEAE4-9628-463B-B119-69AB0AE7A1C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F9F69567-E049-4CB3-8295-768B8DDC3AFB}" type="slidenum">
              <a:rPr lang="it-IT" altLang="it-IT"/>
              <a:pPr>
                <a:spcBef>
                  <a:spcPct val="0"/>
                </a:spcBef>
              </a:pPr>
              <a:t>2</a:t>
            </a:fld>
            <a:endParaRPr lang="it-IT" altLang="it-IT"/>
          </a:p>
        </p:txBody>
      </p:sp>
      <p:sp>
        <p:nvSpPr>
          <p:cNvPr id="18435" name="Rectangle 2">
            <a:extLst>
              <a:ext uri="{FF2B5EF4-FFF2-40B4-BE49-F238E27FC236}">
                <a16:creationId xmlns:a16="http://schemas.microsoft.com/office/drawing/2014/main" id="{BDF0E334-A4F2-46CE-9086-92D2ECBFC8C2}"/>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8062C4D4-47FE-4DDF-8BD0-C60A7099537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57200" eaLnBrk="1" hangingPunct="1"/>
            <a:endParaRPr lang="it-IT" altLang="it-IT"/>
          </a:p>
        </p:txBody>
      </p:sp>
    </p:spTree>
    <p:extLst>
      <p:ext uri="{BB962C8B-B14F-4D97-AF65-F5344CB8AC3E}">
        <p14:creationId xmlns:p14="http://schemas.microsoft.com/office/powerpoint/2010/main" val="1162151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BBCECB0D-E051-4C2A-BC02-5482E35B488F}"/>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9CFDCD18-92F6-4CDC-B55D-2804C852FE4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2086791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F9C20E41-73D0-4E94-AF6D-94ADDFBE418B}"/>
              </a:ext>
            </a:extLst>
          </p:cNvPr>
          <p:cNvSpPr>
            <a:spLocks noGrp="1" noRot="1" noChangeAspect="1" noChangeArrowheads="1" noTextEdit="1"/>
          </p:cNvSpPr>
          <p:nvPr>
            <p:ph type="sldImg"/>
          </p:nvPr>
        </p:nvSpPr>
        <p:spPr>
          <a:ln/>
        </p:spPr>
      </p:sp>
      <p:sp>
        <p:nvSpPr>
          <p:cNvPr id="89091" name="Rectangle 3">
            <a:extLst>
              <a:ext uri="{FF2B5EF4-FFF2-40B4-BE49-F238E27FC236}">
                <a16:creationId xmlns:a16="http://schemas.microsoft.com/office/drawing/2014/main" id="{13D115E0-21A8-44BC-8414-99D33844FAF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1763635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4BA0527D-D23D-4051-9CEF-A79748B8EABD}"/>
              </a:ext>
            </a:extLst>
          </p:cNvPr>
          <p:cNvSpPr>
            <a:spLocks noGrp="1" noRot="1" noChangeAspect="1" noChangeArrowheads="1" noTextEdit="1"/>
          </p:cNvSpPr>
          <p:nvPr>
            <p:ph type="sldImg"/>
          </p:nvPr>
        </p:nvSpPr>
        <p:spPr>
          <a:ln/>
        </p:spPr>
      </p:sp>
      <p:sp>
        <p:nvSpPr>
          <p:cNvPr id="91139" name="Rectangle 3">
            <a:extLst>
              <a:ext uri="{FF2B5EF4-FFF2-40B4-BE49-F238E27FC236}">
                <a16:creationId xmlns:a16="http://schemas.microsoft.com/office/drawing/2014/main" id="{B9A9AA32-534A-4EA3-95AB-97930914024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4234518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4BA0527D-D23D-4051-9CEF-A79748B8EABD}"/>
              </a:ext>
            </a:extLst>
          </p:cNvPr>
          <p:cNvSpPr>
            <a:spLocks noGrp="1" noRot="1" noChangeAspect="1" noChangeArrowheads="1" noTextEdit="1"/>
          </p:cNvSpPr>
          <p:nvPr>
            <p:ph type="sldImg"/>
          </p:nvPr>
        </p:nvSpPr>
        <p:spPr>
          <a:ln/>
        </p:spPr>
      </p:sp>
      <p:sp>
        <p:nvSpPr>
          <p:cNvPr id="91139" name="Rectangle 3">
            <a:extLst>
              <a:ext uri="{FF2B5EF4-FFF2-40B4-BE49-F238E27FC236}">
                <a16:creationId xmlns:a16="http://schemas.microsoft.com/office/drawing/2014/main" id="{B9A9AA32-534A-4EA3-95AB-97930914024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209304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4BA0527D-D23D-4051-9CEF-A79748B8EABD}"/>
              </a:ext>
            </a:extLst>
          </p:cNvPr>
          <p:cNvSpPr>
            <a:spLocks noGrp="1" noRot="1" noChangeAspect="1" noChangeArrowheads="1" noTextEdit="1"/>
          </p:cNvSpPr>
          <p:nvPr>
            <p:ph type="sldImg"/>
          </p:nvPr>
        </p:nvSpPr>
        <p:spPr>
          <a:ln/>
        </p:spPr>
      </p:sp>
      <p:sp>
        <p:nvSpPr>
          <p:cNvPr id="91139" name="Rectangle 3">
            <a:extLst>
              <a:ext uri="{FF2B5EF4-FFF2-40B4-BE49-F238E27FC236}">
                <a16:creationId xmlns:a16="http://schemas.microsoft.com/office/drawing/2014/main" id="{B9A9AA32-534A-4EA3-95AB-97930914024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16921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BBCECB0D-E051-4C2A-BC02-5482E35B488F}"/>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9CFDCD18-92F6-4CDC-B55D-2804C852FE4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738099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a:extLst>
              <a:ext uri="{FF2B5EF4-FFF2-40B4-BE49-F238E27FC236}">
                <a16:creationId xmlns:a16="http://schemas.microsoft.com/office/drawing/2014/main" id="{A89BE8AE-2D63-4C82-B8A4-8B8C09D45B11}"/>
              </a:ext>
            </a:extLst>
          </p:cNvPr>
          <p:cNvSpPr>
            <a:spLocks noGrp="1" noRot="1" noChangeAspect="1" noChangeArrowheads="1" noTextEdit="1"/>
          </p:cNvSpPr>
          <p:nvPr>
            <p:ph type="sldImg"/>
          </p:nvPr>
        </p:nvSpPr>
        <p:spPr>
          <a:ln/>
        </p:spPr>
      </p:sp>
      <p:sp>
        <p:nvSpPr>
          <p:cNvPr id="94211" name="Rectangle 3">
            <a:extLst>
              <a:ext uri="{FF2B5EF4-FFF2-40B4-BE49-F238E27FC236}">
                <a16:creationId xmlns:a16="http://schemas.microsoft.com/office/drawing/2014/main" id="{D6E1C313-18B9-4D12-92FF-0F1BBB28847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478901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1490230F-F72D-487D-B747-FD783C6F665A}"/>
              </a:ext>
            </a:extLst>
          </p:cNvPr>
          <p:cNvSpPr>
            <a:spLocks noGrp="1" noRot="1" noChangeAspect="1" noChangeArrowheads="1" noTextEdit="1"/>
          </p:cNvSpPr>
          <p:nvPr>
            <p:ph type="sldImg"/>
          </p:nvPr>
        </p:nvSpPr>
        <p:spPr>
          <a:ln/>
        </p:spPr>
      </p:sp>
      <p:sp>
        <p:nvSpPr>
          <p:cNvPr id="96259" name="Rectangle 3">
            <a:extLst>
              <a:ext uri="{FF2B5EF4-FFF2-40B4-BE49-F238E27FC236}">
                <a16:creationId xmlns:a16="http://schemas.microsoft.com/office/drawing/2014/main" id="{359F112E-85EB-4E86-94B2-F76F64F438B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669880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0437BC05-EBD3-4CF4-82F4-3F56BE9C856A}"/>
              </a:ext>
            </a:extLst>
          </p:cNvPr>
          <p:cNvSpPr>
            <a:spLocks noGrp="1" noRot="1" noChangeAspect="1" noChangeArrowheads="1" noTextEdit="1"/>
          </p:cNvSpPr>
          <p:nvPr>
            <p:ph type="sldImg"/>
          </p:nvPr>
        </p:nvSpPr>
        <p:spPr>
          <a:ln/>
        </p:spPr>
      </p:sp>
      <p:sp>
        <p:nvSpPr>
          <p:cNvPr id="100355" name="Rectangle 3">
            <a:extLst>
              <a:ext uri="{FF2B5EF4-FFF2-40B4-BE49-F238E27FC236}">
                <a16:creationId xmlns:a16="http://schemas.microsoft.com/office/drawing/2014/main" id="{CFEF5914-DC58-410D-B71B-B397C1A3269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590327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BEF62315-CCE3-438E-8EB8-AE0B5114495D}"/>
              </a:ext>
            </a:extLst>
          </p:cNvPr>
          <p:cNvSpPr>
            <a:spLocks noGrp="1" noRot="1" noChangeAspect="1" noChangeArrowheads="1" noTextEdit="1"/>
          </p:cNvSpPr>
          <p:nvPr>
            <p:ph type="sldImg"/>
          </p:nvPr>
        </p:nvSpPr>
        <p:spPr>
          <a:ln/>
        </p:spPr>
      </p:sp>
      <p:sp>
        <p:nvSpPr>
          <p:cNvPr id="102403" name="Rectangle 3">
            <a:extLst>
              <a:ext uri="{FF2B5EF4-FFF2-40B4-BE49-F238E27FC236}">
                <a16:creationId xmlns:a16="http://schemas.microsoft.com/office/drawing/2014/main" id="{3C8E0016-275D-4E48-9333-C4A00545289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2445311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9CEFEAE4-9628-463B-B119-69AB0AE7A1C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F9F69567-E049-4CB3-8295-768B8DDC3AFB}" type="slidenum">
              <a:rPr lang="it-IT" altLang="it-IT"/>
              <a:pPr>
                <a:spcBef>
                  <a:spcPct val="0"/>
                </a:spcBef>
              </a:pPr>
              <a:t>3</a:t>
            </a:fld>
            <a:endParaRPr lang="it-IT" altLang="it-IT"/>
          </a:p>
        </p:txBody>
      </p:sp>
      <p:sp>
        <p:nvSpPr>
          <p:cNvPr id="18435" name="Rectangle 2">
            <a:extLst>
              <a:ext uri="{FF2B5EF4-FFF2-40B4-BE49-F238E27FC236}">
                <a16:creationId xmlns:a16="http://schemas.microsoft.com/office/drawing/2014/main" id="{BDF0E334-A4F2-46CE-9086-92D2ECBFC8C2}"/>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8062C4D4-47FE-4DDF-8BD0-C60A7099537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57200" eaLnBrk="1" hangingPunct="1"/>
            <a:endParaRPr lang="it-IT" altLang="it-IT"/>
          </a:p>
        </p:txBody>
      </p:sp>
    </p:spTree>
    <p:extLst>
      <p:ext uri="{BB962C8B-B14F-4D97-AF65-F5344CB8AC3E}">
        <p14:creationId xmlns:p14="http://schemas.microsoft.com/office/powerpoint/2010/main" val="19750192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388158F-478C-41A8-8F23-0F0CFD959474}"/>
              </a:ext>
            </a:extLst>
          </p:cNvPr>
          <p:cNvSpPr>
            <a:spLocks noGrp="1" noRot="1" noChangeAspect="1" noChangeArrowheads="1" noTextEdit="1"/>
          </p:cNvSpPr>
          <p:nvPr>
            <p:ph type="sldImg"/>
          </p:nvPr>
        </p:nvSpPr>
        <p:spPr>
          <a:ln/>
        </p:spPr>
      </p:sp>
      <p:sp>
        <p:nvSpPr>
          <p:cNvPr id="106499" name="Rectangle 3">
            <a:extLst>
              <a:ext uri="{FF2B5EF4-FFF2-40B4-BE49-F238E27FC236}">
                <a16:creationId xmlns:a16="http://schemas.microsoft.com/office/drawing/2014/main" id="{8D53EA68-901C-46BC-BD68-0EFF4F40188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28198191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388158F-478C-41A8-8F23-0F0CFD959474}"/>
              </a:ext>
            </a:extLst>
          </p:cNvPr>
          <p:cNvSpPr>
            <a:spLocks noGrp="1" noRot="1" noChangeAspect="1" noChangeArrowheads="1" noTextEdit="1"/>
          </p:cNvSpPr>
          <p:nvPr>
            <p:ph type="sldImg"/>
          </p:nvPr>
        </p:nvSpPr>
        <p:spPr>
          <a:ln/>
        </p:spPr>
      </p:sp>
      <p:sp>
        <p:nvSpPr>
          <p:cNvPr id="106499" name="Rectangle 3">
            <a:extLst>
              <a:ext uri="{FF2B5EF4-FFF2-40B4-BE49-F238E27FC236}">
                <a16:creationId xmlns:a16="http://schemas.microsoft.com/office/drawing/2014/main" id="{8D53EA68-901C-46BC-BD68-0EFF4F40188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533325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05D7713-ACF9-4BBB-8AA5-1A8421E49AAE}"/>
              </a:ext>
            </a:extLst>
          </p:cNvPr>
          <p:cNvSpPr>
            <a:spLocks noGrp="1" noRot="1" noChangeAspect="1" noChangeArrowheads="1" noTextEdit="1"/>
          </p:cNvSpPr>
          <p:nvPr>
            <p:ph type="sldImg"/>
          </p:nvPr>
        </p:nvSpPr>
        <p:spPr>
          <a:ln/>
        </p:spPr>
      </p:sp>
      <p:sp>
        <p:nvSpPr>
          <p:cNvPr id="108547" name="Rectangle 3">
            <a:extLst>
              <a:ext uri="{FF2B5EF4-FFF2-40B4-BE49-F238E27FC236}">
                <a16:creationId xmlns:a16="http://schemas.microsoft.com/office/drawing/2014/main" id="{EB10FBA3-DB81-4470-BC0B-F59E3015888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13008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a16="http://schemas.microsoft.com/office/drawing/2014/main" id="{6AF3CB55-4951-43BA-B651-4752B59C37F6}"/>
              </a:ext>
            </a:extLst>
          </p:cNvPr>
          <p:cNvSpPr>
            <a:spLocks noGrp="1" noRot="1" noChangeAspect="1" noChangeArrowheads="1" noTextEdit="1"/>
          </p:cNvSpPr>
          <p:nvPr>
            <p:ph type="sldImg"/>
          </p:nvPr>
        </p:nvSpPr>
        <p:spPr>
          <a:ln/>
        </p:spPr>
      </p:sp>
      <p:sp>
        <p:nvSpPr>
          <p:cNvPr id="110595" name="Rectangle 3">
            <a:extLst>
              <a:ext uri="{FF2B5EF4-FFF2-40B4-BE49-F238E27FC236}">
                <a16:creationId xmlns:a16="http://schemas.microsoft.com/office/drawing/2014/main" id="{BB2E4B58-082B-46B6-9B9E-41A6C4ADF2F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1275594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66928617-53B5-4C9F-8B4C-C531241A8143}"/>
              </a:ext>
            </a:extLst>
          </p:cNvPr>
          <p:cNvSpPr>
            <a:spLocks noGrp="1" noRot="1" noChangeAspect="1" noChangeArrowheads="1" noTextEdit="1"/>
          </p:cNvSpPr>
          <p:nvPr>
            <p:ph type="sldImg"/>
          </p:nvPr>
        </p:nvSpPr>
        <p:spPr>
          <a:ln/>
        </p:spPr>
      </p:sp>
      <p:sp>
        <p:nvSpPr>
          <p:cNvPr id="71683" name="Rectangle 3">
            <a:extLst>
              <a:ext uri="{FF2B5EF4-FFF2-40B4-BE49-F238E27FC236}">
                <a16:creationId xmlns:a16="http://schemas.microsoft.com/office/drawing/2014/main" id="{9BEBD90A-2406-459C-9F2E-C59EF5D9CBC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1434171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6BEACA04-04FC-47F4-97E1-3C6B9841DAD5}"/>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CB7567CC-B411-4C74-8BAE-C241EF21090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2638633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59EC8BC6-5111-4B1E-820D-0DE5A928EAAA}"/>
              </a:ext>
            </a:extLst>
          </p:cNvPr>
          <p:cNvSpPr>
            <a:spLocks noGrp="1" noRot="1" noChangeAspect="1" noChangeArrowheads="1" noTextEdit="1"/>
          </p:cNvSpPr>
          <p:nvPr>
            <p:ph type="sldImg"/>
          </p:nvPr>
        </p:nvSpPr>
        <p:spPr>
          <a:ln/>
        </p:spPr>
      </p:sp>
      <p:sp>
        <p:nvSpPr>
          <p:cNvPr id="69635" name="Rectangle 3">
            <a:extLst>
              <a:ext uri="{FF2B5EF4-FFF2-40B4-BE49-F238E27FC236}">
                <a16:creationId xmlns:a16="http://schemas.microsoft.com/office/drawing/2014/main" id="{F0EB4D3D-A1CD-4419-9DDB-FAC17B367CC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952833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BBCECB0D-E051-4C2A-BC02-5482E35B488F}"/>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9CFDCD18-92F6-4CDC-B55D-2804C852FE4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188262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BBCECB0D-E051-4C2A-BC02-5482E35B488F}"/>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9CFDCD18-92F6-4CDC-B55D-2804C852FE4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2986817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E55C46EB-2F22-415F-8569-5A4562A0F6BB}"/>
              </a:ext>
            </a:extLst>
          </p:cNvPr>
          <p:cNvSpPr>
            <a:spLocks noGrp="1" noRot="1" noChangeAspect="1" noChangeArrowheads="1" noTextEdit="1"/>
          </p:cNvSpPr>
          <p:nvPr>
            <p:ph type="sldImg"/>
          </p:nvPr>
        </p:nvSpPr>
        <p:spPr>
          <a:ln/>
        </p:spPr>
      </p:sp>
      <p:sp>
        <p:nvSpPr>
          <p:cNvPr id="81923" name="Rectangle 3">
            <a:extLst>
              <a:ext uri="{FF2B5EF4-FFF2-40B4-BE49-F238E27FC236}">
                <a16:creationId xmlns:a16="http://schemas.microsoft.com/office/drawing/2014/main" id="{D399FCE4-193D-4C00-8896-851B4D0C98F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834481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7F21FD4A-334E-474E-9E79-6EEA4A0D6A3E}"/>
              </a:ext>
            </a:extLst>
          </p:cNvPr>
          <p:cNvSpPr>
            <a:spLocks noGrp="1" noRot="1" noChangeAspect="1" noChangeArrowheads="1" noTextEdit="1"/>
          </p:cNvSpPr>
          <p:nvPr>
            <p:ph type="sldImg"/>
          </p:nvPr>
        </p:nvSpPr>
        <p:spPr>
          <a:ln/>
        </p:spPr>
      </p:sp>
      <p:sp>
        <p:nvSpPr>
          <p:cNvPr id="83971" name="Rectangle 3">
            <a:extLst>
              <a:ext uri="{FF2B5EF4-FFF2-40B4-BE49-F238E27FC236}">
                <a16:creationId xmlns:a16="http://schemas.microsoft.com/office/drawing/2014/main" id="{14AC89B0-CB22-4673-990E-3E45A9C5D97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altLang="it-IT"/>
          </a:p>
        </p:txBody>
      </p:sp>
    </p:spTree>
    <p:extLst>
      <p:ext uri="{BB962C8B-B14F-4D97-AF65-F5344CB8AC3E}">
        <p14:creationId xmlns:p14="http://schemas.microsoft.com/office/powerpoint/2010/main" val="31168543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5B6BFD3-F28B-460F-ABA6-53915097904D}"/>
              </a:ext>
            </a:extLst>
          </p:cNvPr>
          <p:cNvSpPr>
            <a:spLocks noGrp="1"/>
          </p:cNvSpPr>
          <p:nvPr>
            <p:ph type="dt" sz="half" idx="10"/>
          </p:nvPr>
        </p:nvSpPr>
        <p:spPr/>
        <p:txBody>
          <a:bodyPr/>
          <a:lstStyle/>
          <a:p>
            <a:fld id="{6499C2FE-E5F3-4774-ABC6-84FED6BB68B7}" type="datetime1">
              <a:rPr lang="en-GB" smtClean="0"/>
              <a:t>27/01/2020</a:t>
            </a:fld>
            <a:endParaRPr lang="en-GB"/>
          </a:p>
        </p:txBody>
      </p:sp>
      <p:sp>
        <p:nvSpPr>
          <p:cNvPr id="4" name="Slide Number Placeholder 3">
            <a:extLst>
              <a:ext uri="{FF2B5EF4-FFF2-40B4-BE49-F238E27FC236}">
                <a16:creationId xmlns:a16="http://schemas.microsoft.com/office/drawing/2014/main" id="{F76E399D-889E-4CA1-BCFE-EF87DCC55C65}"/>
              </a:ext>
            </a:extLst>
          </p:cNvPr>
          <p:cNvSpPr>
            <a:spLocks noGrp="1"/>
          </p:cNvSpPr>
          <p:nvPr>
            <p:ph type="sldNum" sz="quarter" idx="11"/>
          </p:nvPr>
        </p:nvSpPr>
        <p:spPr/>
        <p:txBody>
          <a:bodyPr/>
          <a:lstStyle/>
          <a:p>
            <a:fld id="{F6AAE2AD-B814-42DE-89D2-0BE8A8EBB563}" type="slidenum">
              <a:rPr lang="en-GB" smtClean="0"/>
              <a:pPr/>
              <a:t>‹#›</a:t>
            </a:fld>
            <a:endParaRPr lang="en-GB"/>
          </a:p>
        </p:txBody>
      </p:sp>
      <p:pic>
        <p:nvPicPr>
          <p:cNvPr id="6" name="Picture 5" descr="A picture containing clipart&#10;&#10;Description generated with high confidence">
            <a:extLst>
              <a:ext uri="{FF2B5EF4-FFF2-40B4-BE49-F238E27FC236}">
                <a16:creationId xmlns:a16="http://schemas.microsoft.com/office/drawing/2014/main" id="{FA49A8D1-8865-45C3-AD95-150458E73D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36486" y="1766564"/>
            <a:ext cx="4919027" cy="1852717"/>
          </a:xfrm>
          <a:prstGeom prst="rect">
            <a:avLst/>
          </a:prstGeom>
        </p:spPr>
      </p:pic>
      <p:sp>
        <p:nvSpPr>
          <p:cNvPr id="7" name="Title 1">
            <a:extLst>
              <a:ext uri="{FF2B5EF4-FFF2-40B4-BE49-F238E27FC236}">
                <a16:creationId xmlns:a16="http://schemas.microsoft.com/office/drawing/2014/main" id="{71FA65FA-4A1C-440E-B9BA-89035BA0332C}"/>
              </a:ext>
            </a:extLst>
          </p:cNvPr>
          <p:cNvSpPr>
            <a:spLocks noGrp="1"/>
          </p:cNvSpPr>
          <p:nvPr>
            <p:ph type="ctrTitle" hasCustomPrompt="1"/>
          </p:nvPr>
        </p:nvSpPr>
        <p:spPr>
          <a:xfrm>
            <a:off x="5194406" y="3980985"/>
            <a:ext cx="6845060" cy="732257"/>
          </a:xfrm>
          <a:prstGeom prst="rect">
            <a:avLst/>
          </a:prstGeom>
        </p:spPr>
        <p:txBody>
          <a:bodyPr anchor="b"/>
          <a:lstStyle>
            <a:lvl1pPr algn="ctr">
              <a:defRPr sz="4000">
                <a:latin typeface="Eras Medium ITC" panose="020B0602030504020804" pitchFamily="34" charset="0"/>
              </a:defRPr>
            </a:lvl1pPr>
          </a:lstStyle>
          <a:p>
            <a:r>
              <a:rPr lang="en-GB" dirty="0"/>
              <a:t>Click to add presentation title</a:t>
            </a:r>
          </a:p>
        </p:txBody>
      </p:sp>
      <p:sp>
        <p:nvSpPr>
          <p:cNvPr id="8" name="Subtitle 2">
            <a:extLst>
              <a:ext uri="{FF2B5EF4-FFF2-40B4-BE49-F238E27FC236}">
                <a16:creationId xmlns:a16="http://schemas.microsoft.com/office/drawing/2014/main" id="{646FDE52-9D4A-40A3-946B-36D5C1629E55}"/>
              </a:ext>
            </a:extLst>
          </p:cNvPr>
          <p:cNvSpPr>
            <a:spLocks noGrp="1"/>
          </p:cNvSpPr>
          <p:nvPr>
            <p:ph type="subTitle" idx="1" hasCustomPrompt="1"/>
          </p:nvPr>
        </p:nvSpPr>
        <p:spPr>
          <a:xfrm>
            <a:off x="7407442" y="5342022"/>
            <a:ext cx="4632024" cy="489024"/>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a:latin typeface="Eras Medium ITC" panose="020B06020305040208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add presenters name</a:t>
            </a:r>
            <a:endParaRPr lang="en-GB" dirty="0"/>
          </a:p>
          <a:p>
            <a:endParaRPr lang="en-GB" dirty="0"/>
          </a:p>
        </p:txBody>
      </p:sp>
      <p:sp>
        <p:nvSpPr>
          <p:cNvPr id="22" name="Text Placeholder 21">
            <a:extLst>
              <a:ext uri="{FF2B5EF4-FFF2-40B4-BE49-F238E27FC236}">
                <a16:creationId xmlns:a16="http://schemas.microsoft.com/office/drawing/2014/main" id="{0892930E-1B7C-4728-9B73-42F60142F878}"/>
              </a:ext>
            </a:extLst>
          </p:cNvPr>
          <p:cNvSpPr>
            <a:spLocks noGrp="1"/>
          </p:cNvSpPr>
          <p:nvPr>
            <p:ph type="body" sz="quarter" idx="13" hasCustomPrompt="1"/>
          </p:nvPr>
        </p:nvSpPr>
        <p:spPr>
          <a:xfrm>
            <a:off x="7579894" y="4713159"/>
            <a:ext cx="4459572" cy="584146"/>
          </a:xfrm>
          <a:prstGeom prst="rect">
            <a:avLst/>
          </a:prstGeom>
        </p:spPr>
        <p:txBody>
          <a:bodyPr/>
          <a:lstStyle>
            <a:lvl1pPr marL="0" indent="0" algn="ctr">
              <a:buNone/>
              <a:defRPr sz="2800">
                <a:latin typeface="Eras Medium ITC" panose="020B0602030504020804" pitchFamily="34" charset="0"/>
              </a:defRPr>
            </a:lvl1pPr>
          </a:lstStyle>
          <a:p>
            <a:pPr lvl="0"/>
            <a:r>
              <a:rPr lang="en-GB" dirty="0"/>
              <a:t>Venue and time</a:t>
            </a:r>
          </a:p>
        </p:txBody>
      </p:sp>
      <p:sp>
        <p:nvSpPr>
          <p:cNvPr id="24" name="Footer Placeholder 4">
            <a:extLst>
              <a:ext uri="{FF2B5EF4-FFF2-40B4-BE49-F238E27FC236}">
                <a16:creationId xmlns:a16="http://schemas.microsoft.com/office/drawing/2014/main" id="{4C22A265-FD9D-4C43-9022-314C43DCA4DB}"/>
              </a:ext>
            </a:extLst>
          </p:cNvPr>
          <p:cNvSpPr>
            <a:spLocks noGrp="1"/>
          </p:cNvSpPr>
          <p:nvPr>
            <p:ph type="ftr" sz="quarter" idx="3"/>
          </p:nvPr>
        </p:nvSpPr>
        <p:spPr>
          <a:xfrm>
            <a:off x="0" y="6497052"/>
            <a:ext cx="4114800" cy="231729"/>
          </a:xfrm>
          <a:prstGeom prst="rect">
            <a:avLst/>
          </a:prstGeom>
        </p:spPr>
        <p:txBody>
          <a:bodyPr/>
          <a:lstStyle>
            <a:lvl1pPr>
              <a:defRPr sz="900"/>
            </a:lvl1pPr>
          </a:lstStyle>
          <a:p>
            <a:r>
              <a:rPr lang="en-GB">
                <a:solidFill>
                  <a:schemeClr val="tx1"/>
                </a:solidFill>
                <a:latin typeface="Eras Light ITC" pitchFamily="34" charset="0"/>
                <a:cs typeface="Cordia New" pitchFamily="34" charset="-34"/>
              </a:rPr>
              <a:t>Copyright © 2018 Innovative Technology and Science Ltd. All rights reserved</a:t>
            </a:r>
            <a:endParaRPr lang="en-GB" dirty="0"/>
          </a:p>
        </p:txBody>
      </p:sp>
    </p:spTree>
    <p:extLst>
      <p:ext uri="{BB962C8B-B14F-4D97-AF65-F5344CB8AC3E}">
        <p14:creationId xmlns:p14="http://schemas.microsoft.com/office/powerpoint/2010/main" val="3981225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747B506-589C-44CD-81A4-8EFA5211B990}"/>
              </a:ext>
            </a:extLst>
          </p:cNvPr>
          <p:cNvSpPr/>
          <p:nvPr userDrawn="1"/>
        </p:nvSpPr>
        <p:spPr>
          <a:xfrm>
            <a:off x="0" y="6010507"/>
            <a:ext cx="12192000" cy="847493"/>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4643C4F1-B55C-4711-8327-BBEA6EA2DCBC}"/>
              </a:ext>
            </a:extLst>
          </p:cNvPr>
          <p:cNvSpPr>
            <a:spLocks noGrp="1"/>
          </p:cNvSpPr>
          <p:nvPr>
            <p:ph type="ftr" sz="quarter" idx="10"/>
          </p:nvPr>
        </p:nvSpPr>
        <p:spPr/>
        <p:txBody>
          <a:bodyPr/>
          <a:lstStyle/>
          <a:p>
            <a:r>
              <a:rPr lang="en-GB">
                <a:latin typeface="Eras Light ITC" pitchFamily="34" charset="0"/>
                <a:cs typeface="Cordia New" pitchFamily="34" charset="-34"/>
              </a:rPr>
              <a:t>Copyright © 2018 Innovative Technology and Science Ltd. All rights reserved</a:t>
            </a:r>
            <a:endParaRPr lang="en-GB" dirty="0"/>
          </a:p>
        </p:txBody>
      </p:sp>
      <p:pic>
        <p:nvPicPr>
          <p:cNvPr id="4" name="Picture 3" descr="A picture containing clipart&#10;&#10;Description generated with high confidence">
            <a:extLst>
              <a:ext uri="{FF2B5EF4-FFF2-40B4-BE49-F238E27FC236}">
                <a16:creationId xmlns:a16="http://schemas.microsoft.com/office/drawing/2014/main" id="{B47D27EA-7AB1-4897-B5EB-6D3FBB5440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277456" y="2763219"/>
            <a:ext cx="3535340" cy="1331561"/>
          </a:xfrm>
          <a:prstGeom prst="rect">
            <a:avLst/>
          </a:prstGeom>
        </p:spPr>
      </p:pic>
      <p:sp>
        <p:nvSpPr>
          <p:cNvPr id="5" name="Title 9">
            <a:extLst>
              <a:ext uri="{FF2B5EF4-FFF2-40B4-BE49-F238E27FC236}">
                <a16:creationId xmlns:a16="http://schemas.microsoft.com/office/drawing/2014/main" id="{2F45112D-5E47-4241-9D38-26D6F707143E}"/>
              </a:ext>
            </a:extLst>
          </p:cNvPr>
          <p:cNvSpPr txBox="1">
            <a:spLocks/>
          </p:cNvSpPr>
          <p:nvPr userDrawn="1"/>
        </p:nvSpPr>
        <p:spPr>
          <a:xfrm>
            <a:off x="2908831" y="1703373"/>
            <a:ext cx="6699069" cy="747456"/>
          </a:xfrm>
          <a:prstGeom prst="rect">
            <a:avLst/>
          </a:prstGeom>
          <a:ln>
            <a:noFill/>
          </a:ln>
        </p:spPr>
        <p:txBody>
          <a:bodyPr/>
          <a:lstStyle>
            <a:lvl1pPr algn="l" defTabSz="914400" rtl="0" eaLnBrk="1" latinLnBrk="0" hangingPunct="1">
              <a:lnSpc>
                <a:spcPct val="90000"/>
              </a:lnSpc>
              <a:spcBef>
                <a:spcPct val="0"/>
              </a:spcBef>
              <a:buNone/>
              <a:defRPr sz="4400" b="1" kern="1200">
                <a:ln>
                  <a:noFill/>
                </a:ln>
                <a:solidFill>
                  <a:schemeClr val="tx1"/>
                </a:solidFill>
                <a:latin typeface="Eras Medium ITC" panose="020B0602030504020804" pitchFamily="34" charset="0"/>
                <a:ea typeface="+mj-ea"/>
                <a:cs typeface="+mj-cs"/>
              </a:defRPr>
            </a:lvl1pPr>
          </a:lstStyle>
          <a:p>
            <a:r>
              <a:rPr lang="en-GB" dirty="0"/>
              <a:t>Thanks for your attention!</a:t>
            </a:r>
          </a:p>
        </p:txBody>
      </p:sp>
    </p:spTree>
    <p:extLst>
      <p:ext uri="{BB962C8B-B14F-4D97-AF65-F5344CB8AC3E}">
        <p14:creationId xmlns:p14="http://schemas.microsoft.com/office/powerpoint/2010/main" val="3069079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747B506-589C-44CD-81A4-8EFA5211B990}"/>
              </a:ext>
            </a:extLst>
          </p:cNvPr>
          <p:cNvSpPr/>
          <p:nvPr userDrawn="1"/>
        </p:nvSpPr>
        <p:spPr>
          <a:xfrm>
            <a:off x="0" y="6010507"/>
            <a:ext cx="12192000" cy="847493"/>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4643C4F1-B55C-4711-8327-BBEA6EA2DCBC}"/>
              </a:ext>
            </a:extLst>
          </p:cNvPr>
          <p:cNvSpPr>
            <a:spLocks noGrp="1"/>
          </p:cNvSpPr>
          <p:nvPr>
            <p:ph type="ftr" sz="quarter" idx="10"/>
          </p:nvPr>
        </p:nvSpPr>
        <p:spPr/>
        <p:txBody>
          <a:bodyPr/>
          <a:lstStyle/>
          <a:p>
            <a:r>
              <a:rPr lang="en-GB">
                <a:latin typeface="Eras Light ITC" pitchFamily="34" charset="0"/>
                <a:cs typeface="Cordia New" pitchFamily="34" charset="-34"/>
              </a:rPr>
              <a:t>Copyright © 2018 Innovative Technology and Science Ltd. All rights reserved</a:t>
            </a:r>
            <a:endParaRPr lang="en-GB" dirty="0"/>
          </a:p>
        </p:txBody>
      </p:sp>
      <p:pic>
        <p:nvPicPr>
          <p:cNvPr id="4" name="Picture 3" descr="A picture containing clipart&#10;&#10;Description generated with high confidence">
            <a:extLst>
              <a:ext uri="{FF2B5EF4-FFF2-40B4-BE49-F238E27FC236}">
                <a16:creationId xmlns:a16="http://schemas.microsoft.com/office/drawing/2014/main" id="{B47D27EA-7AB1-4897-B5EB-6D3FBB54406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57400" y="2899106"/>
            <a:ext cx="3535340" cy="1331561"/>
          </a:xfrm>
          <a:prstGeom prst="rect">
            <a:avLst/>
          </a:prstGeom>
        </p:spPr>
      </p:pic>
      <p:sp>
        <p:nvSpPr>
          <p:cNvPr id="5" name="Title 9">
            <a:extLst>
              <a:ext uri="{FF2B5EF4-FFF2-40B4-BE49-F238E27FC236}">
                <a16:creationId xmlns:a16="http://schemas.microsoft.com/office/drawing/2014/main" id="{2F45112D-5E47-4241-9D38-26D6F707143E}"/>
              </a:ext>
            </a:extLst>
          </p:cNvPr>
          <p:cNvSpPr txBox="1">
            <a:spLocks/>
          </p:cNvSpPr>
          <p:nvPr userDrawn="1"/>
        </p:nvSpPr>
        <p:spPr>
          <a:xfrm>
            <a:off x="2908831" y="1703373"/>
            <a:ext cx="6699069" cy="747456"/>
          </a:xfrm>
          <a:prstGeom prst="rect">
            <a:avLst/>
          </a:prstGeom>
          <a:ln>
            <a:noFill/>
          </a:ln>
        </p:spPr>
        <p:txBody>
          <a:bodyPr/>
          <a:lstStyle>
            <a:lvl1pPr algn="l" defTabSz="914400" rtl="0" eaLnBrk="1" latinLnBrk="0" hangingPunct="1">
              <a:lnSpc>
                <a:spcPct val="90000"/>
              </a:lnSpc>
              <a:spcBef>
                <a:spcPct val="0"/>
              </a:spcBef>
              <a:buNone/>
              <a:defRPr sz="4400" b="1" kern="1200">
                <a:ln>
                  <a:noFill/>
                </a:ln>
                <a:solidFill>
                  <a:schemeClr val="tx1"/>
                </a:solidFill>
                <a:latin typeface="Eras Medium ITC" panose="020B0602030504020804" pitchFamily="34" charset="0"/>
                <a:ea typeface="+mj-ea"/>
                <a:cs typeface="+mj-cs"/>
              </a:defRPr>
            </a:lvl1pPr>
          </a:lstStyle>
          <a:p>
            <a:r>
              <a:rPr lang="en-GB" dirty="0"/>
              <a:t>Thanks for your attention!</a:t>
            </a:r>
          </a:p>
        </p:txBody>
      </p:sp>
    </p:spTree>
    <p:extLst>
      <p:ext uri="{BB962C8B-B14F-4D97-AF65-F5344CB8AC3E}">
        <p14:creationId xmlns:p14="http://schemas.microsoft.com/office/powerpoint/2010/main" val="3682591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D0A5997-F4C9-42CA-86F4-4639365A7CDB}"/>
              </a:ext>
            </a:extLst>
          </p:cNvPr>
          <p:cNvSpPr>
            <a:spLocks noGrp="1"/>
          </p:cNvSpPr>
          <p:nvPr>
            <p:ph type="dt" sz="half" idx="10"/>
          </p:nvPr>
        </p:nvSpPr>
        <p:spPr/>
        <p:txBody>
          <a:bodyPr/>
          <a:lstStyle/>
          <a:p>
            <a:fld id="{0770BB16-00CB-4AA5-8006-5E0182767B7C}" type="datetime1">
              <a:rPr lang="en-GB" smtClean="0"/>
              <a:t>27/01/2020</a:t>
            </a:fld>
            <a:endParaRPr lang="en-GB"/>
          </a:p>
        </p:txBody>
      </p:sp>
      <p:sp>
        <p:nvSpPr>
          <p:cNvPr id="4" name="Slide Number Placeholder 3">
            <a:extLst>
              <a:ext uri="{FF2B5EF4-FFF2-40B4-BE49-F238E27FC236}">
                <a16:creationId xmlns:a16="http://schemas.microsoft.com/office/drawing/2014/main" id="{D2737D5E-DBA7-4253-ADF8-ACED07C64DBF}"/>
              </a:ext>
            </a:extLst>
          </p:cNvPr>
          <p:cNvSpPr>
            <a:spLocks noGrp="1"/>
          </p:cNvSpPr>
          <p:nvPr>
            <p:ph type="sldNum" sz="quarter" idx="11"/>
          </p:nvPr>
        </p:nvSpPr>
        <p:spPr/>
        <p:txBody>
          <a:bodyPr/>
          <a:lstStyle/>
          <a:p>
            <a:fld id="{F6AAE2AD-B814-42DE-89D2-0BE8A8EBB563}" type="slidenum">
              <a:rPr lang="en-GB" smtClean="0"/>
              <a:pPr/>
              <a:t>‹#›</a:t>
            </a:fld>
            <a:endParaRPr lang="en-GB"/>
          </a:p>
        </p:txBody>
      </p:sp>
      <p:sp>
        <p:nvSpPr>
          <p:cNvPr id="5" name="Footer Placeholder 4">
            <a:extLst>
              <a:ext uri="{FF2B5EF4-FFF2-40B4-BE49-F238E27FC236}">
                <a16:creationId xmlns:a16="http://schemas.microsoft.com/office/drawing/2014/main" id="{7B9C313F-F888-4973-8CC0-671F320E3763}"/>
              </a:ext>
            </a:extLst>
          </p:cNvPr>
          <p:cNvSpPr>
            <a:spLocks noGrp="1"/>
          </p:cNvSpPr>
          <p:nvPr>
            <p:ph type="ftr" sz="quarter" idx="12"/>
          </p:nvPr>
        </p:nvSpPr>
        <p:spPr>
          <a:xfrm>
            <a:off x="204537" y="6538911"/>
            <a:ext cx="4114800" cy="231729"/>
          </a:xfrm>
        </p:spPr>
        <p:txBody>
          <a:bodyPr/>
          <a:lstStyle/>
          <a:p>
            <a:r>
              <a:rPr lang="en-GB" dirty="0">
                <a:solidFill>
                  <a:schemeClr val="tx1"/>
                </a:solidFill>
                <a:latin typeface="Eras Light ITC" pitchFamily="34" charset="0"/>
                <a:cs typeface="Cordia New" pitchFamily="34" charset="-34"/>
              </a:rPr>
              <a:t>Copyright © 2018 Innovative Technology and Science Ltd. All rights reserved</a:t>
            </a:r>
            <a:endParaRPr lang="en-GB" dirty="0"/>
          </a:p>
        </p:txBody>
      </p:sp>
    </p:spTree>
    <p:extLst>
      <p:ext uri="{BB962C8B-B14F-4D97-AF65-F5344CB8AC3E}">
        <p14:creationId xmlns:p14="http://schemas.microsoft.com/office/powerpoint/2010/main" val="2364085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a:prstGeom prst="rect">
            <a:avLst/>
          </a:prstGeo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914400" y="3505200"/>
            <a:ext cx="8534400" cy="1752600"/>
          </a:xfrm>
          <a:prstGeom prst="rect">
            <a:avLst/>
          </a:prstGeo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59A4097-C614-4AC9-9CC4-914DB61D858A}" type="datetime1">
              <a:rPr lang="en-GB" smtClean="0"/>
              <a:t>27/01/2020</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6AAE2AD-B814-42DE-89D2-0BE8A8EBB563}" type="slidenum">
              <a:rPr lang="en-GB" smtClean="0"/>
              <a:pPr/>
              <a:t>‹#›</a:t>
            </a:fld>
            <a:endParaRPr lang="en-GB"/>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698434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E9B2E-F898-42E4-80A2-035FED33602D}"/>
              </a:ext>
            </a:extLst>
          </p:cNvPr>
          <p:cNvSpPr>
            <a:spLocks noGrp="1"/>
          </p:cNvSpPr>
          <p:nvPr>
            <p:ph type="title"/>
          </p:nvPr>
        </p:nvSpPr>
        <p:spPr>
          <a:xfrm>
            <a:off x="833089" y="182562"/>
            <a:ext cx="7336353" cy="482368"/>
          </a:xfrm>
          <a:prstGeom prst="rect">
            <a:avLst/>
          </a:prstGeom>
        </p:spPr>
        <p:txBody>
          <a:body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93CA32B1-BFF1-4ED1-8595-DAC14C653FA3}"/>
              </a:ext>
            </a:extLst>
          </p:cNvPr>
          <p:cNvSpPr>
            <a:spLocks noGrp="1"/>
          </p:cNvSpPr>
          <p:nvPr>
            <p:ph type="dt" sz="half" idx="10"/>
          </p:nvPr>
        </p:nvSpPr>
        <p:spPr/>
        <p:txBody>
          <a:bodyPr/>
          <a:lstStyle/>
          <a:p>
            <a:fld id="{FAE04F34-B9DA-4332-9845-FA4F51E15E08}" type="datetime1">
              <a:rPr lang="en-GB" smtClean="0"/>
              <a:t>27/01/2020</a:t>
            </a:fld>
            <a:endParaRPr lang="en-GB"/>
          </a:p>
        </p:txBody>
      </p:sp>
      <p:sp>
        <p:nvSpPr>
          <p:cNvPr id="4" name="Slide Number Placeholder 3">
            <a:extLst>
              <a:ext uri="{FF2B5EF4-FFF2-40B4-BE49-F238E27FC236}">
                <a16:creationId xmlns:a16="http://schemas.microsoft.com/office/drawing/2014/main" id="{0B44ED72-9742-4EC8-A3A0-EB165C77890A}"/>
              </a:ext>
            </a:extLst>
          </p:cNvPr>
          <p:cNvSpPr>
            <a:spLocks noGrp="1"/>
          </p:cNvSpPr>
          <p:nvPr>
            <p:ph type="sldNum" sz="quarter" idx="11"/>
          </p:nvPr>
        </p:nvSpPr>
        <p:spPr/>
        <p:txBody>
          <a:bodyPr/>
          <a:lstStyle/>
          <a:p>
            <a:fld id="{8A519045-BFF6-4EC1-B924-DDF9E574DB3D}" type="slidenum">
              <a:rPr lang="en-GB" smtClean="0"/>
              <a:t>‹#›</a:t>
            </a:fld>
            <a:endParaRPr lang="en-GB"/>
          </a:p>
        </p:txBody>
      </p:sp>
      <p:sp>
        <p:nvSpPr>
          <p:cNvPr id="5" name="Footer Placeholder 4">
            <a:extLst>
              <a:ext uri="{FF2B5EF4-FFF2-40B4-BE49-F238E27FC236}">
                <a16:creationId xmlns:a16="http://schemas.microsoft.com/office/drawing/2014/main" id="{8C27CD81-A7E6-49C6-9191-0296A443F45C}"/>
              </a:ext>
            </a:extLst>
          </p:cNvPr>
          <p:cNvSpPr>
            <a:spLocks noGrp="1"/>
          </p:cNvSpPr>
          <p:nvPr>
            <p:ph type="ftr" sz="quarter" idx="12"/>
          </p:nvPr>
        </p:nvSpPr>
        <p:spPr/>
        <p:txBody>
          <a:bodyPr/>
          <a:lstStyle/>
          <a:p>
            <a:r>
              <a:rPr lang="en-GB">
                <a:solidFill>
                  <a:schemeClr val="tx1"/>
                </a:solidFill>
                <a:latin typeface="Eras Light ITC" pitchFamily="34" charset="0"/>
                <a:cs typeface="Cordia New" pitchFamily="34" charset="-34"/>
              </a:rPr>
              <a:t>Copyright © 2018 Innovative Technology and Science Ltd. All rights reserved</a:t>
            </a:r>
            <a:endParaRPr lang="en-GB" dirty="0"/>
          </a:p>
        </p:txBody>
      </p:sp>
      <p:sp>
        <p:nvSpPr>
          <p:cNvPr id="7" name="Content Placeholder 6">
            <a:extLst>
              <a:ext uri="{FF2B5EF4-FFF2-40B4-BE49-F238E27FC236}">
                <a16:creationId xmlns:a16="http://schemas.microsoft.com/office/drawing/2014/main" id="{DEB1B433-594C-4C97-A932-D7FCFB88647A}"/>
              </a:ext>
            </a:extLst>
          </p:cNvPr>
          <p:cNvSpPr>
            <a:spLocks noGrp="1"/>
          </p:cNvSpPr>
          <p:nvPr>
            <p:ph sz="quarter" idx="13"/>
          </p:nvPr>
        </p:nvSpPr>
        <p:spPr>
          <a:xfrm>
            <a:off x="1889125" y="1697038"/>
            <a:ext cx="9300243" cy="3344862"/>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754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FE22-F53A-4552-986F-8549604F2800}"/>
              </a:ext>
            </a:extLst>
          </p:cNvPr>
          <p:cNvSpPr>
            <a:spLocks noGrp="1"/>
          </p:cNvSpPr>
          <p:nvPr>
            <p:ph type="title"/>
          </p:nvPr>
        </p:nvSpPr>
        <p:spPr>
          <a:xfrm>
            <a:off x="838200" y="365125"/>
            <a:ext cx="10515600" cy="1325563"/>
          </a:xfrm>
          <a:prstGeom prst="rect">
            <a:avLst/>
          </a:prstGeom>
        </p:spPr>
        <p:txBody>
          <a:body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5C727622-BC69-432B-9D32-4D73A5CDD241}"/>
              </a:ext>
            </a:extLst>
          </p:cNvPr>
          <p:cNvSpPr>
            <a:spLocks noGrp="1"/>
          </p:cNvSpPr>
          <p:nvPr>
            <p:ph type="dt" sz="half" idx="10"/>
          </p:nvPr>
        </p:nvSpPr>
        <p:spPr/>
        <p:txBody>
          <a:bodyPr/>
          <a:lstStyle/>
          <a:p>
            <a:fld id="{B4E0FCD4-4405-4D79-9FD0-54A1845FDA72}" type="datetime1">
              <a:rPr lang="en-GB" smtClean="0"/>
              <a:t>27/01/2020</a:t>
            </a:fld>
            <a:endParaRPr lang="en-GB"/>
          </a:p>
        </p:txBody>
      </p:sp>
      <p:sp>
        <p:nvSpPr>
          <p:cNvPr id="4" name="Slide Number Placeholder 3">
            <a:extLst>
              <a:ext uri="{FF2B5EF4-FFF2-40B4-BE49-F238E27FC236}">
                <a16:creationId xmlns:a16="http://schemas.microsoft.com/office/drawing/2014/main" id="{27E19842-773D-4762-89B5-46EF5018B197}"/>
              </a:ext>
            </a:extLst>
          </p:cNvPr>
          <p:cNvSpPr>
            <a:spLocks noGrp="1"/>
          </p:cNvSpPr>
          <p:nvPr>
            <p:ph type="sldNum" sz="quarter" idx="11"/>
          </p:nvPr>
        </p:nvSpPr>
        <p:spPr/>
        <p:txBody>
          <a:bodyPr/>
          <a:lstStyle/>
          <a:p>
            <a:fld id="{8A519045-BFF6-4EC1-B924-DDF9E574DB3D}" type="slidenum">
              <a:rPr lang="en-GB" smtClean="0"/>
              <a:t>‹#›</a:t>
            </a:fld>
            <a:endParaRPr lang="en-GB"/>
          </a:p>
        </p:txBody>
      </p:sp>
      <p:sp>
        <p:nvSpPr>
          <p:cNvPr id="5" name="Footer Placeholder 4">
            <a:extLst>
              <a:ext uri="{FF2B5EF4-FFF2-40B4-BE49-F238E27FC236}">
                <a16:creationId xmlns:a16="http://schemas.microsoft.com/office/drawing/2014/main" id="{9459E9A5-762B-46CA-BBEC-F917F0C582B4}"/>
              </a:ext>
            </a:extLst>
          </p:cNvPr>
          <p:cNvSpPr>
            <a:spLocks noGrp="1"/>
          </p:cNvSpPr>
          <p:nvPr>
            <p:ph type="ftr" sz="quarter" idx="12"/>
          </p:nvPr>
        </p:nvSpPr>
        <p:spPr/>
        <p:txBody>
          <a:bodyPr/>
          <a:lstStyle/>
          <a:p>
            <a:r>
              <a:rPr lang="en-GB">
                <a:solidFill>
                  <a:schemeClr val="tx1"/>
                </a:solidFill>
                <a:latin typeface="Eras Light ITC" pitchFamily="34" charset="0"/>
                <a:cs typeface="Cordia New" pitchFamily="34" charset="-34"/>
              </a:rPr>
              <a:t>Copyright © 2018 Innovative Technology and Science Ltd. All rights reserved</a:t>
            </a:r>
            <a:endParaRPr lang="en-GB" dirty="0"/>
          </a:p>
        </p:txBody>
      </p:sp>
      <p:sp>
        <p:nvSpPr>
          <p:cNvPr id="7" name="Content Placeholder 6">
            <a:extLst>
              <a:ext uri="{FF2B5EF4-FFF2-40B4-BE49-F238E27FC236}">
                <a16:creationId xmlns:a16="http://schemas.microsoft.com/office/drawing/2014/main" id="{587045D4-E246-4448-9775-BCB572787471}"/>
              </a:ext>
            </a:extLst>
          </p:cNvPr>
          <p:cNvSpPr>
            <a:spLocks noGrp="1"/>
          </p:cNvSpPr>
          <p:nvPr>
            <p:ph sz="quarter" idx="13"/>
          </p:nvPr>
        </p:nvSpPr>
        <p:spPr>
          <a:xfrm>
            <a:off x="441158" y="2069766"/>
            <a:ext cx="5057274" cy="32004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8">
            <a:extLst>
              <a:ext uri="{FF2B5EF4-FFF2-40B4-BE49-F238E27FC236}">
                <a16:creationId xmlns:a16="http://schemas.microsoft.com/office/drawing/2014/main" id="{A36B85AC-B9B6-43E1-A6F0-3B94B318D10C}"/>
              </a:ext>
            </a:extLst>
          </p:cNvPr>
          <p:cNvSpPr>
            <a:spLocks noGrp="1"/>
          </p:cNvSpPr>
          <p:nvPr>
            <p:ph sz="quarter" idx="14"/>
          </p:nvPr>
        </p:nvSpPr>
        <p:spPr>
          <a:xfrm>
            <a:off x="6071184" y="2105483"/>
            <a:ext cx="5282616" cy="32004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44356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F313959-5C55-4F1D-B224-90AFFA9AF692}"/>
              </a:ext>
            </a:extLst>
          </p:cNvPr>
          <p:cNvSpPr>
            <a:spLocks noGrp="1"/>
          </p:cNvSpPr>
          <p:nvPr>
            <p:ph type="dt" sz="half" idx="10"/>
          </p:nvPr>
        </p:nvSpPr>
        <p:spPr/>
        <p:txBody>
          <a:bodyPr/>
          <a:lstStyle/>
          <a:p>
            <a:fld id="{0281A10B-5297-473E-A185-5EFD09113D21}" type="datetime1">
              <a:rPr lang="en-GB" smtClean="0"/>
              <a:t>27/01/2020</a:t>
            </a:fld>
            <a:endParaRPr lang="en-GB"/>
          </a:p>
        </p:txBody>
      </p:sp>
      <p:sp>
        <p:nvSpPr>
          <p:cNvPr id="4" name="Slide Number Placeholder 3">
            <a:extLst>
              <a:ext uri="{FF2B5EF4-FFF2-40B4-BE49-F238E27FC236}">
                <a16:creationId xmlns:a16="http://schemas.microsoft.com/office/drawing/2014/main" id="{83B4BDDE-A47D-49B1-9C0B-93326B990DE9}"/>
              </a:ext>
            </a:extLst>
          </p:cNvPr>
          <p:cNvSpPr>
            <a:spLocks noGrp="1"/>
          </p:cNvSpPr>
          <p:nvPr>
            <p:ph type="sldNum" sz="quarter" idx="11"/>
          </p:nvPr>
        </p:nvSpPr>
        <p:spPr/>
        <p:txBody>
          <a:bodyPr/>
          <a:lstStyle/>
          <a:p>
            <a:fld id="{8A519045-BFF6-4EC1-B924-DDF9E574DB3D}" type="slidenum">
              <a:rPr lang="en-GB" smtClean="0"/>
              <a:t>‹#›</a:t>
            </a:fld>
            <a:endParaRPr lang="en-GB"/>
          </a:p>
        </p:txBody>
      </p:sp>
      <p:sp>
        <p:nvSpPr>
          <p:cNvPr id="5" name="Footer Placeholder 4">
            <a:extLst>
              <a:ext uri="{FF2B5EF4-FFF2-40B4-BE49-F238E27FC236}">
                <a16:creationId xmlns:a16="http://schemas.microsoft.com/office/drawing/2014/main" id="{9FC34ED0-65EB-4945-AAA4-D497C3F63E22}"/>
              </a:ext>
            </a:extLst>
          </p:cNvPr>
          <p:cNvSpPr>
            <a:spLocks noGrp="1"/>
          </p:cNvSpPr>
          <p:nvPr>
            <p:ph type="ftr" sz="quarter" idx="12"/>
          </p:nvPr>
        </p:nvSpPr>
        <p:spPr/>
        <p:txBody>
          <a:bodyPr/>
          <a:lstStyle/>
          <a:p>
            <a:r>
              <a:rPr lang="en-GB">
                <a:solidFill>
                  <a:schemeClr val="tx1"/>
                </a:solidFill>
                <a:latin typeface="Eras Light ITC" pitchFamily="34" charset="0"/>
                <a:cs typeface="Cordia New" pitchFamily="34" charset="-34"/>
              </a:rPr>
              <a:t>Copyright © 2018 Innovative Technology and Science Ltd. All rights reserved</a:t>
            </a:r>
            <a:endParaRPr lang="en-GB" dirty="0"/>
          </a:p>
        </p:txBody>
      </p:sp>
      <p:sp>
        <p:nvSpPr>
          <p:cNvPr id="7" name="Content Placeholder 6">
            <a:extLst>
              <a:ext uri="{FF2B5EF4-FFF2-40B4-BE49-F238E27FC236}">
                <a16:creationId xmlns:a16="http://schemas.microsoft.com/office/drawing/2014/main" id="{75C42239-06A3-4F93-80FA-41CBAD433D43}"/>
              </a:ext>
            </a:extLst>
          </p:cNvPr>
          <p:cNvSpPr>
            <a:spLocks noGrp="1"/>
          </p:cNvSpPr>
          <p:nvPr>
            <p:ph sz="quarter" idx="13"/>
          </p:nvPr>
        </p:nvSpPr>
        <p:spPr>
          <a:xfrm>
            <a:off x="1660525" y="1804988"/>
            <a:ext cx="4764088" cy="2971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8">
            <a:extLst>
              <a:ext uri="{FF2B5EF4-FFF2-40B4-BE49-F238E27FC236}">
                <a16:creationId xmlns:a16="http://schemas.microsoft.com/office/drawing/2014/main" id="{C1FDEA84-43AE-40A3-8BD7-030C9CB660DE}"/>
              </a:ext>
            </a:extLst>
          </p:cNvPr>
          <p:cNvSpPr>
            <a:spLocks noGrp="1"/>
          </p:cNvSpPr>
          <p:nvPr>
            <p:ph sz="quarter" idx="14"/>
          </p:nvPr>
        </p:nvSpPr>
        <p:spPr>
          <a:xfrm>
            <a:off x="7026275" y="1804988"/>
            <a:ext cx="4764088" cy="29718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842820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8EF8510-A4F9-47B1-B42E-C55410C9ECE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715A0B5C-F4E4-49AE-985A-BCDF2E565CA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F82618B8-54C3-4936-BD1B-FEC7243DBCC9}"/>
              </a:ext>
            </a:extLst>
          </p:cNvPr>
          <p:cNvSpPr>
            <a:spLocks noGrp="1" noChangeArrowheads="1"/>
          </p:cNvSpPr>
          <p:nvPr>
            <p:ph type="sldNum" sz="quarter" idx="12"/>
          </p:nvPr>
        </p:nvSpPr>
        <p:spPr>
          <a:ln/>
        </p:spPr>
        <p:txBody>
          <a:bodyPr/>
          <a:lstStyle>
            <a:lvl1pPr>
              <a:defRPr/>
            </a:lvl1pPr>
          </a:lstStyle>
          <a:p>
            <a:pPr>
              <a:defRPr/>
            </a:pPr>
            <a:fld id="{5953460F-4842-4D3E-9A90-DC68674D7543}" type="slidenum">
              <a:rPr lang="it-IT" altLang="it-IT"/>
              <a:pPr>
                <a:defRPr/>
              </a:pPr>
              <a:t>‹#›</a:t>
            </a:fld>
            <a:endParaRPr lang="it-IT" altLang="it-IT"/>
          </a:p>
        </p:txBody>
      </p:sp>
    </p:spTree>
    <p:extLst>
      <p:ext uri="{BB962C8B-B14F-4D97-AF65-F5344CB8AC3E}">
        <p14:creationId xmlns:p14="http://schemas.microsoft.com/office/powerpoint/2010/main" val="2922284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p>
        </p:txBody>
      </p:sp>
      <p:sp>
        <p:nvSpPr>
          <p:cNvPr id="3" name="Sottotitolo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F3FB07CF-AF65-499D-8FAA-31658C5C2F6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CE6ED9E-B024-4331-ADA6-ACA34D10234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4EB3F9D-64BC-49D4-A701-DDC0D6BB2622}"/>
              </a:ext>
            </a:extLst>
          </p:cNvPr>
          <p:cNvSpPr>
            <a:spLocks noGrp="1" noChangeArrowheads="1"/>
          </p:cNvSpPr>
          <p:nvPr>
            <p:ph type="sldNum" sz="quarter" idx="12"/>
          </p:nvPr>
        </p:nvSpPr>
        <p:spPr>
          <a:ln/>
        </p:spPr>
        <p:txBody>
          <a:bodyPr/>
          <a:lstStyle>
            <a:lvl1pPr>
              <a:defRPr/>
            </a:lvl1pPr>
          </a:lstStyle>
          <a:p>
            <a:pPr>
              <a:defRPr/>
            </a:pPr>
            <a:fld id="{AE0CFDB4-BE00-4275-B0BB-1A99DFCD436A}" type="slidenum">
              <a:rPr lang="it-IT" altLang="it-IT"/>
              <a:pPr>
                <a:defRPr/>
              </a:pPr>
              <a:t>‹#›</a:t>
            </a:fld>
            <a:endParaRPr lang="it-IT" altLang="it-IT"/>
          </a:p>
        </p:txBody>
      </p:sp>
    </p:spTree>
    <p:extLst>
      <p:ext uri="{BB962C8B-B14F-4D97-AF65-F5344CB8AC3E}">
        <p14:creationId xmlns:p14="http://schemas.microsoft.com/office/powerpoint/2010/main" val="29606276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630901F-DC7B-4EE8-A3D8-12A3EE638CA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3F2C960-CFF0-4724-B536-24F1684A626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B5E6CF2-5FD9-4BC0-A007-85D577B1B057}"/>
              </a:ext>
            </a:extLst>
          </p:cNvPr>
          <p:cNvSpPr>
            <a:spLocks noGrp="1" noChangeArrowheads="1"/>
          </p:cNvSpPr>
          <p:nvPr>
            <p:ph type="sldNum" sz="quarter" idx="12"/>
          </p:nvPr>
        </p:nvSpPr>
        <p:spPr>
          <a:ln/>
        </p:spPr>
        <p:txBody>
          <a:bodyPr/>
          <a:lstStyle>
            <a:lvl1pPr>
              <a:defRPr/>
            </a:lvl1pPr>
          </a:lstStyle>
          <a:p>
            <a:pPr>
              <a:defRPr/>
            </a:pPr>
            <a:fld id="{2FA0790C-44AB-484F-AA3A-FB319357FC2A}" type="slidenum">
              <a:rPr lang="it-IT" altLang="it-IT"/>
              <a:pPr>
                <a:defRPr/>
              </a:pPr>
              <a:t>‹#›</a:t>
            </a:fld>
            <a:endParaRPr lang="it-IT" altLang="it-IT"/>
          </a:p>
        </p:txBody>
      </p:sp>
    </p:spTree>
    <p:extLst>
      <p:ext uri="{BB962C8B-B14F-4D97-AF65-F5344CB8AC3E}">
        <p14:creationId xmlns:p14="http://schemas.microsoft.com/office/powerpoint/2010/main" val="3361850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6.xml"/><Relationship Id="rId7"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3" Type="http://schemas.openxmlformats.org/officeDocument/2006/relationships/hyperlink" Target="mailto:katia.insogna@innotecuk.com" TargetMode="External"/><Relationship Id="rId2" Type="http://schemas.openxmlformats.org/officeDocument/2006/relationships/theme" Target="../theme/theme4.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DC815E5-4349-4415-B6BC-14514B9DB50A}"/>
              </a:ext>
            </a:extLst>
          </p:cNvPr>
          <p:cNvSpPr>
            <a:spLocks noGrp="1"/>
          </p:cNvSpPr>
          <p:nvPr>
            <p:ph type="dt" sz="half" idx="2"/>
          </p:nvPr>
        </p:nvSpPr>
        <p:spPr>
          <a:xfrm>
            <a:off x="4928286" y="6356349"/>
            <a:ext cx="2743200" cy="365125"/>
          </a:xfrm>
          <a:prstGeom prst="rect">
            <a:avLst/>
          </a:prstGeom>
        </p:spPr>
        <p:txBody>
          <a:bodyPr vert="horz" lIns="91440" tIns="45720" rIns="91440" bIns="45720" rtlCol="0" anchor="ctr"/>
          <a:lstStyle>
            <a:lvl1pPr algn="ctr">
              <a:defRPr sz="1200">
                <a:solidFill>
                  <a:schemeClr val="tx1">
                    <a:tint val="75000"/>
                  </a:schemeClr>
                </a:solidFill>
                <a:latin typeface="Eras Medium ITC" panose="020B0602030504020804" pitchFamily="34" charset="0"/>
              </a:defRPr>
            </a:lvl1pPr>
          </a:lstStyle>
          <a:p>
            <a:fld id="{A9A9B2F0-A306-4106-AF62-F88E31BAC60C}" type="datetime1">
              <a:rPr lang="en-GB" smtClean="0"/>
              <a:t>27/01/2020</a:t>
            </a:fld>
            <a:endParaRPr lang="en-GB"/>
          </a:p>
        </p:txBody>
      </p:sp>
      <p:sp>
        <p:nvSpPr>
          <p:cNvPr id="6" name="Slide Number Placeholder 5">
            <a:extLst>
              <a:ext uri="{FF2B5EF4-FFF2-40B4-BE49-F238E27FC236}">
                <a16:creationId xmlns:a16="http://schemas.microsoft.com/office/drawing/2014/main" id="{93CFC462-0FB4-42E3-9ED1-36C40908FF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Eras Medium ITC" panose="020B0602030504020804" pitchFamily="34" charset="0"/>
              </a:defRPr>
            </a:lvl1pPr>
          </a:lstStyle>
          <a:p>
            <a:fld id="{F6AAE2AD-B814-42DE-89D2-0BE8A8EBB563}" type="slidenum">
              <a:rPr lang="en-GB" smtClean="0"/>
              <a:pPr/>
              <a:t>‹#›</a:t>
            </a:fld>
            <a:endParaRPr lang="en-GB"/>
          </a:p>
        </p:txBody>
      </p:sp>
      <p:sp>
        <p:nvSpPr>
          <p:cNvPr id="8" name="Footer Placeholder 4">
            <a:extLst>
              <a:ext uri="{FF2B5EF4-FFF2-40B4-BE49-F238E27FC236}">
                <a16:creationId xmlns:a16="http://schemas.microsoft.com/office/drawing/2014/main" id="{62F7EE0C-650D-418A-B4FC-99231AFAB940}"/>
              </a:ext>
            </a:extLst>
          </p:cNvPr>
          <p:cNvSpPr>
            <a:spLocks noGrp="1"/>
          </p:cNvSpPr>
          <p:nvPr>
            <p:ph type="ftr" sz="quarter" idx="3"/>
          </p:nvPr>
        </p:nvSpPr>
        <p:spPr>
          <a:xfrm>
            <a:off x="0" y="6497052"/>
            <a:ext cx="4114800" cy="231729"/>
          </a:xfrm>
          <a:prstGeom prst="rect">
            <a:avLst/>
          </a:prstGeom>
        </p:spPr>
        <p:txBody>
          <a:bodyPr/>
          <a:lstStyle>
            <a:lvl1pPr>
              <a:defRPr sz="900"/>
            </a:lvl1pPr>
          </a:lstStyle>
          <a:p>
            <a:r>
              <a:rPr lang="en-GB">
                <a:solidFill>
                  <a:schemeClr val="tx1"/>
                </a:solidFill>
                <a:latin typeface="Eras Light ITC" pitchFamily="34" charset="0"/>
                <a:cs typeface="Cordia New" pitchFamily="34" charset="-34"/>
              </a:rPr>
              <a:t>Copyright © 2018 Innovative Technology and Science Ltd. All rights reserved</a:t>
            </a:r>
            <a:endParaRPr lang="en-GB" dirty="0"/>
          </a:p>
        </p:txBody>
      </p:sp>
      <p:sp>
        <p:nvSpPr>
          <p:cNvPr id="9" name="Rectangle 8">
            <a:extLst>
              <a:ext uri="{FF2B5EF4-FFF2-40B4-BE49-F238E27FC236}">
                <a16:creationId xmlns:a16="http://schemas.microsoft.com/office/drawing/2014/main" id="{854EA681-6F28-421F-92A6-C58863B16957}"/>
              </a:ext>
            </a:extLst>
          </p:cNvPr>
          <p:cNvSpPr/>
          <p:nvPr userDrawn="1"/>
        </p:nvSpPr>
        <p:spPr>
          <a:xfrm>
            <a:off x="-5111" y="0"/>
            <a:ext cx="12192000" cy="847493"/>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10" name="Rectangle 10">
            <a:extLst>
              <a:ext uri="{FF2B5EF4-FFF2-40B4-BE49-F238E27FC236}">
                <a16:creationId xmlns:a16="http://schemas.microsoft.com/office/drawing/2014/main" id="{003D2811-B0E9-482D-A24B-8CD087CA5D86}"/>
              </a:ext>
            </a:extLst>
          </p:cNvPr>
          <p:cNvSpPr/>
          <p:nvPr userDrawn="1"/>
        </p:nvSpPr>
        <p:spPr>
          <a:xfrm rot="21302953">
            <a:off x="-90458" y="-616889"/>
            <a:ext cx="12271169" cy="1507306"/>
          </a:xfrm>
          <a:custGeom>
            <a:avLst/>
            <a:gdLst>
              <a:gd name="connsiteX0" fmla="*/ 0 w 12192000"/>
              <a:gd name="connsiteY0" fmla="*/ 0 h 847493"/>
              <a:gd name="connsiteX1" fmla="*/ 12192000 w 12192000"/>
              <a:gd name="connsiteY1" fmla="*/ 0 h 847493"/>
              <a:gd name="connsiteX2" fmla="*/ 12192000 w 12192000"/>
              <a:gd name="connsiteY2" fmla="*/ 847493 h 847493"/>
              <a:gd name="connsiteX3" fmla="*/ 0 w 12192000"/>
              <a:gd name="connsiteY3" fmla="*/ 847493 h 847493"/>
              <a:gd name="connsiteX4" fmla="*/ 0 w 12192000"/>
              <a:gd name="connsiteY4" fmla="*/ 0 h 847493"/>
              <a:gd name="connsiteX0" fmla="*/ 198670 w 12192000"/>
              <a:gd name="connsiteY0" fmla="*/ 0 h 1848845"/>
              <a:gd name="connsiteX1" fmla="*/ 12192000 w 12192000"/>
              <a:gd name="connsiteY1" fmla="*/ 1001352 h 1848845"/>
              <a:gd name="connsiteX2" fmla="*/ 12192000 w 12192000"/>
              <a:gd name="connsiteY2" fmla="*/ 1848845 h 1848845"/>
              <a:gd name="connsiteX3" fmla="*/ 0 w 12192000"/>
              <a:gd name="connsiteY3" fmla="*/ 1848845 h 1848845"/>
              <a:gd name="connsiteX4" fmla="*/ 198670 w 12192000"/>
              <a:gd name="connsiteY4" fmla="*/ 0 h 1848845"/>
              <a:gd name="connsiteX0" fmla="*/ 187561 w 12192000"/>
              <a:gd name="connsiteY0" fmla="*/ 0 h 1849807"/>
              <a:gd name="connsiteX1" fmla="*/ 12192000 w 12192000"/>
              <a:gd name="connsiteY1" fmla="*/ 1002314 h 1849807"/>
              <a:gd name="connsiteX2" fmla="*/ 12192000 w 12192000"/>
              <a:gd name="connsiteY2" fmla="*/ 1849807 h 1849807"/>
              <a:gd name="connsiteX3" fmla="*/ 0 w 12192000"/>
              <a:gd name="connsiteY3" fmla="*/ 1849807 h 1849807"/>
              <a:gd name="connsiteX4" fmla="*/ 187561 w 12192000"/>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70676 w 12175115"/>
              <a:gd name="connsiteY0" fmla="*/ 0 h 1849807"/>
              <a:gd name="connsiteX1" fmla="*/ 12175115 w 12175115"/>
              <a:gd name="connsiteY1" fmla="*/ 1002314 h 1849807"/>
              <a:gd name="connsiteX2" fmla="*/ 12175115 w 12175115"/>
              <a:gd name="connsiteY2" fmla="*/ 1849807 h 1849807"/>
              <a:gd name="connsiteX3" fmla="*/ 7258 w 12175115"/>
              <a:gd name="connsiteY3" fmla="*/ 1829512 h 1849807"/>
              <a:gd name="connsiteX4" fmla="*/ 170676 w 12175115"/>
              <a:gd name="connsiteY4" fmla="*/ 0 h 1849807"/>
              <a:gd name="connsiteX0" fmla="*/ 120877 w 12125316"/>
              <a:gd name="connsiteY0" fmla="*/ 0 h 1849807"/>
              <a:gd name="connsiteX1" fmla="*/ 12125316 w 12125316"/>
              <a:gd name="connsiteY1" fmla="*/ 1002314 h 1849807"/>
              <a:gd name="connsiteX2" fmla="*/ 12125316 w 12125316"/>
              <a:gd name="connsiteY2" fmla="*/ 1849807 h 1849807"/>
              <a:gd name="connsiteX3" fmla="*/ 13007 w 12125316"/>
              <a:gd name="connsiteY3" fmla="*/ 1834324 h 1849807"/>
              <a:gd name="connsiteX4" fmla="*/ 120877 w 12125316"/>
              <a:gd name="connsiteY4" fmla="*/ 0 h 1849807"/>
              <a:gd name="connsiteX0" fmla="*/ 113378 w 12127002"/>
              <a:gd name="connsiteY0" fmla="*/ 0 h 1872988"/>
              <a:gd name="connsiteX1" fmla="*/ 12127002 w 12127002"/>
              <a:gd name="connsiteY1" fmla="*/ 1025495 h 1872988"/>
              <a:gd name="connsiteX2" fmla="*/ 12127002 w 12127002"/>
              <a:gd name="connsiteY2" fmla="*/ 1872988 h 1872988"/>
              <a:gd name="connsiteX3" fmla="*/ 14693 w 12127002"/>
              <a:gd name="connsiteY3" fmla="*/ 1857505 h 1872988"/>
              <a:gd name="connsiteX4" fmla="*/ 113378 w 12127002"/>
              <a:gd name="connsiteY4" fmla="*/ 0 h 1872988"/>
              <a:gd name="connsiteX0" fmla="*/ 120876 w 12134500"/>
              <a:gd name="connsiteY0" fmla="*/ 0 h 1872988"/>
              <a:gd name="connsiteX1" fmla="*/ 12134500 w 12134500"/>
              <a:gd name="connsiteY1" fmla="*/ 1025495 h 1872988"/>
              <a:gd name="connsiteX2" fmla="*/ 12134500 w 12134500"/>
              <a:gd name="connsiteY2" fmla="*/ 1872988 h 1872988"/>
              <a:gd name="connsiteX3" fmla="*/ 13006 w 12134500"/>
              <a:gd name="connsiteY3" fmla="*/ 1834324 h 1872988"/>
              <a:gd name="connsiteX4" fmla="*/ 120876 w 12134500"/>
              <a:gd name="connsiteY4" fmla="*/ 0 h 1872988"/>
              <a:gd name="connsiteX0" fmla="*/ 120876 w 12298257"/>
              <a:gd name="connsiteY0" fmla="*/ 0 h 1872988"/>
              <a:gd name="connsiteX1" fmla="*/ 12298257 w 12298257"/>
              <a:gd name="connsiteY1" fmla="*/ 1073259 h 1872988"/>
              <a:gd name="connsiteX2" fmla="*/ 12134500 w 12298257"/>
              <a:gd name="connsiteY2" fmla="*/ 1872988 h 1872988"/>
              <a:gd name="connsiteX3" fmla="*/ 13006 w 12298257"/>
              <a:gd name="connsiteY3" fmla="*/ 1834324 h 1872988"/>
              <a:gd name="connsiteX4" fmla="*/ 120876 w 12298257"/>
              <a:gd name="connsiteY4" fmla="*/ 0 h 1872988"/>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90963 w 12268344"/>
              <a:gd name="connsiteY0" fmla="*/ 0 h 1868616"/>
              <a:gd name="connsiteX1" fmla="*/ 12268344 w 12268344"/>
              <a:gd name="connsiteY1" fmla="*/ 1073259 h 1868616"/>
              <a:gd name="connsiteX2" fmla="*/ 12183317 w 12268344"/>
              <a:gd name="connsiteY2" fmla="*/ 1868616 h 1868616"/>
              <a:gd name="connsiteX3" fmla="*/ 23073 w 12268344"/>
              <a:gd name="connsiteY3" fmla="*/ 1501997 h 1868616"/>
              <a:gd name="connsiteX4" fmla="*/ 90963 w 12268344"/>
              <a:gd name="connsiteY4" fmla="*/ 0 h 1868616"/>
              <a:gd name="connsiteX0" fmla="*/ 90963 w 12268344"/>
              <a:gd name="connsiteY0" fmla="*/ 0 h 1872226"/>
              <a:gd name="connsiteX1" fmla="*/ 12268344 w 12268344"/>
              <a:gd name="connsiteY1" fmla="*/ 1073259 h 1872226"/>
              <a:gd name="connsiteX2" fmla="*/ 12183317 w 12268344"/>
              <a:gd name="connsiteY2" fmla="*/ 1868616 h 1872226"/>
              <a:gd name="connsiteX3" fmla="*/ 23073 w 12268344"/>
              <a:gd name="connsiteY3" fmla="*/ 1501997 h 1872226"/>
              <a:gd name="connsiteX4" fmla="*/ 90963 w 12268344"/>
              <a:gd name="connsiteY4" fmla="*/ 0 h 1872226"/>
              <a:gd name="connsiteX0" fmla="*/ 90963 w 12268344"/>
              <a:gd name="connsiteY0" fmla="*/ 0 h 1597265"/>
              <a:gd name="connsiteX1" fmla="*/ 12268344 w 12268344"/>
              <a:gd name="connsiteY1" fmla="*/ 1073259 h 1597265"/>
              <a:gd name="connsiteX2" fmla="*/ 12218485 w 12268344"/>
              <a:gd name="connsiteY2" fmla="*/ 1591838 h 1597265"/>
              <a:gd name="connsiteX3" fmla="*/ 23073 w 12268344"/>
              <a:gd name="connsiteY3" fmla="*/ 1501997 h 1597265"/>
              <a:gd name="connsiteX4" fmla="*/ 90963 w 12268344"/>
              <a:gd name="connsiteY4" fmla="*/ 0 h 1597265"/>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1169" h="1507306">
                <a:moveTo>
                  <a:pt x="104898" y="0"/>
                </a:moveTo>
                <a:lnTo>
                  <a:pt x="12271169" y="1072297"/>
                </a:lnTo>
                <a:lnTo>
                  <a:pt x="12253592" y="1347427"/>
                </a:lnTo>
                <a:cubicBezTo>
                  <a:pt x="12280732" y="1410797"/>
                  <a:pt x="6097526" y="1405791"/>
                  <a:pt x="17140" y="1478932"/>
                </a:cubicBezTo>
                <a:cubicBezTo>
                  <a:pt x="-15607" y="1488348"/>
                  <a:pt x="-9070" y="1813525"/>
                  <a:pt x="104898" y="0"/>
                </a:cubicBezTo>
                <a:close/>
              </a:path>
            </a:pathLst>
          </a:custGeom>
          <a:solidFill>
            <a:schemeClr val="accent1">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2E046F37-27FB-4A13-B77F-84C309E1ED5A}"/>
              </a:ext>
            </a:extLst>
          </p:cNvPr>
          <p:cNvSpPr/>
          <p:nvPr userDrawn="1"/>
        </p:nvSpPr>
        <p:spPr>
          <a:xfrm>
            <a:off x="-5111" y="6007877"/>
            <a:ext cx="12192000" cy="129615"/>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solidFill>
                <a:schemeClr val="bg1"/>
              </a:solidFill>
            </a:endParaRPr>
          </a:p>
        </p:txBody>
      </p:sp>
    </p:spTree>
    <p:extLst>
      <p:ext uri="{BB962C8B-B14F-4D97-AF65-F5344CB8AC3E}">
        <p14:creationId xmlns:p14="http://schemas.microsoft.com/office/powerpoint/2010/main" val="498883425"/>
      </p:ext>
    </p:extLst>
  </p:cSld>
  <p:clrMap bg1="lt1" tx1="dk1" bg2="lt2" tx2="dk2" accent1="accent1" accent2="accent2" accent3="accent3" accent4="accent4" accent5="accent5" accent6="accent6" hlink="hlink" folHlink="folHlink"/>
  <p:sldLayoutIdLst>
    <p:sldLayoutId id="2147483656" r:id="rId1"/>
    <p:sldLayoutId id="2147483664" r:id="rId2"/>
    <p:sldLayoutId id="2147483670"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FB8202C-2962-428F-B65E-D2ECBD8DF7B4}"/>
              </a:ext>
            </a:extLst>
          </p:cNvPr>
          <p:cNvSpPr/>
          <p:nvPr userDrawn="1"/>
        </p:nvSpPr>
        <p:spPr>
          <a:xfrm>
            <a:off x="-5111" y="0"/>
            <a:ext cx="12192000" cy="847493"/>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9" name="Rectangle 10">
            <a:extLst>
              <a:ext uri="{FF2B5EF4-FFF2-40B4-BE49-F238E27FC236}">
                <a16:creationId xmlns:a16="http://schemas.microsoft.com/office/drawing/2014/main" id="{4F8E2895-5B37-4D34-A8EA-0C8AE142530B}"/>
              </a:ext>
            </a:extLst>
          </p:cNvPr>
          <p:cNvSpPr/>
          <p:nvPr userDrawn="1"/>
        </p:nvSpPr>
        <p:spPr>
          <a:xfrm rot="21302953">
            <a:off x="-90458" y="-616889"/>
            <a:ext cx="12271169" cy="1507306"/>
          </a:xfrm>
          <a:custGeom>
            <a:avLst/>
            <a:gdLst>
              <a:gd name="connsiteX0" fmla="*/ 0 w 12192000"/>
              <a:gd name="connsiteY0" fmla="*/ 0 h 847493"/>
              <a:gd name="connsiteX1" fmla="*/ 12192000 w 12192000"/>
              <a:gd name="connsiteY1" fmla="*/ 0 h 847493"/>
              <a:gd name="connsiteX2" fmla="*/ 12192000 w 12192000"/>
              <a:gd name="connsiteY2" fmla="*/ 847493 h 847493"/>
              <a:gd name="connsiteX3" fmla="*/ 0 w 12192000"/>
              <a:gd name="connsiteY3" fmla="*/ 847493 h 847493"/>
              <a:gd name="connsiteX4" fmla="*/ 0 w 12192000"/>
              <a:gd name="connsiteY4" fmla="*/ 0 h 847493"/>
              <a:gd name="connsiteX0" fmla="*/ 198670 w 12192000"/>
              <a:gd name="connsiteY0" fmla="*/ 0 h 1848845"/>
              <a:gd name="connsiteX1" fmla="*/ 12192000 w 12192000"/>
              <a:gd name="connsiteY1" fmla="*/ 1001352 h 1848845"/>
              <a:gd name="connsiteX2" fmla="*/ 12192000 w 12192000"/>
              <a:gd name="connsiteY2" fmla="*/ 1848845 h 1848845"/>
              <a:gd name="connsiteX3" fmla="*/ 0 w 12192000"/>
              <a:gd name="connsiteY3" fmla="*/ 1848845 h 1848845"/>
              <a:gd name="connsiteX4" fmla="*/ 198670 w 12192000"/>
              <a:gd name="connsiteY4" fmla="*/ 0 h 1848845"/>
              <a:gd name="connsiteX0" fmla="*/ 187561 w 12192000"/>
              <a:gd name="connsiteY0" fmla="*/ 0 h 1849807"/>
              <a:gd name="connsiteX1" fmla="*/ 12192000 w 12192000"/>
              <a:gd name="connsiteY1" fmla="*/ 1002314 h 1849807"/>
              <a:gd name="connsiteX2" fmla="*/ 12192000 w 12192000"/>
              <a:gd name="connsiteY2" fmla="*/ 1849807 h 1849807"/>
              <a:gd name="connsiteX3" fmla="*/ 0 w 12192000"/>
              <a:gd name="connsiteY3" fmla="*/ 1849807 h 1849807"/>
              <a:gd name="connsiteX4" fmla="*/ 187561 w 12192000"/>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70676 w 12175115"/>
              <a:gd name="connsiteY0" fmla="*/ 0 h 1849807"/>
              <a:gd name="connsiteX1" fmla="*/ 12175115 w 12175115"/>
              <a:gd name="connsiteY1" fmla="*/ 1002314 h 1849807"/>
              <a:gd name="connsiteX2" fmla="*/ 12175115 w 12175115"/>
              <a:gd name="connsiteY2" fmla="*/ 1849807 h 1849807"/>
              <a:gd name="connsiteX3" fmla="*/ 7258 w 12175115"/>
              <a:gd name="connsiteY3" fmla="*/ 1829512 h 1849807"/>
              <a:gd name="connsiteX4" fmla="*/ 170676 w 12175115"/>
              <a:gd name="connsiteY4" fmla="*/ 0 h 1849807"/>
              <a:gd name="connsiteX0" fmla="*/ 120877 w 12125316"/>
              <a:gd name="connsiteY0" fmla="*/ 0 h 1849807"/>
              <a:gd name="connsiteX1" fmla="*/ 12125316 w 12125316"/>
              <a:gd name="connsiteY1" fmla="*/ 1002314 h 1849807"/>
              <a:gd name="connsiteX2" fmla="*/ 12125316 w 12125316"/>
              <a:gd name="connsiteY2" fmla="*/ 1849807 h 1849807"/>
              <a:gd name="connsiteX3" fmla="*/ 13007 w 12125316"/>
              <a:gd name="connsiteY3" fmla="*/ 1834324 h 1849807"/>
              <a:gd name="connsiteX4" fmla="*/ 120877 w 12125316"/>
              <a:gd name="connsiteY4" fmla="*/ 0 h 1849807"/>
              <a:gd name="connsiteX0" fmla="*/ 113378 w 12127002"/>
              <a:gd name="connsiteY0" fmla="*/ 0 h 1872988"/>
              <a:gd name="connsiteX1" fmla="*/ 12127002 w 12127002"/>
              <a:gd name="connsiteY1" fmla="*/ 1025495 h 1872988"/>
              <a:gd name="connsiteX2" fmla="*/ 12127002 w 12127002"/>
              <a:gd name="connsiteY2" fmla="*/ 1872988 h 1872988"/>
              <a:gd name="connsiteX3" fmla="*/ 14693 w 12127002"/>
              <a:gd name="connsiteY3" fmla="*/ 1857505 h 1872988"/>
              <a:gd name="connsiteX4" fmla="*/ 113378 w 12127002"/>
              <a:gd name="connsiteY4" fmla="*/ 0 h 1872988"/>
              <a:gd name="connsiteX0" fmla="*/ 120876 w 12134500"/>
              <a:gd name="connsiteY0" fmla="*/ 0 h 1872988"/>
              <a:gd name="connsiteX1" fmla="*/ 12134500 w 12134500"/>
              <a:gd name="connsiteY1" fmla="*/ 1025495 h 1872988"/>
              <a:gd name="connsiteX2" fmla="*/ 12134500 w 12134500"/>
              <a:gd name="connsiteY2" fmla="*/ 1872988 h 1872988"/>
              <a:gd name="connsiteX3" fmla="*/ 13006 w 12134500"/>
              <a:gd name="connsiteY3" fmla="*/ 1834324 h 1872988"/>
              <a:gd name="connsiteX4" fmla="*/ 120876 w 12134500"/>
              <a:gd name="connsiteY4" fmla="*/ 0 h 1872988"/>
              <a:gd name="connsiteX0" fmla="*/ 120876 w 12298257"/>
              <a:gd name="connsiteY0" fmla="*/ 0 h 1872988"/>
              <a:gd name="connsiteX1" fmla="*/ 12298257 w 12298257"/>
              <a:gd name="connsiteY1" fmla="*/ 1073259 h 1872988"/>
              <a:gd name="connsiteX2" fmla="*/ 12134500 w 12298257"/>
              <a:gd name="connsiteY2" fmla="*/ 1872988 h 1872988"/>
              <a:gd name="connsiteX3" fmla="*/ 13006 w 12298257"/>
              <a:gd name="connsiteY3" fmla="*/ 1834324 h 1872988"/>
              <a:gd name="connsiteX4" fmla="*/ 120876 w 12298257"/>
              <a:gd name="connsiteY4" fmla="*/ 0 h 1872988"/>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90963 w 12268344"/>
              <a:gd name="connsiteY0" fmla="*/ 0 h 1868616"/>
              <a:gd name="connsiteX1" fmla="*/ 12268344 w 12268344"/>
              <a:gd name="connsiteY1" fmla="*/ 1073259 h 1868616"/>
              <a:gd name="connsiteX2" fmla="*/ 12183317 w 12268344"/>
              <a:gd name="connsiteY2" fmla="*/ 1868616 h 1868616"/>
              <a:gd name="connsiteX3" fmla="*/ 23073 w 12268344"/>
              <a:gd name="connsiteY3" fmla="*/ 1501997 h 1868616"/>
              <a:gd name="connsiteX4" fmla="*/ 90963 w 12268344"/>
              <a:gd name="connsiteY4" fmla="*/ 0 h 1868616"/>
              <a:gd name="connsiteX0" fmla="*/ 90963 w 12268344"/>
              <a:gd name="connsiteY0" fmla="*/ 0 h 1872226"/>
              <a:gd name="connsiteX1" fmla="*/ 12268344 w 12268344"/>
              <a:gd name="connsiteY1" fmla="*/ 1073259 h 1872226"/>
              <a:gd name="connsiteX2" fmla="*/ 12183317 w 12268344"/>
              <a:gd name="connsiteY2" fmla="*/ 1868616 h 1872226"/>
              <a:gd name="connsiteX3" fmla="*/ 23073 w 12268344"/>
              <a:gd name="connsiteY3" fmla="*/ 1501997 h 1872226"/>
              <a:gd name="connsiteX4" fmla="*/ 90963 w 12268344"/>
              <a:gd name="connsiteY4" fmla="*/ 0 h 1872226"/>
              <a:gd name="connsiteX0" fmla="*/ 90963 w 12268344"/>
              <a:gd name="connsiteY0" fmla="*/ 0 h 1597265"/>
              <a:gd name="connsiteX1" fmla="*/ 12268344 w 12268344"/>
              <a:gd name="connsiteY1" fmla="*/ 1073259 h 1597265"/>
              <a:gd name="connsiteX2" fmla="*/ 12218485 w 12268344"/>
              <a:gd name="connsiteY2" fmla="*/ 1591838 h 1597265"/>
              <a:gd name="connsiteX3" fmla="*/ 23073 w 12268344"/>
              <a:gd name="connsiteY3" fmla="*/ 1501997 h 1597265"/>
              <a:gd name="connsiteX4" fmla="*/ 90963 w 12268344"/>
              <a:gd name="connsiteY4" fmla="*/ 0 h 1597265"/>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1169" h="1507306">
                <a:moveTo>
                  <a:pt x="104898" y="0"/>
                </a:moveTo>
                <a:lnTo>
                  <a:pt x="12271169" y="1072297"/>
                </a:lnTo>
                <a:lnTo>
                  <a:pt x="12253592" y="1347427"/>
                </a:lnTo>
                <a:cubicBezTo>
                  <a:pt x="12280732" y="1410797"/>
                  <a:pt x="6097526" y="1405791"/>
                  <a:pt x="17140" y="1478932"/>
                </a:cubicBezTo>
                <a:cubicBezTo>
                  <a:pt x="-15607" y="1488348"/>
                  <a:pt x="-9070" y="1813525"/>
                  <a:pt x="104898" y="0"/>
                </a:cubicBezTo>
                <a:close/>
              </a:path>
            </a:pathLst>
          </a:custGeom>
          <a:solidFill>
            <a:schemeClr val="accent1">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4" name="Date Placeholder 3">
            <a:extLst>
              <a:ext uri="{FF2B5EF4-FFF2-40B4-BE49-F238E27FC236}">
                <a16:creationId xmlns:a16="http://schemas.microsoft.com/office/drawing/2014/main" id="{3BE65CA9-D615-40D9-9000-E4D199C1B178}"/>
              </a:ext>
            </a:extLst>
          </p:cNvPr>
          <p:cNvSpPr>
            <a:spLocks noGrp="1"/>
          </p:cNvSpPr>
          <p:nvPr>
            <p:ph type="dt" sz="half" idx="2"/>
          </p:nvPr>
        </p:nvSpPr>
        <p:spPr>
          <a:xfrm>
            <a:off x="4592053" y="6356350"/>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910DA30F-36FE-4C62-976B-1B274CEB2630}" type="datetime1">
              <a:rPr lang="en-GB" smtClean="0"/>
              <a:t>27/01/2020</a:t>
            </a:fld>
            <a:endParaRPr lang="en-GB"/>
          </a:p>
        </p:txBody>
      </p:sp>
      <p:sp>
        <p:nvSpPr>
          <p:cNvPr id="6" name="Slide Number Placeholder 5">
            <a:extLst>
              <a:ext uri="{FF2B5EF4-FFF2-40B4-BE49-F238E27FC236}">
                <a16:creationId xmlns:a16="http://schemas.microsoft.com/office/drawing/2014/main" id="{C1AB4A57-5D48-4BBE-A1CA-B9B8FBEC4C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519045-BFF6-4EC1-B924-DDF9E574DB3D}" type="slidenum">
              <a:rPr lang="en-GB" smtClean="0"/>
              <a:t>‹#›</a:t>
            </a:fld>
            <a:endParaRPr lang="en-GB"/>
          </a:p>
        </p:txBody>
      </p:sp>
      <p:sp>
        <p:nvSpPr>
          <p:cNvPr id="8" name="Footer Placeholder 4">
            <a:extLst>
              <a:ext uri="{FF2B5EF4-FFF2-40B4-BE49-F238E27FC236}">
                <a16:creationId xmlns:a16="http://schemas.microsoft.com/office/drawing/2014/main" id="{883F1007-D689-4D93-A8CA-F4D9ECC683C8}"/>
              </a:ext>
            </a:extLst>
          </p:cNvPr>
          <p:cNvSpPr>
            <a:spLocks noGrp="1"/>
          </p:cNvSpPr>
          <p:nvPr>
            <p:ph type="ftr" sz="quarter" idx="3"/>
          </p:nvPr>
        </p:nvSpPr>
        <p:spPr>
          <a:xfrm>
            <a:off x="0" y="6578642"/>
            <a:ext cx="4114800" cy="182603"/>
          </a:xfrm>
          <a:prstGeom prst="rect">
            <a:avLst/>
          </a:prstGeom>
        </p:spPr>
        <p:txBody>
          <a:bodyPr/>
          <a:lstStyle>
            <a:lvl1pPr>
              <a:defRPr sz="900"/>
            </a:lvl1pPr>
          </a:lstStyle>
          <a:p>
            <a:r>
              <a:rPr lang="en-GB">
                <a:solidFill>
                  <a:schemeClr val="tx1"/>
                </a:solidFill>
                <a:latin typeface="Eras Light ITC" pitchFamily="34" charset="0"/>
                <a:cs typeface="Cordia New" pitchFamily="34" charset="-34"/>
              </a:rPr>
              <a:t>Copyright © 2018 Innovative Technology and Science Ltd. All rights reserved</a:t>
            </a:r>
            <a:endParaRPr lang="en-GB" dirty="0"/>
          </a:p>
        </p:txBody>
      </p:sp>
      <p:sp>
        <p:nvSpPr>
          <p:cNvPr id="10" name="Rectangle 9">
            <a:extLst>
              <a:ext uri="{FF2B5EF4-FFF2-40B4-BE49-F238E27FC236}">
                <a16:creationId xmlns:a16="http://schemas.microsoft.com/office/drawing/2014/main" id="{15A339F2-A09F-478E-9CF6-005CBCAE46FC}"/>
              </a:ext>
            </a:extLst>
          </p:cNvPr>
          <p:cNvSpPr/>
          <p:nvPr userDrawn="1"/>
        </p:nvSpPr>
        <p:spPr>
          <a:xfrm>
            <a:off x="-5111" y="6007877"/>
            <a:ext cx="12192000" cy="129615"/>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solidFill>
                <a:schemeClr val="bg1"/>
              </a:solidFill>
            </a:endParaRPr>
          </a:p>
        </p:txBody>
      </p:sp>
      <p:pic>
        <p:nvPicPr>
          <p:cNvPr id="11" name="Picture 10" descr="A picture containing clipart&#10;&#10;Description generated with high confidence">
            <a:extLst>
              <a:ext uri="{FF2B5EF4-FFF2-40B4-BE49-F238E27FC236}">
                <a16:creationId xmlns:a16="http://schemas.microsoft.com/office/drawing/2014/main" id="{67ECEE6A-DD16-4FE2-BCBC-D1B1EC8402B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2703" y="6177223"/>
            <a:ext cx="960297" cy="361689"/>
          </a:xfrm>
          <a:prstGeom prst="rect">
            <a:avLst/>
          </a:prstGeom>
        </p:spPr>
      </p:pic>
    </p:spTree>
    <p:extLst>
      <p:ext uri="{BB962C8B-B14F-4D97-AF65-F5344CB8AC3E}">
        <p14:creationId xmlns:p14="http://schemas.microsoft.com/office/powerpoint/2010/main" val="1852964839"/>
      </p:ext>
    </p:extLst>
  </p:cSld>
  <p:clrMap bg1="lt1" tx1="dk1" bg2="lt2" tx2="dk2" accent1="accent1" accent2="accent2" accent3="accent3" accent4="accent4" accent5="accent5" accent6="accent6" hlink="hlink" folHlink="folHlink"/>
  <p:sldLayoutIdLst>
    <p:sldLayoutId id="2147483660" r:id="rId1"/>
    <p:sldLayoutId id="2147483663" r:id="rId2"/>
    <p:sldLayoutId id="2147483662" r:id="rId3"/>
    <p:sldLayoutId id="2147483665" r:id="rId4"/>
    <p:sldLayoutId id="2147483666" r:id="rId5"/>
    <p:sldLayoutId id="2147483667" r:id="rId6"/>
  </p:sldLayoutIdLst>
  <p:hf hdr="0"/>
  <p:txStyles>
    <p:titleStyle>
      <a:lvl1pPr algn="l" defTabSz="914400" rtl="0" eaLnBrk="1" latinLnBrk="0" hangingPunct="1">
        <a:lnSpc>
          <a:spcPct val="90000"/>
        </a:lnSpc>
        <a:spcBef>
          <a:spcPct val="0"/>
        </a:spcBef>
        <a:buNone/>
        <a:defRPr sz="4400" kern="1200">
          <a:solidFill>
            <a:schemeClr val="bg1"/>
          </a:solidFill>
          <a:latin typeface="Eras Medium ITC" panose="020B06020305040208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Eras Medium ITC" panose="020B06020305040208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Eras Medium ITC" panose="020B06020305040208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Eras Medium ITC" panose="020B06020305040208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ras Medium ITC" panose="020B06020305040208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Eras Medium ITC" panose="020B06020305040208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B617C0-9F57-465B-9FE2-054F61B4C46A}"/>
              </a:ext>
            </a:extLst>
          </p:cNvPr>
          <p:cNvSpPr/>
          <p:nvPr userDrawn="1"/>
        </p:nvSpPr>
        <p:spPr>
          <a:xfrm>
            <a:off x="-5111" y="0"/>
            <a:ext cx="12192000" cy="847493"/>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8" name="Rectangle 10">
            <a:extLst>
              <a:ext uri="{FF2B5EF4-FFF2-40B4-BE49-F238E27FC236}">
                <a16:creationId xmlns:a16="http://schemas.microsoft.com/office/drawing/2014/main" id="{4C4C1F8A-790F-428B-852B-2FF9E7244AB2}"/>
              </a:ext>
            </a:extLst>
          </p:cNvPr>
          <p:cNvSpPr/>
          <p:nvPr userDrawn="1"/>
        </p:nvSpPr>
        <p:spPr>
          <a:xfrm rot="21302953">
            <a:off x="-90458" y="-616889"/>
            <a:ext cx="12271169" cy="1507306"/>
          </a:xfrm>
          <a:custGeom>
            <a:avLst/>
            <a:gdLst>
              <a:gd name="connsiteX0" fmla="*/ 0 w 12192000"/>
              <a:gd name="connsiteY0" fmla="*/ 0 h 847493"/>
              <a:gd name="connsiteX1" fmla="*/ 12192000 w 12192000"/>
              <a:gd name="connsiteY1" fmla="*/ 0 h 847493"/>
              <a:gd name="connsiteX2" fmla="*/ 12192000 w 12192000"/>
              <a:gd name="connsiteY2" fmla="*/ 847493 h 847493"/>
              <a:gd name="connsiteX3" fmla="*/ 0 w 12192000"/>
              <a:gd name="connsiteY3" fmla="*/ 847493 h 847493"/>
              <a:gd name="connsiteX4" fmla="*/ 0 w 12192000"/>
              <a:gd name="connsiteY4" fmla="*/ 0 h 847493"/>
              <a:gd name="connsiteX0" fmla="*/ 198670 w 12192000"/>
              <a:gd name="connsiteY0" fmla="*/ 0 h 1848845"/>
              <a:gd name="connsiteX1" fmla="*/ 12192000 w 12192000"/>
              <a:gd name="connsiteY1" fmla="*/ 1001352 h 1848845"/>
              <a:gd name="connsiteX2" fmla="*/ 12192000 w 12192000"/>
              <a:gd name="connsiteY2" fmla="*/ 1848845 h 1848845"/>
              <a:gd name="connsiteX3" fmla="*/ 0 w 12192000"/>
              <a:gd name="connsiteY3" fmla="*/ 1848845 h 1848845"/>
              <a:gd name="connsiteX4" fmla="*/ 198670 w 12192000"/>
              <a:gd name="connsiteY4" fmla="*/ 0 h 1848845"/>
              <a:gd name="connsiteX0" fmla="*/ 187561 w 12192000"/>
              <a:gd name="connsiteY0" fmla="*/ 0 h 1849807"/>
              <a:gd name="connsiteX1" fmla="*/ 12192000 w 12192000"/>
              <a:gd name="connsiteY1" fmla="*/ 1002314 h 1849807"/>
              <a:gd name="connsiteX2" fmla="*/ 12192000 w 12192000"/>
              <a:gd name="connsiteY2" fmla="*/ 1849807 h 1849807"/>
              <a:gd name="connsiteX3" fmla="*/ 0 w 12192000"/>
              <a:gd name="connsiteY3" fmla="*/ 1849807 h 1849807"/>
              <a:gd name="connsiteX4" fmla="*/ 187561 w 12192000"/>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70676 w 12175115"/>
              <a:gd name="connsiteY0" fmla="*/ 0 h 1849807"/>
              <a:gd name="connsiteX1" fmla="*/ 12175115 w 12175115"/>
              <a:gd name="connsiteY1" fmla="*/ 1002314 h 1849807"/>
              <a:gd name="connsiteX2" fmla="*/ 12175115 w 12175115"/>
              <a:gd name="connsiteY2" fmla="*/ 1849807 h 1849807"/>
              <a:gd name="connsiteX3" fmla="*/ 7258 w 12175115"/>
              <a:gd name="connsiteY3" fmla="*/ 1829512 h 1849807"/>
              <a:gd name="connsiteX4" fmla="*/ 170676 w 12175115"/>
              <a:gd name="connsiteY4" fmla="*/ 0 h 1849807"/>
              <a:gd name="connsiteX0" fmla="*/ 120877 w 12125316"/>
              <a:gd name="connsiteY0" fmla="*/ 0 h 1849807"/>
              <a:gd name="connsiteX1" fmla="*/ 12125316 w 12125316"/>
              <a:gd name="connsiteY1" fmla="*/ 1002314 h 1849807"/>
              <a:gd name="connsiteX2" fmla="*/ 12125316 w 12125316"/>
              <a:gd name="connsiteY2" fmla="*/ 1849807 h 1849807"/>
              <a:gd name="connsiteX3" fmla="*/ 13007 w 12125316"/>
              <a:gd name="connsiteY3" fmla="*/ 1834324 h 1849807"/>
              <a:gd name="connsiteX4" fmla="*/ 120877 w 12125316"/>
              <a:gd name="connsiteY4" fmla="*/ 0 h 1849807"/>
              <a:gd name="connsiteX0" fmla="*/ 113378 w 12127002"/>
              <a:gd name="connsiteY0" fmla="*/ 0 h 1872988"/>
              <a:gd name="connsiteX1" fmla="*/ 12127002 w 12127002"/>
              <a:gd name="connsiteY1" fmla="*/ 1025495 h 1872988"/>
              <a:gd name="connsiteX2" fmla="*/ 12127002 w 12127002"/>
              <a:gd name="connsiteY2" fmla="*/ 1872988 h 1872988"/>
              <a:gd name="connsiteX3" fmla="*/ 14693 w 12127002"/>
              <a:gd name="connsiteY3" fmla="*/ 1857505 h 1872988"/>
              <a:gd name="connsiteX4" fmla="*/ 113378 w 12127002"/>
              <a:gd name="connsiteY4" fmla="*/ 0 h 1872988"/>
              <a:gd name="connsiteX0" fmla="*/ 120876 w 12134500"/>
              <a:gd name="connsiteY0" fmla="*/ 0 h 1872988"/>
              <a:gd name="connsiteX1" fmla="*/ 12134500 w 12134500"/>
              <a:gd name="connsiteY1" fmla="*/ 1025495 h 1872988"/>
              <a:gd name="connsiteX2" fmla="*/ 12134500 w 12134500"/>
              <a:gd name="connsiteY2" fmla="*/ 1872988 h 1872988"/>
              <a:gd name="connsiteX3" fmla="*/ 13006 w 12134500"/>
              <a:gd name="connsiteY3" fmla="*/ 1834324 h 1872988"/>
              <a:gd name="connsiteX4" fmla="*/ 120876 w 12134500"/>
              <a:gd name="connsiteY4" fmla="*/ 0 h 1872988"/>
              <a:gd name="connsiteX0" fmla="*/ 120876 w 12298257"/>
              <a:gd name="connsiteY0" fmla="*/ 0 h 1872988"/>
              <a:gd name="connsiteX1" fmla="*/ 12298257 w 12298257"/>
              <a:gd name="connsiteY1" fmla="*/ 1073259 h 1872988"/>
              <a:gd name="connsiteX2" fmla="*/ 12134500 w 12298257"/>
              <a:gd name="connsiteY2" fmla="*/ 1872988 h 1872988"/>
              <a:gd name="connsiteX3" fmla="*/ 13006 w 12298257"/>
              <a:gd name="connsiteY3" fmla="*/ 1834324 h 1872988"/>
              <a:gd name="connsiteX4" fmla="*/ 120876 w 12298257"/>
              <a:gd name="connsiteY4" fmla="*/ 0 h 1872988"/>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90963 w 12268344"/>
              <a:gd name="connsiteY0" fmla="*/ 0 h 1868616"/>
              <a:gd name="connsiteX1" fmla="*/ 12268344 w 12268344"/>
              <a:gd name="connsiteY1" fmla="*/ 1073259 h 1868616"/>
              <a:gd name="connsiteX2" fmla="*/ 12183317 w 12268344"/>
              <a:gd name="connsiteY2" fmla="*/ 1868616 h 1868616"/>
              <a:gd name="connsiteX3" fmla="*/ 23073 w 12268344"/>
              <a:gd name="connsiteY3" fmla="*/ 1501997 h 1868616"/>
              <a:gd name="connsiteX4" fmla="*/ 90963 w 12268344"/>
              <a:gd name="connsiteY4" fmla="*/ 0 h 1868616"/>
              <a:gd name="connsiteX0" fmla="*/ 90963 w 12268344"/>
              <a:gd name="connsiteY0" fmla="*/ 0 h 1872226"/>
              <a:gd name="connsiteX1" fmla="*/ 12268344 w 12268344"/>
              <a:gd name="connsiteY1" fmla="*/ 1073259 h 1872226"/>
              <a:gd name="connsiteX2" fmla="*/ 12183317 w 12268344"/>
              <a:gd name="connsiteY2" fmla="*/ 1868616 h 1872226"/>
              <a:gd name="connsiteX3" fmla="*/ 23073 w 12268344"/>
              <a:gd name="connsiteY3" fmla="*/ 1501997 h 1872226"/>
              <a:gd name="connsiteX4" fmla="*/ 90963 w 12268344"/>
              <a:gd name="connsiteY4" fmla="*/ 0 h 1872226"/>
              <a:gd name="connsiteX0" fmla="*/ 90963 w 12268344"/>
              <a:gd name="connsiteY0" fmla="*/ 0 h 1597265"/>
              <a:gd name="connsiteX1" fmla="*/ 12268344 w 12268344"/>
              <a:gd name="connsiteY1" fmla="*/ 1073259 h 1597265"/>
              <a:gd name="connsiteX2" fmla="*/ 12218485 w 12268344"/>
              <a:gd name="connsiteY2" fmla="*/ 1591838 h 1597265"/>
              <a:gd name="connsiteX3" fmla="*/ 23073 w 12268344"/>
              <a:gd name="connsiteY3" fmla="*/ 1501997 h 1597265"/>
              <a:gd name="connsiteX4" fmla="*/ 90963 w 12268344"/>
              <a:gd name="connsiteY4" fmla="*/ 0 h 1597265"/>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1169" h="1507306">
                <a:moveTo>
                  <a:pt x="104898" y="0"/>
                </a:moveTo>
                <a:lnTo>
                  <a:pt x="12271169" y="1072297"/>
                </a:lnTo>
                <a:lnTo>
                  <a:pt x="12253592" y="1347427"/>
                </a:lnTo>
                <a:cubicBezTo>
                  <a:pt x="12280732" y="1410797"/>
                  <a:pt x="6097526" y="1405791"/>
                  <a:pt x="17140" y="1478932"/>
                </a:cubicBezTo>
                <a:cubicBezTo>
                  <a:pt x="-15607" y="1488348"/>
                  <a:pt x="-9070" y="1813525"/>
                  <a:pt x="104898" y="0"/>
                </a:cubicBezTo>
                <a:close/>
              </a:path>
            </a:pathLst>
          </a:custGeom>
          <a:solidFill>
            <a:schemeClr val="accent1">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13" name="TextBox 12">
            <a:extLst>
              <a:ext uri="{FF2B5EF4-FFF2-40B4-BE49-F238E27FC236}">
                <a16:creationId xmlns:a16="http://schemas.microsoft.com/office/drawing/2014/main" id="{F72C8583-CCE7-4600-9876-66CEDB4D03DF}"/>
              </a:ext>
            </a:extLst>
          </p:cNvPr>
          <p:cNvSpPr txBox="1"/>
          <p:nvPr userDrawn="1"/>
        </p:nvSpPr>
        <p:spPr>
          <a:xfrm>
            <a:off x="0" y="4380608"/>
            <a:ext cx="12192000" cy="1246495"/>
          </a:xfrm>
          <a:prstGeom prst="rect">
            <a:avLst/>
          </a:prstGeom>
          <a:noFill/>
        </p:spPr>
        <p:txBody>
          <a:bodyPr wrap="square" rtlCol="0">
            <a:spAutoFit/>
          </a:bodyPr>
          <a:lstStyle/>
          <a:p>
            <a:pPr algn="ctr"/>
            <a:endParaRPr lang="en-GB" sz="1500" b="1" baseline="0" dirty="0">
              <a:solidFill>
                <a:schemeClr val="tx2">
                  <a:lumMod val="95000"/>
                  <a:lumOff val="5000"/>
                </a:schemeClr>
              </a:solidFill>
              <a:latin typeface="Eras Medium ITC" pitchFamily="34" charset="0"/>
              <a:ea typeface="Kozuka Gothic Pr6N EL" pitchFamily="34" charset="-128"/>
              <a:cs typeface="Miriam" pitchFamily="34" charset="-79"/>
            </a:endParaRPr>
          </a:p>
          <a:p>
            <a:pPr algn="ctr"/>
            <a:r>
              <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rPr>
              <a:t>North Wing, The Old Livery, Hildersham Road</a:t>
            </a:r>
          </a:p>
          <a:p>
            <a:pPr algn="ctr"/>
            <a:r>
              <a:rPr lang="en-GB" sz="1200" b="0" kern="1200" baseline="0" dirty="0">
                <a:solidFill>
                  <a:schemeClr val="tx2">
                    <a:lumMod val="95000"/>
                    <a:lumOff val="5000"/>
                  </a:schemeClr>
                </a:solidFill>
                <a:latin typeface="Eras Light ITC" pitchFamily="34" charset="0"/>
                <a:ea typeface="Kozuka Gothic Pr6N EL" pitchFamily="34" charset="-128"/>
                <a:cs typeface="Miriam" pitchFamily="34" charset="-79"/>
              </a:rPr>
              <a:t>Cambridge, UK CB216DR</a:t>
            </a:r>
            <a:endPar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endParaRPr>
          </a:p>
          <a:p>
            <a:pPr algn="ctr"/>
            <a:endPar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endParaRPr>
          </a:p>
          <a:p>
            <a:pPr algn="ctr"/>
            <a:r>
              <a:rPr lang="en-GB" sz="1200" b="0" i="0" baseline="0" dirty="0">
                <a:solidFill>
                  <a:schemeClr val="tx2">
                    <a:lumMod val="95000"/>
                    <a:lumOff val="5000"/>
                  </a:schemeClr>
                </a:solidFill>
                <a:latin typeface="Eras Light ITC" pitchFamily="34" charset="0"/>
                <a:ea typeface="Kozuka Gothic Pr6N EL" pitchFamily="34" charset="-128"/>
                <a:cs typeface="Miriam" pitchFamily="34" charset="-79"/>
              </a:rPr>
              <a:t>Tel.: +44 (0)1223 893209 </a:t>
            </a:r>
            <a:r>
              <a:rPr lang="en-GB" sz="1200" b="0" i="0" kern="1200" baseline="0" dirty="0">
                <a:solidFill>
                  <a:schemeClr val="tx2">
                    <a:lumMod val="95000"/>
                    <a:lumOff val="5000"/>
                  </a:schemeClr>
                </a:solidFill>
                <a:latin typeface="Eras Light ITC" pitchFamily="34" charset="0"/>
                <a:ea typeface="Kozuka Gothic Pr6N EL" pitchFamily="34" charset="-128"/>
                <a:cs typeface="Miriam" pitchFamily="34" charset="-79"/>
              </a:rPr>
              <a:t>| </a:t>
            </a:r>
            <a:r>
              <a:rPr lang="en-GB" sz="1200" b="1" i="0" kern="1200" baseline="0" dirty="0">
                <a:solidFill>
                  <a:schemeClr val="tx2">
                    <a:lumMod val="95000"/>
                    <a:lumOff val="5000"/>
                  </a:schemeClr>
                </a:solidFill>
                <a:latin typeface="Eras Light ITC" pitchFamily="34" charset="0"/>
                <a:ea typeface="Kozuka Gothic Pr6N EL" pitchFamily="34" charset="-128"/>
                <a:cs typeface="Miriam" pitchFamily="34" charset="-79"/>
              </a:rPr>
              <a:t>www.innotec-tcs.com</a:t>
            </a:r>
            <a:r>
              <a:rPr lang="en-GB" sz="1200" b="0" i="0" kern="1200" baseline="0" dirty="0">
                <a:solidFill>
                  <a:schemeClr val="tx2">
                    <a:lumMod val="95000"/>
                    <a:lumOff val="5000"/>
                  </a:schemeClr>
                </a:solidFill>
                <a:latin typeface="Eras Light ITC" pitchFamily="34" charset="0"/>
                <a:ea typeface="Kozuka Gothic Pr6N EL" pitchFamily="34" charset="-128"/>
                <a:cs typeface="Miriam" pitchFamily="34" charset="-79"/>
              </a:rPr>
              <a:t> </a:t>
            </a:r>
            <a:r>
              <a:rPr lang="en-GB" sz="1200" b="0" i="0" baseline="0" dirty="0">
                <a:solidFill>
                  <a:schemeClr val="tx2">
                    <a:lumMod val="95000"/>
                    <a:lumOff val="5000"/>
                  </a:schemeClr>
                </a:solidFill>
                <a:latin typeface="Eras Light ITC" pitchFamily="34" charset="0"/>
                <a:ea typeface="Kozuka Gothic Pr6N EL" pitchFamily="34" charset="-128"/>
                <a:cs typeface="Miriam" pitchFamily="34" charset="-79"/>
              </a:rPr>
              <a:t>| enquiries@innotec-tcs.com</a:t>
            </a:r>
          </a:p>
          <a:p>
            <a:pPr algn="ctr"/>
            <a:endParaRPr lang="en-GB" sz="1200" b="0" i="0" dirty="0">
              <a:solidFill>
                <a:schemeClr val="tx2">
                  <a:lumMod val="95000"/>
                  <a:lumOff val="5000"/>
                </a:schemeClr>
              </a:solidFill>
              <a:latin typeface="Eras Light ITC" pitchFamily="34" charset="0"/>
              <a:ea typeface="Kozuka Gothic Pr6N EL" pitchFamily="34" charset="-128"/>
              <a:cs typeface="Miriam" pitchFamily="34" charset="-79"/>
            </a:endParaRPr>
          </a:p>
        </p:txBody>
      </p:sp>
      <p:sp>
        <p:nvSpPr>
          <p:cNvPr id="14" name="Footer Placeholder 4">
            <a:extLst>
              <a:ext uri="{FF2B5EF4-FFF2-40B4-BE49-F238E27FC236}">
                <a16:creationId xmlns:a16="http://schemas.microsoft.com/office/drawing/2014/main" id="{4E2D05CE-7911-4EAB-B6B4-9E1BC0CA8F30}"/>
              </a:ext>
            </a:extLst>
          </p:cNvPr>
          <p:cNvSpPr>
            <a:spLocks noGrp="1"/>
          </p:cNvSpPr>
          <p:nvPr>
            <p:ph type="ftr" sz="quarter" idx="3"/>
          </p:nvPr>
        </p:nvSpPr>
        <p:spPr>
          <a:xfrm>
            <a:off x="0" y="6578642"/>
            <a:ext cx="4114800" cy="182603"/>
          </a:xfrm>
          <a:prstGeom prst="rect">
            <a:avLst/>
          </a:prstGeom>
        </p:spPr>
        <p:txBody>
          <a:bodyPr/>
          <a:lstStyle>
            <a:lvl1pPr>
              <a:defRPr sz="900">
                <a:solidFill>
                  <a:schemeClr val="bg1"/>
                </a:solidFill>
              </a:defRPr>
            </a:lvl1pPr>
          </a:lstStyle>
          <a:p>
            <a:r>
              <a:rPr lang="en-GB">
                <a:latin typeface="Eras Light ITC" pitchFamily="34" charset="0"/>
                <a:cs typeface="Cordia New" pitchFamily="34" charset="-34"/>
              </a:rPr>
              <a:t>Copyright © 2018 Innovative Technology and Science Ltd. All rights reserved</a:t>
            </a:r>
            <a:endParaRPr lang="en-GB" dirty="0"/>
          </a:p>
        </p:txBody>
      </p:sp>
    </p:spTree>
    <p:extLst>
      <p:ext uri="{BB962C8B-B14F-4D97-AF65-F5344CB8AC3E}">
        <p14:creationId xmlns:p14="http://schemas.microsoft.com/office/powerpoint/2010/main" val="237259196"/>
      </p:ext>
    </p:extLst>
  </p:cSld>
  <p:clrMap bg1="lt1" tx1="dk1" bg2="lt2" tx2="dk2" accent1="accent1" accent2="accent2" accent3="accent3" accent4="accent4" accent5="accent5" accent6="accent6" hlink="hlink" folHlink="folHlink"/>
  <p:sldLayoutIdLst>
    <p:sldLayoutId id="2147483661" r:id="rId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3B617C0-9F57-465B-9FE2-054F61B4C46A}"/>
              </a:ext>
            </a:extLst>
          </p:cNvPr>
          <p:cNvSpPr/>
          <p:nvPr userDrawn="1"/>
        </p:nvSpPr>
        <p:spPr>
          <a:xfrm>
            <a:off x="-5111" y="0"/>
            <a:ext cx="12192000" cy="847493"/>
          </a:xfrm>
          <a:prstGeom prst="rect">
            <a:avLst/>
          </a:prstGeom>
          <a:solidFill>
            <a:srgbClr val="165C7D"/>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8" name="Rectangle 10">
            <a:extLst>
              <a:ext uri="{FF2B5EF4-FFF2-40B4-BE49-F238E27FC236}">
                <a16:creationId xmlns:a16="http://schemas.microsoft.com/office/drawing/2014/main" id="{4C4C1F8A-790F-428B-852B-2FF9E7244AB2}"/>
              </a:ext>
            </a:extLst>
          </p:cNvPr>
          <p:cNvSpPr/>
          <p:nvPr userDrawn="1"/>
        </p:nvSpPr>
        <p:spPr>
          <a:xfrm rot="21302953">
            <a:off x="-90458" y="-616889"/>
            <a:ext cx="12271169" cy="1507306"/>
          </a:xfrm>
          <a:custGeom>
            <a:avLst/>
            <a:gdLst>
              <a:gd name="connsiteX0" fmla="*/ 0 w 12192000"/>
              <a:gd name="connsiteY0" fmla="*/ 0 h 847493"/>
              <a:gd name="connsiteX1" fmla="*/ 12192000 w 12192000"/>
              <a:gd name="connsiteY1" fmla="*/ 0 h 847493"/>
              <a:gd name="connsiteX2" fmla="*/ 12192000 w 12192000"/>
              <a:gd name="connsiteY2" fmla="*/ 847493 h 847493"/>
              <a:gd name="connsiteX3" fmla="*/ 0 w 12192000"/>
              <a:gd name="connsiteY3" fmla="*/ 847493 h 847493"/>
              <a:gd name="connsiteX4" fmla="*/ 0 w 12192000"/>
              <a:gd name="connsiteY4" fmla="*/ 0 h 847493"/>
              <a:gd name="connsiteX0" fmla="*/ 198670 w 12192000"/>
              <a:gd name="connsiteY0" fmla="*/ 0 h 1848845"/>
              <a:gd name="connsiteX1" fmla="*/ 12192000 w 12192000"/>
              <a:gd name="connsiteY1" fmla="*/ 1001352 h 1848845"/>
              <a:gd name="connsiteX2" fmla="*/ 12192000 w 12192000"/>
              <a:gd name="connsiteY2" fmla="*/ 1848845 h 1848845"/>
              <a:gd name="connsiteX3" fmla="*/ 0 w 12192000"/>
              <a:gd name="connsiteY3" fmla="*/ 1848845 h 1848845"/>
              <a:gd name="connsiteX4" fmla="*/ 198670 w 12192000"/>
              <a:gd name="connsiteY4" fmla="*/ 0 h 1848845"/>
              <a:gd name="connsiteX0" fmla="*/ 187561 w 12192000"/>
              <a:gd name="connsiteY0" fmla="*/ 0 h 1849807"/>
              <a:gd name="connsiteX1" fmla="*/ 12192000 w 12192000"/>
              <a:gd name="connsiteY1" fmla="*/ 1002314 h 1849807"/>
              <a:gd name="connsiteX2" fmla="*/ 12192000 w 12192000"/>
              <a:gd name="connsiteY2" fmla="*/ 1849807 h 1849807"/>
              <a:gd name="connsiteX3" fmla="*/ 0 w 12192000"/>
              <a:gd name="connsiteY3" fmla="*/ 1849807 h 1849807"/>
              <a:gd name="connsiteX4" fmla="*/ 187561 w 12192000"/>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3418 w 12167857"/>
              <a:gd name="connsiteY0" fmla="*/ 0 h 1849807"/>
              <a:gd name="connsiteX1" fmla="*/ 12167857 w 12167857"/>
              <a:gd name="connsiteY1" fmla="*/ 1002314 h 1849807"/>
              <a:gd name="connsiteX2" fmla="*/ 12167857 w 12167857"/>
              <a:gd name="connsiteY2" fmla="*/ 1849807 h 1849807"/>
              <a:gd name="connsiteX3" fmla="*/ 0 w 12167857"/>
              <a:gd name="connsiteY3" fmla="*/ 1829512 h 1849807"/>
              <a:gd name="connsiteX4" fmla="*/ 163418 w 12167857"/>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68271 w 12172710"/>
              <a:gd name="connsiteY0" fmla="*/ 0 h 1849807"/>
              <a:gd name="connsiteX1" fmla="*/ 12172710 w 12172710"/>
              <a:gd name="connsiteY1" fmla="*/ 1002314 h 1849807"/>
              <a:gd name="connsiteX2" fmla="*/ 12172710 w 12172710"/>
              <a:gd name="connsiteY2" fmla="*/ 1849807 h 1849807"/>
              <a:gd name="connsiteX3" fmla="*/ 4853 w 12172710"/>
              <a:gd name="connsiteY3" fmla="*/ 1829512 h 1849807"/>
              <a:gd name="connsiteX4" fmla="*/ 168271 w 12172710"/>
              <a:gd name="connsiteY4" fmla="*/ 0 h 1849807"/>
              <a:gd name="connsiteX0" fmla="*/ 170676 w 12175115"/>
              <a:gd name="connsiteY0" fmla="*/ 0 h 1849807"/>
              <a:gd name="connsiteX1" fmla="*/ 12175115 w 12175115"/>
              <a:gd name="connsiteY1" fmla="*/ 1002314 h 1849807"/>
              <a:gd name="connsiteX2" fmla="*/ 12175115 w 12175115"/>
              <a:gd name="connsiteY2" fmla="*/ 1849807 h 1849807"/>
              <a:gd name="connsiteX3" fmla="*/ 7258 w 12175115"/>
              <a:gd name="connsiteY3" fmla="*/ 1829512 h 1849807"/>
              <a:gd name="connsiteX4" fmla="*/ 170676 w 12175115"/>
              <a:gd name="connsiteY4" fmla="*/ 0 h 1849807"/>
              <a:gd name="connsiteX0" fmla="*/ 120877 w 12125316"/>
              <a:gd name="connsiteY0" fmla="*/ 0 h 1849807"/>
              <a:gd name="connsiteX1" fmla="*/ 12125316 w 12125316"/>
              <a:gd name="connsiteY1" fmla="*/ 1002314 h 1849807"/>
              <a:gd name="connsiteX2" fmla="*/ 12125316 w 12125316"/>
              <a:gd name="connsiteY2" fmla="*/ 1849807 h 1849807"/>
              <a:gd name="connsiteX3" fmla="*/ 13007 w 12125316"/>
              <a:gd name="connsiteY3" fmla="*/ 1834324 h 1849807"/>
              <a:gd name="connsiteX4" fmla="*/ 120877 w 12125316"/>
              <a:gd name="connsiteY4" fmla="*/ 0 h 1849807"/>
              <a:gd name="connsiteX0" fmla="*/ 113378 w 12127002"/>
              <a:gd name="connsiteY0" fmla="*/ 0 h 1872988"/>
              <a:gd name="connsiteX1" fmla="*/ 12127002 w 12127002"/>
              <a:gd name="connsiteY1" fmla="*/ 1025495 h 1872988"/>
              <a:gd name="connsiteX2" fmla="*/ 12127002 w 12127002"/>
              <a:gd name="connsiteY2" fmla="*/ 1872988 h 1872988"/>
              <a:gd name="connsiteX3" fmla="*/ 14693 w 12127002"/>
              <a:gd name="connsiteY3" fmla="*/ 1857505 h 1872988"/>
              <a:gd name="connsiteX4" fmla="*/ 113378 w 12127002"/>
              <a:gd name="connsiteY4" fmla="*/ 0 h 1872988"/>
              <a:gd name="connsiteX0" fmla="*/ 120876 w 12134500"/>
              <a:gd name="connsiteY0" fmla="*/ 0 h 1872988"/>
              <a:gd name="connsiteX1" fmla="*/ 12134500 w 12134500"/>
              <a:gd name="connsiteY1" fmla="*/ 1025495 h 1872988"/>
              <a:gd name="connsiteX2" fmla="*/ 12134500 w 12134500"/>
              <a:gd name="connsiteY2" fmla="*/ 1872988 h 1872988"/>
              <a:gd name="connsiteX3" fmla="*/ 13006 w 12134500"/>
              <a:gd name="connsiteY3" fmla="*/ 1834324 h 1872988"/>
              <a:gd name="connsiteX4" fmla="*/ 120876 w 12134500"/>
              <a:gd name="connsiteY4" fmla="*/ 0 h 1872988"/>
              <a:gd name="connsiteX0" fmla="*/ 120876 w 12298257"/>
              <a:gd name="connsiteY0" fmla="*/ 0 h 1872988"/>
              <a:gd name="connsiteX1" fmla="*/ 12298257 w 12298257"/>
              <a:gd name="connsiteY1" fmla="*/ 1073259 h 1872988"/>
              <a:gd name="connsiteX2" fmla="*/ 12134500 w 12298257"/>
              <a:gd name="connsiteY2" fmla="*/ 1872988 h 1872988"/>
              <a:gd name="connsiteX3" fmla="*/ 13006 w 12298257"/>
              <a:gd name="connsiteY3" fmla="*/ 1834324 h 1872988"/>
              <a:gd name="connsiteX4" fmla="*/ 120876 w 12298257"/>
              <a:gd name="connsiteY4" fmla="*/ 0 h 1872988"/>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20876 w 12298257"/>
              <a:gd name="connsiteY0" fmla="*/ 0 h 1868616"/>
              <a:gd name="connsiteX1" fmla="*/ 12298257 w 12298257"/>
              <a:gd name="connsiteY1" fmla="*/ 1073259 h 1868616"/>
              <a:gd name="connsiteX2" fmla="*/ 12213230 w 12298257"/>
              <a:gd name="connsiteY2" fmla="*/ 1868616 h 1868616"/>
              <a:gd name="connsiteX3" fmla="*/ 13006 w 12298257"/>
              <a:gd name="connsiteY3" fmla="*/ 1834324 h 1868616"/>
              <a:gd name="connsiteX4" fmla="*/ 120876 w 12298257"/>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111849 w 12289230"/>
              <a:gd name="connsiteY0" fmla="*/ 0 h 1868616"/>
              <a:gd name="connsiteX1" fmla="*/ 12289230 w 12289230"/>
              <a:gd name="connsiteY1" fmla="*/ 1073259 h 1868616"/>
              <a:gd name="connsiteX2" fmla="*/ 12204203 w 12289230"/>
              <a:gd name="connsiteY2" fmla="*/ 1868616 h 1868616"/>
              <a:gd name="connsiteX3" fmla="*/ 15088 w 12289230"/>
              <a:gd name="connsiteY3" fmla="*/ 1835286 h 1868616"/>
              <a:gd name="connsiteX4" fmla="*/ 111849 w 12289230"/>
              <a:gd name="connsiteY4" fmla="*/ 0 h 1868616"/>
              <a:gd name="connsiteX0" fmla="*/ 90963 w 12268344"/>
              <a:gd name="connsiteY0" fmla="*/ 0 h 1868616"/>
              <a:gd name="connsiteX1" fmla="*/ 12268344 w 12268344"/>
              <a:gd name="connsiteY1" fmla="*/ 1073259 h 1868616"/>
              <a:gd name="connsiteX2" fmla="*/ 12183317 w 12268344"/>
              <a:gd name="connsiteY2" fmla="*/ 1868616 h 1868616"/>
              <a:gd name="connsiteX3" fmla="*/ 23073 w 12268344"/>
              <a:gd name="connsiteY3" fmla="*/ 1501997 h 1868616"/>
              <a:gd name="connsiteX4" fmla="*/ 90963 w 12268344"/>
              <a:gd name="connsiteY4" fmla="*/ 0 h 1868616"/>
              <a:gd name="connsiteX0" fmla="*/ 90963 w 12268344"/>
              <a:gd name="connsiteY0" fmla="*/ 0 h 1872226"/>
              <a:gd name="connsiteX1" fmla="*/ 12268344 w 12268344"/>
              <a:gd name="connsiteY1" fmla="*/ 1073259 h 1872226"/>
              <a:gd name="connsiteX2" fmla="*/ 12183317 w 12268344"/>
              <a:gd name="connsiteY2" fmla="*/ 1868616 h 1872226"/>
              <a:gd name="connsiteX3" fmla="*/ 23073 w 12268344"/>
              <a:gd name="connsiteY3" fmla="*/ 1501997 h 1872226"/>
              <a:gd name="connsiteX4" fmla="*/ 90963 w 12268344"/>
              <a:gd name="connsiteY4" fmla="*/ 0 h 1872226"/>
              <a:gd name="connsiteX0" fmla="*/ 90963 w 12268344"/>
              <a:gd name="connsiteY0" fmla="*/ 0 h 1597265"/>
              <a:gd name="connsiteX1" fmla="*/ 12268344 w 12268344"/>
              <a:gd name="connsiteY1" fmla="*/ 1073259 h 1597265"/>
              <a:gd name="connsiteX2" fmla="*/ 12218485 w 12268344"/>
              <a:gd name="connsiteY2" fmla="*/ 1591838 h 1597265"/>
              <a:gd name="connsiteX3" fmla="*/ 23073 w 12268344"/>
              <a:gd name="connsiteY3" fmla="*/ 1501997 h 1597265"/>
              <a:gd name="connsiteX4" fmla="*/ 90963 w 12268344"/>
              <a:gd name="connsiteY4" fmla="*/ 0 h 1597265"/>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0963 w 12268344"/>
              <a:gd name="connsiteY0" fmla="*/ 0 h 1526374"/>
              <a:gd name="connsiteX1" fmla="*/ 12268344 w 12268344"/>
              <a:gd name="connsiteY1" fmla="*/ 1073259 h 1526374"/>
              <a:gd name="connsiteX2" fmla="*/ 12250767 w 12268344"/>
              <a:gd name="connsiteY2" fmla="*/ 1348389 h 1526374"/>
              <a:gd name="connsiteX3" fmla="*/ 23073 w 12268344"/>
              <a:gd name="connsiteY3" fmla="*/ 1501997 h 1526374"/>
              <a:gd name="connsiteX4" fmla="*/ 90963 w 12268344"/>
              <a:gd name="connsiteY4" fmla="*/ 0 h 1526374"/>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98503 w 12264774"/>
              <a:gd name="connsiteY0" fmla="*/ 0 h 1525572"/>
              <a:gd name="connsiteX1" fmla="*/ 12264774 w 12264774"/>
              <a:gd name="connsiteY1" fmla="*/ 1072297 h 1525572"/>
              <a:gd name="connsiteX2" fmla="*/ 12247197 w 12264774"/>
              <a:gd name="connsiteY2" fmla="*/ 1347427 h 1525572"/>
              <a:gd name="connsiteX3" fmla="*/ 19503 w 12264774"/>
              <a:gd name="connsiteY3" fmla="*/ 1501035 h 1525572"/>
              <a:gd name="connsiteX4" fmla="*/ 98503 w 12264774"/>
              <a:gd name="connsiteY4" fmla="*/ 0 h 1525572"/>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 name="connsiteX0" fmla="*/ 104898 w 12271169"/>
              <a:gd name="connsiteY0" fmla="*/ 0 h 1507306"/>
              <a:gd name="connsiteX1" fmla="*/ 12271169 w 12271169"/>
              <a:gd name="connsiteY1" fmla="*/ 1072297 h 1507306"/>
              <a:gd name="connsiteX2" fmla="*/ 12253592 w 12271169"/>
              <a:gd name="connsiteY2" fmla="*/ 1347427 h 1507306"/>
              <a:gd name="connsiteX3" fmla="*/ 17140 w 12271169"/>
              <a:gd name="connsiteY3" fmla="*/ 1478932 h 1507306"/>
              <a:gd name="connsiteX4" fmla="*/ 104898 w 12271169"/>
              <a:gd name="connsiteY4" fmla="*/ 0 h 15073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71169" h="1507306">
                <a:moveTo>
                  <a:pt x="104898" y="0"/>
                </a:moveTo>
                <a:lnTo>
                  <a:pt x="12271169" y="1072297"/>
                </a:lnTo>
                <a:lnTo>
                  <a:pt x="12253592" y="1347427"/>
                </a:lnTo>
                <a:cubicBezTo>
                  <a:pt x="12280732" y="1410797"/>
                  <a:pt x="6097526" y="1405791"/>
                  <a:pt x="17140" y="1478932"/>
                </a:cubicBezTo>
                <a:cubicBezTo>
                  <a:pt x="-15607" y="1488348"/>
                  <a:pt x="-9070" y="1813525"/>
                  <a:pt x="104898" y="0"/>
                </a:cubicBezTo>
                <a:close/>
              </a:path>
            </a:pathLst>
          </a:custGeom>
          <a:solidFill>
            <a:schemeClr val="accent1">
              <a:lumMod val="40000"/>
              <a:lumOff val="6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dirty="0"/>
          </a:p>
        </p:txBody>
      </p:sp>
      <p:sp>
        <p:nvSpPr>
          <p:cNvPr id="13" name="TextBox 12">
            <a:extLst>
              <a:ext uri="{FF2B5EF4-FFF2-40B4-BE49-F238E27FC236}">
                <a16:creationId xmlns:a16="http://schemas.microsoft.com/office/drawing/2014/main" id="{F72C8583-CCE7-4600-9876-66CEDB4D03DF}"/>
              </a:ext>
            </a:extLst>
          </p:cNvPr>
          <p:cNvSpPr txBox="1"/>
          <p:nvPr userDrawn="1"/>
        </p:nvSpPr>
        <p:spPr>
          <a:xfrm>
            <a:off x="0" y="4380608"/>
            <a:ext cx="12192000" cy="1200329"/>
          </a:xfrm>
          <a:prstGeom prst="rect">
            <a:avLst/>
          </a:prstGeom>
          <a:noFill/>
        </p:spPr>
        <p:txBody>
          <a:bodyPr wrap="square" rtlCol="0">
            <a:spAutoFit/>
          </a:bodyPr>
          <a:lstStyle/>
          <a:p>
            <a:pPr algn="ctr"/>
            <a:endPar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endParaRPr>
          </a:p>
          <a:p>
            <a:pPr algn="ctr"/>
            <a:r>
              <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rPr>
              <a:t>North Wing, The Old Livery, Hildersham Road</a:t>
            </a:r>
          </a:p>
          <a:p>
            <a:pPr algn="ctr"/>
            <a:r>
              <a:rPr lang="en-GB" sz="1200" b="0" kern="1200" baseline="0" dirty="0">
                <a:solidFill>
                  <a:schemeClr val="tx2">
                    <a:lumMod val="95000"/>
                    <a:lumOff val="5000"/>
                  </a:schemeClr>
                </a:solidFill>
                <a:latin typeface="Eras Light ITC" pitchFamily="34" charset="0"/>
                <a:ea typeface="Kozuka Gothic Pr6N EL" pitchFamily="34" charset="-128"/>
                <a:cs typeface="Miriam" pitchFamily="34" charset="-79"/>
              </a:rPr>
              <a:t>Cambridge, UK CB216DR</a:t>
            </a:r>
            <a:endPar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endParaRPr>
          </a:p>
          <a:p>
            <a:pPr algn="ctr"/>
            <a:endParaRPr lang="en-GB" sz="1200" b="0" baseline="0" dirty="0">
              <a:solidFill>
                <a:schemeClr val="tx2">
                  <a:lumMod val="95000"/>
                  <a:lumOff val="5000"/>
                </a:schemeClr>
              </a:solidFill>
              <a:latin typeface="Eras Light ITC" pitchFamily="34" charset="0"/>
              <a:ea typeface="Kozuka Gothic Pr6N EL" pitchFamily="34" charset="-128"/>
              <a:cs typeface="Miriam" pitchFamily="34" charset="-79"/>
            </a:endParaRPr>
          </a:p>
          <a:p>
            <a:pPr algn="ctr"/>
            <a:r>
              <a:rPr lang="en-GB" sz="1200" b="0" i="0" baseline="0" dirty="0">
                <a:solidFill>
                  <a:schemeClr val="tx2">
                    <a:lumMod val="95000"/>
                    <a:lumOff val="5000"/>
                  </a:schemeClr>
                </a:solidFill>
                <a:latin typeface="Eras Light ITC" pitchFamily="34" charset="0"/>
                <a:ea typeface="Kozuka Gothic Pr6N EL" pitchFamily="34" charset="-128"/>
                <a:cs typeface="Miriam" pitchFamily="34" charset="-79"/>
              </a:rPr>
              <a:t>Tel.: +44 (0)1223 893209 </a:t>
            </a:r>
            <a:r>
              <a:rPr lang="en-GB" sz="1200" b="0" i="0" kern="1200" baseline="0" dirty="0">
                <a:solidFill>
                  <a:schemeClr val="tx2">
                    <a:lumMod val="95000"/>
                    <a:lumOff val="5000"/>
                  </a:schemeClr>
                </a:solidFill>
                <a:latin typeface="Eras Light ITC" pitchFamily="34" charset="0"/>
                <a:ea typeface="Kozuka Gothic Pr6N EL" pitchFamily="34" charset="-128"/>
                <a:cs typeface="Miriam" pitchFamily="34" charset="-79"/>
              </a:rPr>
              <a:t>| </a:t>
            </a:r>
            <a:r>
              <a:rPr lang="en-GB" sz="1200" b="1" i="0" kern="1200" baseline="0" dirty="0">
                <a:solidFill>
                  <a:schemeClr val="tx2">
                    <a:lumMod val="95000"/>
                    <a:lumOff val="5000"/>
                  </a:schemeClr>
                </a:solidFill>
                <a:latin typeface="Eras Light ITC" pitchFamily="34" charset="0"/>
                <a:ea typeface="Kozuka Gothic Pr6N EL" pitchFamily="34" charset="-128"/>
                <a:cs typeface="Miriam" pitchFamily="34" charset="-79"/>
              </a:rPr>
              <a:t>www.innotec-tcs.com</a:t>
            </a:r>
            <a:r>
              <a:rPr lang="en-GB" sz="1200" b="0" i="0" kern="1200" baseline="0" dirty="0">
                <a:solidFill>
                  <a:schemeClr val="tx2">
                    <a:lumMod val="95000"/>
                    <a:lumOff val="5000"/>
                  </a:schemeClr>
                </a:solidFill>
                <a:latin typeface="Eras Light ITC" pitchFamily="34" charset="0"/>
                <a:ea typeface="Kozuka Gothic Pr6N EL" pitchFamily="34" charset="-128"/>
                <a:cs typeface="Miriam" pitchFamily="34" charset="-79"/>
              </a:rPr>
              <a:t> </a:t>
            </a:r>
            <a:r>
              <a:rPr lang="en-GB" sz="1200" b="0" i="0" baseline="0" dirty="0">
                <a:solidFill>
                  <a:schemeClr val="tx2">
                    <a:lumMod val="95000"/>
                    <a:lumOff val="5000"/>
                  </a:schemeClr>
                </a:solidFill>
                <a:latin typeface="Eras Light ITC" pitchFamily="34" charset="0"/>
                <a:ea typeface="Kozuka Gothic Pr6N EL" pitchFamily="34" charset="-128"/>
                <a:cs typeface="Miriam" pitchFamily="34" charset="-79"/>
              </a:rPr>
              <a:t>| enquiries@innotec-tcs.com</a:t>
            </a:r>
          </a:p>
          <a:p>
            <a:pPr algn="ctr"/>
            <a:endParaRPr lang="en-GB" sz="1200" b="0" i="0" dirty="0">
              <a:solidFill>
                <a:schemeClr val="tx2">
                  <a:lumMod val="95000"/>
                  <a:lumOff val="5000"/>
                </a:schemeClr>
              </a:solidFill>
              <a:latin typeface="Eras Light ITC" pitchFamily="34" charset="0"/>
              <a:ea typeface="Kozuka Gothic Pr6N EL" pitchFamily="34" charset="-128"/>
              <a:cs typeface="Miriam" pitchFamily="34" charset="-79"/>
            </a:endParaRPr>
          </a:p>
        </p:txBody>
      </p:sp>
      <p:sp>
        <p:nvSpPr>
          <p:cNvPr id="14" name="Footer Placeholder 4">
            <a:extLst>
              <a:ext uri="{FF2B5EF4-FFF2-40B4-BE49-F238E27FC236}">
                <a16:creationId xmlns:a16="http://schemas.microsoft.com/office/drawing/2014/main" id="{4E2D05CE-7911-4EAB-B6B4-9E1BC0CA8F30}"/>
              </a:ext>
            </a:extLst>
          </p:cNvPr>
          <p:cNvSpPr>
            <a:spLocks noGrp="1"/>
          </p:cNvSpPr>
          <p:nvPr>
            <p:ph type="ftr" sz="quarter" idx="3"/>
          </p:nvPr>
        </p:nvSpPr>
        <p:spPr>
          <a:xfrm>
            <a:off x="0" y="6578642"/>
            <a:ext cx="4114800" cy="182603"/>
          </a:xfrm>
          <a:prstGeom prst="rect">
            <a:avLst/>
          </a:prstGeom>
        </p:spPr>
        <p:txBody>
          <a:bodyPr/>
          <a:lstStyle>
            <a:lvl1pPr>
              <a:defRPr sz="900">
                <a:solidFill>
                  <a:schemeClr val="bg1"/>
                </a:solidFill>
              </a:defRPr>
            </a:lvl1pPr>
          </a:lstStyle>
          <a:p>
            <a:r>
              <a:rPr lang="en-GB">
                <a:latin typeface="Eras Light ITC" pitchFamily="34" charset="0"/>
                <a:cs typeface="Cordia New" pitchFamily="34" charset="-34"/>
              </a:rPr>
              <a:t>Copyright © 2018 Innovative Technology and Science Ltd. All rights reserved</a:t>
            </a:r>
            <a:endParaRPr lang="en-GB" dirty="0"/>
          </a:p>
        </p:txBody>
      </p:sp>
      <p:sp>
        <p:nvSpPr>
          <p:cNvPr id="2" name="Rectangle 1">
            <a:extLst>
              <a:ext uri="{FF2B5EF4-FFF2-40B4-BE49-F238E27FC236}">
                <a16:creationId xmlns:a16="http://schemas.microsoft.com/office/drawing/2014/main" id="{B4DF54C2-5C8C-4E2C-8E08-D16D0AC9FD0D}"/>
              </a:ext>
            </a:extLst>
          </p:cNvPr>
          <p:cNvSpPr/>
          <p:nvPr userDrawn="1"/>
        </p:nvSpPr>
        <p:spPr>
          <a:xfrm>
            <a:off x="7096934" y="3164663"/>
            <a:ext cx="4776446" cy="646331"/>
          </a:xfrm>
          <a:prstGeom prst="rect">
            <a:avLst/>
          </a:prstGeom>
        </p:spPr>
        <p:txBody>
          <a:bodyPr wrap="square">
            <a:spAutoFit/>
          </a:bodyPr>
          <a:lstStyle/>
          <a:p>
            <a:pPr algn="ctr"/>
            <a:r>
              <a:rPr lang="en-GB" sz="1800" b="1" baseline="0" dirty="0">
                <a:solidFill>
                  <a:schemeClr val="tx2">
                    <a:lumMod val="95000"/>
                    <a:lumOff val="5000"/>
                  </a:schemeClr>
                </a:solidFill>
                <a:effectLst>
                  <a:outerShdw blurRad="38100" dist="38100" dir="2700000" algn="tl">
                    <a:srgbClr val="000000">
                      <a:alpha val="43137"/>
                    </a:srgbClr>
                  </a:outerShdw>
                </a:effectLst>
                <a:latin typeface="Eras Medium ITC" pitchFamily="34" charset="0"/>
                <a:ea typeface="Kozuka Gothic Pr6N EL" pitchFamily="34" charset="-128"/>
                <a:cs typeface="Miriam" pitchFamily="34" charset="-79"/>
              </a:rPr>
              <a:t>Katia Insogna</a:t>
            </a:r>
          </a:p>
          <a:p>
            <a:pPr algn="ctr"/>
            <a:r>
              <a:rPr lang="en-GB" sz="1800" b="1" baseline="0" dirty="0">
                <a:solidFill>
                  <a:schemeClr val="tx2">
                    <a:lumMod val="95000"/>
                    <a:lumOff val="5000"/>
                  </a:schemeClr>
                </a:solidFill>
                <a:effectLst>
                  <a:outerShdw blurRad="38100" dist="38100" dir="2700000" algn="tl">
                    <a:srgbClr val="000000">
                      <a:alpha val="43137"/>
                    </a:srgbClr>
                  </a:outerShdw>
                </a:effectLst>
                <a:latin typeface="Eras Medium ITC" pitchFamily="34" charset="0"/>
                <a:ea typeface="Kozuka Gothic Pr6N EL" pitchFamily="34" charset="-128"/>
                <a:cs typeface="Miriam" pitchFamily="34" charset="-79"/>
                <a:hlinkClick r:id="rId3"/>
              </a:rPr>
              <a:t>katia.insogna@innotecuk.com</a:t>
            </a:r>
            <a:r>
              <a:rPr lang="en-GB" sz="1800" b="1" baseline="0" dirty="0">
                <a:solidFill>
                  <a:schemeClr val="tx2">
                    <a:lumMod val="95000"/>
                    <a:lumOff val="5000"/>
                  </a:schemeClr>
                </a:solidFill>
                <a:effectLst>
                  <a:outerShdw blurRad="38100" dist="38100" dir="2700000" algn="tl">
                    <a:srgbClr val="000000">
                      <a:alpha val="43137"/>
                    </a:srgbClr>
                  </a:outerShdw>
                </a:effectLst>
                <a:latin typeface="Eras Medium ITC" pitchFamily="34" charset="0"/>
                <a:ea typeface="Kozuka Gothic Pr6N EL" pitchFamily="34" charset="-128"/>
                <a:cs typeface="Miriam" pitchFamily="34" charset="-79"/>
              </a:rPr>
              <a:t> </a:t>
            </a:r>
          </a:p>
        </p:txBody>
      </p:sp>
    </p:spTree>
    <p:extLst>
      <p:ext uri="{BB962C8B-B14F-4D97-AF65-F5344CB8AC3E}">
        <p14:creationId xmlns:p14="http://schemas.microsoft.com/office/powerpoint/2010/main" val="3532506459"/>
      </p:ext>
    </p:extLst>
  </p:cSld>
  <p:clrMap bg1="lt1" tx1="dk1" bg2="lt2" tx2="dk2" accent1="accent1" accent2="accent2" accent3="accent3" accent4="accent4" accent5="accent5" accent6="accent6" hlink="hlink" folHlink="folHlink"/>
  <p:sldLayoutIdLst>
    <p:sldLayoutId id="2147483669" r:id="rId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skuratovich@belisa.org.by" TargetMode="External"/><Relationship Id="rId2" Type="http://schemas.openxmlformats.org/officeDocument/2006/relationships/hyperlink" Target="mailto:meerovskaya@fp7-nip.org.by"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62683BB8-EC7B-4758-BBD1-8467186526E0}"/>
              </a:ext>
            </a:extLst>
          </p:cNvPr>
          <p:cNvSpPr>
            <a:spLocks noGrp="1"/>
          </p:cNvSpPr>
          <p:nvPr>
            <p:ph type="ctrTitle"/>
          </p:nvPr>
        </p:nvSpPr>
        <p:spPr/>
        <p:txBody>
          <a:bodyPr>
            <a:normAutofit/>
          </a:bodyPr>
          <a:lstStyle/>
          <a:p>
            <a:r>
              <a:rPr lang="en-GB" sz="2400" b="1" dirty="0">
                <a:solidFill>
                  <a:srgbClr val="44546A"/>
                </a:solidFill>
                <a:latin typeface="Calibri"/>
                <a:ea typeface="Tahoma" panose="020B0604030504040204" pitchFamily="34" charset="0"/>
                <a:cs typeface="Tahoma" panose="020B0604030504040204" pitchFamily="34" charset="0"/>
              </a:rPr>
              <a:t>Training on Marie </a:t>
            </a:r>
            <a:r>
              <a:rPr lang="en-GB" sz="2400" b="1" dirty="0" smtClean="0">
                <a:solidFill>
                  <a:srgbClr val="44546A"/>
                </a:solidFill>
                <a:latin typeface="Calibri"/>
                <a:ea typeface="Tahoma" panose="020B0604030504040204" pitchFamily="34" charset="0"/>
                <a:cs typeface="Tahoma" panose="020B0604030504040204" pitchFamily="34" charset="0"/>
              </a:rPr>
              <a:t>SKLODOWSKA-Curie </a:t>
            </a:r>
            <a:r>
              <a:rPr lang="en-GB" sz="2400" b="1" dirty="0">
                <a:solidFill>
                  <a:srgbClr val="44546A"/>
                </a:solidFill>
                <a:latin typeface="Calibri"/>
                <a:ea typeface="Tahoma" panose="020B0604030504040204" pitchFamily="34" charset="0"/>
                <a:cs typeface="Tahoma" panose="020B0604030504040204" pitchFamily="34" charset="0"/>
              </a:rPr>
              <a:t>Action</a:t>
            </a:r>
            <a:br>
              <a:rPr lang="en-GB" sz="2400" b="1" dirty="0">
                <a:solidFill>
                  <a:srgbClr val="44546A"/>
                </a:solidFill>
                <a:latin typeface="Calibri"/>
                <a:ea typeface="Tahoma" panose="020B0604030504040204" pitchFamily="34" charset="0"/>
                <a:cs typeface="Tahoma" panose="020B0604030504040204" pitchFamily="34" charset="0"/>
              </a:rPr>
            </a:br>
            <a:r>
              <a:rPr lang="en-GB" sz="2400" b="1" dirty="0">
                <a:solidFill>
                  <a:srgbClr val="44546A"/>
                </a:solidFill>
                <a:latin typeface="Calibri"/>
                <a:ea typeface="Tahoma" panose="020B0604030504040204" pitchFamily="34" charset="0"/>
                <a:cs typeface="Tahoma" panose="020B0604030504040204" pitchFamily="34" charset="0"/>
              </a:rPr>
              <a:t>Research and Innovation Staff Exchange </a:t>
            </a:r>
            <a:r>
              <a:rPr lang="en-GB" sz="2400" b="1" dirty="0" smtClean="0">
                <a:solidFill>
                  <a:srgbClr val="44546A"/>
                </a:solidFill>
                <a:latin typeface="Calibri"/>
                <a:ea typeface="Tahoma" panose="020B0604030504040204" pitchFamily="34" charset="0"/>
                <a:cs typeface="Tahoma" panose="020B0604030504040204" pitchFamily="34" charset="0"/>
              </a:rPr>
              <a:t>(</a:t>
            </a:r>
            <a:r>
              <a:rPr lang="en-GB" sz="2400" b="1" dirty="0">
                <a:solidFill>
                  <a:srgbClr val="44546A"/>
                </a:solidFill>
                <a:latin typeface="Calibri"/>
                <a:ea typeface="Tahoma" panose="020B0604030504040204" pitchFamily="34" charset="0"/>
                <a:cs typeface="Tahoma" panose="020B0604030504040204" pitchFamily="34" charset="0"/>
              </a:rPr>
              <a:t>RISE)</a:t>
            </a:r>
            <a:br>
              <a:rPr lang="en-GB" sz="2400" b="1" dirty="0">
                <a:solidFill>
                  <a:srgbClr val="44546A"/>
                </a:solidFill>
                <a:latin typeface="Calibri"/>
                <a:ea typeface="Tahoma" panose="020B0604030504040204" pitchFamily="34" charset="0"/>
                <a:cs typeface="Tahoma" panose="020B0604030504040204" pitchFamily="34" charset="0"/>
              </a:rPr>
            </a:br>
            <a:r>
              <a:rPr lang="en-GB" sz="2400" b="1" dirty="0" smtClean="0">
                <a:solidFill>
                  <a:srgbClr val="44546A"/>
                </a:solidFill>
                <a:latin typeface="Calibri"/>
                <a:ea typeface="Tahoma" panose="020B0604030504040204" pitchFamily="34" charset="0"/>
                <a:cs typeface="Tahoma" panose="020B0604030504040204" pitchFamily="34" charset="0"/>
              </a:rPr>
              <a:t>PART 2</a:t>
            </a:r>
            <a:endParaRPr lang="en-GB" sz="2400" dirty="0">
              <a:latin typeface="Tahoma" panose="020B0604030504040204" pitchFamily="34" charset="0"/>
              <a:ea typeface="Tahoma" panose="020B0604030504040204" pitchFamily="34" charset="0"/>
              <a:cs typeface="Tahoma" panose="020B0604030504040204" pitchFamily="34" charset="0"/>
            </a:endParaRPr>
          </a:p>
        </p:txBody>
      </p:sp>
      <p:sp>
        <p:nvSpPr>
          <p:cNvPr id="10" name="Subtitle 5">
            <a:extLst>
              <a:ext uri="{FF2B5EF4-FFF2-40B4-BE49-F238E27FC236}">
                <a16:creationId xmlns:a16="http://schemas.microsoft.com/office/drawing/2014/main" id="{60476F6C-A953-464C-8156-9F905E3B0052}"/>
              </a:ext>
            </a:extLst>
          </p:cNvPr>
          <p:cNvSpPr>
            <a:spLocks noGrp="1"/>
          </p:cNvSpPr>
          <p:nvPr>
            <p:ph type="subTitle" idx="1"/>
          </p:nvPr>
        </p:nvSpPr>
        <p:spPr/>
        <p:txBody>
          <a:bodyPr>
            <a:normAutofit/>
          </a:bodyPr>
          <a:lstStyle/>
          <a:p>
            <a:pPr>
              <a:lnSpc>
                <a:spcPct val="100000"/>
              </a:lnSpc>
              <a:spcBef>
                <a:spcPts val="0"/>
              </a:spcBef>
            </a:pPr>
            <a:r>
              <a:rPr lang="en-GB" b="1" dirty="0" smtClean="0">
                <a:latin typeface="Calibri"/>
              </a:rPr>
              <a:t>Olga MEEROVSKAYA</a:t>
            </a:r>
            <a:endParaRPr lang="en-GB" b="1" dirty="0">
              <a:latin typeface="Calibri"/>
            </a:endParaRPr>
          </a:p>
          <a:p>
            <a:pPr>
              <a:lnSpc>
                <a:spcPct val="100000"/>
              </a:lnSpc>
              <a:spcBef>
                <a:spcPts val="0"/>
              </a:spcBef>
            </a:pPr>
            <a:r>
              <a:rPr lang="en-GB" sz="1800" i="1" dirty="0" smtClean="0">
                <a:latin typeface="Calibri"/>
              </a:rPr>
              <a:t>H2020 National Coordinator in Belarus, MSCA NCP </a:t>
            </a:r>
            <a:endParaRPr lang="en-GB" sz="1800" i="1" dirty="0">
              <a:latin typeface="Calibri"/>
            </a:endParaRPr>
          </a:p>
          <a:p>
            <a:endParaRPr lang="en-GB" sz="1800" i="1" dirty="0">
              <a:latin typeface="Calibri"/>
            </a:endParaRPr>
          </a:p>
          <a:p>
            <a:endParaRPr lang="en-GB" dirty="0"/>
          </a:p>
        </p:txBody>
      </p:sp>
      <p:sp>
        <p:nvSpPr>
          <p:cNvPr id="9" name="Text Placeholder 6">
            <a:extLst>
              <a:ext uri="{FF2B5EF4-FFF2-40B4-BE49-F238E27FC236}">
                <a16:creationId xmlns:a16="http://schemas.microsoft.com/office/drawing/2014/main" id="{FC16BF3E-B581-4615-9243-266D32002F2A}"/>
              </a:ext>
            </a:extLst>
          </p:cNvPr>
          <p:cNvSpPr txBox="1">
            <a:spLocks/>
          </p:cNvSpPr>
          <p:nvPr/>
        </p:nvSpPr>
        <p:spPr>
          <a:xfrm>
            <a:off x="4940273" y="5405251"/>
            <a:ext cx="5405993" cy="357464"/>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solidFill>
                <a:latin typeface="Eras Medium ITC" panose="020B06020305040208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b="1" dirty="0" smtClean="0">
                <a:solidFill>
                  <a:schemeClr val="tx2"/>
                </a:solidFill>
                <a:latin typeface="+mn-lt"/>
                <a:ea typeface="Tahoma" panose="020B0604030504040204" pitchFamily="34" charset="0"/>
                <a:cs typeface="Tahoma" panose="020B0604030504040204" pitchFamily="34" charset="0"/>
              </a:rPr>
              <a:t>BSUIR, 27 January 2020</a:t>
            </a:r>
            <a:endParaRPr lang="en-GB" dirty="0"/>
          </a:p>
        </p:txBody>
      </p:sp>
    </p:spTree>
    <p:extLst>
      <p:ext uri="{BB962C8B-B14F-4D97-AF65-F5344CB8AC3E}">
        <p14:creationId xmlns:p14="http://schemas.microsoft.com/office/powerpoint/2010/main" val="2575269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D3B43FC3-1CF5-4469-9A2E-DDCE8665F177}"/>
              </a:ext>
            </a:extLst>
          </p:cNvPr>
          <p:cNvSpPr/>
          <p:nvPr/>
        </p:nvSpPr>
        <p:spPr>
          <a:xfrm>
            <a:off x="664759" y="1514048"/>
            <a:ext cx="11181522" cy="1477328"/>
          </a:xfrm>
          <a:prstGeom prst="rect">
            <a:avLst/>
          </a:prstGeom>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defRPr/>
            </a:pPr>
            <a:endParaRPr lang="en-US" altLang="it-IT" sz="1800" dirty="0">
              <a:solidFill>
                <a:srgbClr val="376092"/>
              </a:solidFill>
              <a:latin typeface="Calibri" pitchFamily="34" charset="0"/>
              <a:ea typeface="MS PGothic" pitchFamily="34" charset="-128"/>
            </a:endParaRPr>
          </a:p>
          <a:p>
            <a:pPr eaLnBrk="1" hangingPunct="1">
              <a:spcBef>
                <a:spcPct val="0"/>
              </a:spcBef>
              <a:buNone/>
              <a:defRPr/>
            </a:pPr>
            <a:r>
              <a:rPr lang="en-US" altLang="it-IT" sz="3600" dirty="0">
                <a:solidFill>
                  <a:schemeClr val="accent3"/>
                </a:solidFill>
                <a:latin typeface="Calibri" pitchFamily="34" charset="0"/>
                <a:ea typeface="MS PGothic" pitchFamily="34" charset="-128"/>
              </a:rPr>
              <a:t>Approach and methodology used for knowledge sharing (secondments, workshops/trainings/conferences, etc.) </a:t>
            </a:r>
          </a:p>
        </p:txBody>
      </p:sp>
      <p:sp>
        <p:nvSpPr>
          <p:cNvPr id="6" name="Rectangle 1">
            <a:extLst>
              <a:ext uri="{FF2B5EF4-FFF2-40B4-BE49-F238E27FC236}">
                <a16:creationId xmlns:a16="http://schemas.microsoft.com/office/drawing/2014/main" id="{1332ABBE-4F2F-401D-A337-965F9ECBFA5F}"/>
              </a:ext>
            </a:extLst>
          </p:cNvPr>
          <p:cNvSpPr>
            <a:spLocks noChangeArrowheads="1"/>
          </p:cNvSpPr>
          <p:nvPr/>
        </p:nvSpPr>
        <p:spPr bwMode="auto">
          <a:xfrm>
            <a:off x="0" y="92765"/>
            <a:ext cx="9104243" cy="707886"/>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r>
              <a:rPr lang="en-US" altLang="it-IT" sz="2000" b="1" dirty="0">
                <a:solidFill>
                  <a:schemeClr val="bg1"/>
                </a:solidFill>
                <a:effectLst>
                  <a:outerShdw blurRad="38100" dist="38100" dir="2700000" algn="tl">
                    <a:srgbClr val="C0C0C0"/>
                  </a:outerShdw>
                </a:effectLst>
                <a:latin typeface="Calibri" pitchFamily="34" charset="0"/>
              </a:rPr>
              <a:t>2.2 Quality and appropriateness of knowledge sharing among the participating </a:t>
            </a:r>
            <a:r>
              <a:rPr lang="en-US" altLang="it-IT" sz="2000" b="1" dirty="0" err="1">
                <a:solidFill>
                  <a:schemeClr val="bg1"/>
                </a:solidFill>
                <a:effectLst>
                  <a:outerShdw blurRad="38100" dist="38100" dir="2700000" algn="tl">
                    <a:srgbClr val="C0C0C0"/>
                  </a:outerShdw>
                </a:effectLst>
                <a:latin typeface="Calibri" pitchFamily="34" charset="0"/>
              </a:rPr>
              <a:t>organisations</a:t>
            </a:r>
            <a:r>
              <a:rPr lang="en-US" altLang="it-IT" sz="2000" b="1" dirty="0">
                <a:solidFill>
                  <a:schemeClr val="bg1"/>
                </a:solidFill>
                <a:effectLst>
                  <a:outerShdw blurRad="38100" dist="38100" dir="2700000" algn="tl">
                    <a:srgbClr val="C0C0C0"/>
                  </a:outerShdw>
                </a:effectLst>
                <a:latin typeface="Calibri" pitchFamily="34" charset="0"/>
              </a:rPr>
              <a:t> in light of the research and innovation objectives </a:t>
            </a:r>
            <a:endParaRPr lang="en-GB" altLang="it-IT" sz="2000" b="1" dirty="0">
              <a:solidFill>
                <a:schemeClr val="bg1"/>
              </a:solidFill>
              <a:effectLst>
                <a:outerShdw blurRad="38100" dist="38100" dir="2700000" algn="tl">
                  <a:srgbClr val="C0C0C0"/>
                </a:outerShdw>
              </a:effectLst>
              <a:latin typeface="Calibri" pitchFamily="34" charset="0"/>
            </a:endParaRPr>
          </a:p>
        </p:txBody>
      </p:sp>
      <p:sp>
        <p:nvSpPr>
          <p:cNvPr id="8" name="Slide Number Placeholder 3">
            <a:extLst>
              <a:ext uri="{FF2B5EF4-FFF2-40B4-BE49-F238E27FC236}">
                <a16:creationId xmlns:a16="http://schemas.microsoft.com/office/drawing/2014/main" id="{70E946F7-03F3-434A-8947-81488BDACEEC}"/>
              </a:ext>
            </a:extLst>
          </p:cNvPr>
          <p:cNvSpPr>
            <a:spLocks noGrp="1"/>
          </p:cNvSpPr>
          <p:nvPr>
            <p:ph type="sldNum" sz="quarter" idx="11"/>
          </p:nvPr>
        </p:nvSpPr>
        <p:spPr/>
        <p:txBody>
          <a:bodyPr/>
          <a:lstStyle/>
          <a:p>
            <a:pPr>
              <a:defRPr/>
            </a:pPr>
            <a:fld id="{5953460F-4842-4D3E-9A90-DC68674D7543}" type="slidenum">
              <a:rPr lang="it-IT" altLang="it-IT" smtClean="0"/>
              <a:pPr>
                <a:defRPr/>
              </a:pPr>
              <a:t>10</a:t>
            </a:fld>
            <a:endParaRPr lang="it-IT" altLang="it-IT" dirty="0"/>
          </a:p>
        </p:txBody>
      </p:sp>
      <p:pic>
        <p:nvPicPr>
          <p:cNvPr id="7" name="Picture 6">
            <a:extLst>
              <a:ext uri="{FF2B5EF4-FFF2-40B4-BE49-F238E27FC236}">
                <a16:creationId xmlns:a16="http://schemas.microsoft.com/office/drawing/2014/main" id="{891D2CF1-2959-43E1-A242-73FDDE2D2A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278" y="3623667"/>
            <a:ext cx="3105150" cy="2057400"/>
          </a:xfrm>
          <a:prstGeom prst="rect">
            <a:avLst/>
          </a:prstGeom>
        </p:spPr>
      </p:pic>
      <p:sp>
        <p:nvSpPr>
          <p:cNvPr id="2" name="Rectangle 1">
            <a:extLst>
              <a:ext uri="{FF2B5EF4-FFF2-40B4-BE49-F238E27FC236}">
                <a16:creationId xmlns:a16="http://schemas.microsoft.com/office/drawing/2014/main" id="{1BDB39B5-366D-4799-80E9-562AB797845E}"/>
              </a:ext>
            </a:extLst>
          </p:cNvPr>
          <p:cNvSpPr/>
          <p:nvPr/>
        </p:nvSpPr>
        <p:spPr>
          <a:xfrm>
            <a:off x="405179" y="3247446"/>
            <a:ext cx="11700681" cy="3785652"/>
          </a:xfrm>
          <a:prstGeom prst="rect">
            <a:avLst/>
          </a:prstGeom>
        </p:spPr>
        <p:txBody>
          <a:bodyPr wrap="square">
            <a:spAutoFit/>
          </a:bodyPr>
          <a:lstStyle/>
          <a:p>
            <a:pPr>
              <a:defRPr/>
            </a:pPr>
            <a:r>
              <a:rPr lang="en-US" altLang="it-IT" sz="2000" dirty="0">
                <a:latin typeface="Calibri" pitchFamily="34" charset="0"/>
                <a:ea typeface="MS PGothic" pitchFamily="34" charset="-128"/>
              </a:rPr>
              <a:t>															 It should be clear how the knowledge sharing will directly contribute to 				 achieving the aims of the research and innovation activities described in section 2.1</a:t>
            </a:r>
          </a:p>
          <a:p>
            <a:pPr>
              <a:defRPr/>
            </a:pPr>
            <a:r>
              <a:rPr lang="en-US" altLang="it-IT" sz="2000" dirty="0">
                <a:latin typeface="Calibri" pitchFamily="34" charset="0"/>
                <a:ea typeface="MS PGothic" pitchFamily="34" charset="-128"/>
              </a:rPr>
              <a:t>			</a:t>
            </a:r>
          </a:p>
          <a:p>
            <a:pPr>
              <a:defRPr/>
            </a:pPr>
            <a:r>
              <a:rPr lang="en-US" altLang="it-IT" sz="2000" dirty="0">
                <a:latin typeface="Calibri" pitchFamily="34" charset="0"/>
                <a:ea typeface="MS PGothic" pitchFamily="34" charset="-128"/>
              </a:rPr>
              <a:t>			 Provide a clear Table B1 – Work Package (WP) List</a:t>
            </a:r>
          </a:p>
          <a:p>
            <a:pPr>
              <a:defRPr/>
            </a:pPr>
            <a:r>
              <a:rPr lang="en-US" altLang="it-IT" sz="2000" dirty="0">
                <a:latin typeface="Calibri" pitchFamily="34" charset="0"/>
                <a:ea typeface="MS PGothic" pitchFamily="34" charset="-128"/>
              </a:rPr>
              <a:t>			 with at least 3 administrative WP: </a:t>
            </a:r>
            <a:r>
              <a:rPr lang="en-US" altLang="it-IT" sz="2000" dirty="0">
                <a:effectLst>
                  <a:outerShdw blurRad="38100" dist="38100" dir="2700000" algn="tl">
                    <a:srgbClr val="000000">
                      <a:alpha val="43137"/>
                    </a:srgbClr>
                  </a:outerShdw>
                </a:effectLst>
                <a:latin typeface="Calibri" pitchFamily="34" charset="0"/>
                <a:ea typeface="MS PGothic" pitchFamily="34" charset="-128"/>
              </a:rPr>
              <a:t>Management</a:t>
            </a:r>
            <a:r>
              <a:rPr lang="en-US" altLang="it-IT" sz="2000" dirty="0">
                <a:latin typeface="Calibri" pitchFamily="34" charset="0"/>
                <a:ea typeface="MS PGothic" pitchFamily="34" charset="-128"/>
              </a:rPr>
              <a:t> (including management of 				 secondments/travelling), </a:t>
            </a:r>
            <a:r>
              <a:rPr lang="en-US" altLang="it-IT" sz="2000" dirty="0" err="1">
                <a:effectLst>
                  <a:outerShdw blurRad="38100" dist="38100" dir="2700000" algn="tl">
                    <a:srgbClr val="000000">
                      <a:alpha val="43137"/>
                    </a:srgbClr>
                  </a:outerShdw>
                </a:effectLst>
                <a:latin typeface="Calibri" pitchFamily="34" charset="0"/>
                <a:ea typeface="MS PGothic" pitchFamily="34" charset="-128"/>
              </a:rPr>
              <a:t>ToK</a:t>
            </a:r>
            <a:r>
              <a:rPr lang="en-US" altLang="it-IT" sz="2000" dirty="0">
                <a:effectLst>
                  <a:outerShdw blurRad="38100" dist="38100" dir="2700000" algn="tl">
                    <a:srgbClr val="000000">
                      <a:alpha val="43137"/>
                    </a:srgbClr>
                  </a:outerShdw>
                </a:effectLst>
                <a:latin typeface="Calibri" pitchFamily="34" charset="0"/>
                <a:ea typeface="MS PGothic" pitchFamily="34" charset="-128"/>
              </a:rPr>
              <a:t> and Training</a:t>
            </a:r>
            <a:r>
              <a:rPr lang="en-US" altLang="it-IT" sz="2000" dirty="0">
                <a:latin typeface="Calibri" pitchFamily="34" charset="0"/>
                <a:ea typeface="MS PGothic" pitchFamily="34" charset="-128"/>
              </a:rPr>
              <a:t>, </a:t>
            </a:r>
            <a:r>
              <a:rPr lang="en-US" altLang="it-IT" sz="2000" dirty="0">
                <a:effectLst>
                  <a:outerShdw blurRad="38100" dist="38100" dir="2700000" algn="tl">
                    <a:srgbClr val="000000">
                      <a:alpha val="43137"/>
                    </a:srgbClr>
                  </a:outerShdw>
                </a:effectLst>
                <a:latin typeface="Calibri" pitchFamily="34" charset="0"/>
                <a:ea typeface="MS PGothic" pitchFamily="34" charset="-128"/>
              </a:rPr>
              <a:t>Dissemination and Communication</a:t>
            </a:r>
          </a:p>
          <a:p>
            <a:pPr>
              <a:defRPr/>
            </a:pPr>
            <a:endParaRPr lang="en-US" altLang="it-IT" sz="2000" dirty="0">
              <a:latin typeface="Calibri" pitchFamily="34" charset="0"/>
              <a:ea typeface="MS PGothic" pitchFamily="34" charset="-128"/>
            </a:endParaRPr>
          </a:p>
          <a:p>
            <a:pPr>
              <a:defRPr/>
            </a:pPr>
            <a:endParaRPr lang="en-US" altLang="it-IT" sz="2000" b="1" dirty="0">
              <a:effectLst>
                <a:outerShdw blurRad="38100" dist="38100" dir="2700000" algn="tl">
                  <a:srgbClr val="FFFFFF"/>
                </a:outerShdw>
              </a:effectLst>
              <a:latin typeface="Calibri" pitchFamily="34" charset="0"/>
              <a:ea typeface="MS PGothic" pitchFamily="34" charset="-128"/>
            </a:endParaRPr>
          </a:p>
          <a:p>
            <a:pPr>
              <a:defRPr/>
            </a:pPr>
            <a:endParaRPr lang="en-US" altLang="it-IT" sz="2000" b="1" dirty="0">
              <a:effectLst>
                <a:outerShdw blurRad="38100" dist="38100" dir="2700000" algn="tl">
                  <a:srgbClr val="FFFFFF"/>
                </a:outerShdw>
              </a:effectLst>
              <a:latin typeface="Calibri" pitchFamily="34" charset="0"/>
              <a:ea typeface="MS PGothic" pitchFamily="34" charset="-128"/>
            </a:endParaRPr>
          </a:p>
          <a:p>
            <a:pPr>
              <a:defRPr/>
            </a:pPr>
            <a:endParaRPr lang="en-US" altLang="it-IT" sz="2000" b="1" dirty="0">
              <a:effectLst>
                <a:outerShdw blurRad="38100" dist="38100" dir="2700000" algn="tl">
                  <a:srgbClr val="FFFFFF"/>
                </a:outerShdw>
              </a:effectLst>
              <a:latin typeface="Calibri" pitchFamily="34" charset="0"/>
              <a:ea typeface="MS PGothic" pitchFamily="34" charset="-128"/>
            </a:endParaRPr>
          </a:p>
          <a:p>
            <a:pPr>
              <a:defRPr/>
            </a:pPr>
            <a:endParaRPr lang="en-US" altLang="it-IT" sz="2000" b="1" dirty="0">
              <a:effectLst>
                <a:outerShdw blurRad="38100" dist="38100" dir="2700000" algn="tl">
                  <a:srgbClr val="FFFFFF"/>
                </a:outerShdw>
              </a:effectLst>
              <a:latin typeface="Calibri" pitchFamily="34" charset="0"/>
            </a:endParaRPr>
          </a:p>
        </p:txBody>
      </p:sp>
    </p:spTree>
    <p:extLst>
      <p:ext uri="{BB962C8B-B14F-4D97-AF65-F5344CB8AC3E}">
        <p14:creationId xmlns:p14="http://schemas.microsoft.com/office/powerpoint/2010/main" val="444890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4CC7A5EF-7EEE-4680-A204-83734FD9B549}"/>
              </a:ext>
            </a:extLst>
          </p:cNvPr>
          <p:cNvSpPr>
            <a:spLocks noChangeArrowheads="1"/>
          </p:cNvSpPr>
          <p:nvPr/>
        </p:nvSpPr>
        <p:spPr bwMode="auto">
          <a:xfrm>
            <a:off x="0" y="106018"/>
            <a:ext cx="8945218" cy="830997"/>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r>
              <a:rPr lang="en-US" altLang="it-IT" sz="2400" b="1" dirty="0">
                <a:solidFill>
                  <a:schemeClr val="bg1"/>
                </a:solidFill>
                <a:effectLst>
                  <a:outerShdw blurRad="38100" dist="38100" dir="2700000" algn="tl">
                    <a:srgbClr val="C0C0C0"/>
                  </a:outerShdw>
                </a:effectLst>
                <a:latin typeface="Calibri" pitchFamily="34" charset="0"/>
              </a:rPr>
              <a:t>2.3 Quality of the proposed interaction between the participating </a:t>
            </a:r>
            <a:r>
              <a:rPr lang="en-US" altLang="it-IT" sz="2400" b="1" dirty="0" err="1">
                <a:solidFill>
                  <a:schemeClr val="bg1"/>
                </a:solidFill>
                <a:effectLst>
                  <a:outerShdw blurRad="38100" dist="38100" dir="2700000" algn="tl">
                    <a:srgbClr val="C0C0C0"/>
                  </a:outerShdw>
                </a:effectLst>
                <a:latin typeface="Calibri" pitchFamily="34" charset="0"/>
              </a:rPr>
              <a:t>organisations</a:t>
            </a:r>
            <a:endParaRPr lang="en-GB" altLang="it-IT" sz="2400" b="1" dirty="0">
              <a:solidFill>
                <a:schemeClr val="bg1"/>
              </a:solidFill>
              <a:effectLst>
                <a:outerShdw blurRad="38100" dist="38100" dir="2700000" algn="tl">
                  <a:srgbClr val="C0C0C0"/>
                </a:outerShdw>
              </a:effectLst>
              <a:latin typeface="Calibri" pitchFamily="34" charset="0"/>
            </a:endParaRPr>
          </a:p>
        </p:txBody>
      </p:sp>
      <p:sp>
        <p:nvSpPr>
          <p:cNvPr id="10" name="Slide Number Placeholder 3">
            <a:extLst>
              <a:ext uri="{FF2B5EF4-FFF2-40B4-BE49-F238E27FC236}">
                <a16:creationId xmlns:a16="http://schemas.microsoft.com/office/drawing/2014/main" id="{9CE4F49A-EB86-42BF-BDFA-5D616C74653C}"/>
              </a:ext>
            </a:extLst>
          </p:cNvPr>
          <p:cNvSpPr>
            <a:spLocks noGrp="1"/>
          </p:cNvSpPr>
          <p:nvPr>
            <p:ph type="sldNum" sz="quarter" idx="11"/>
          </p:nvPr>
        </p:nvSpPr>
        <p:spPr/>
        <p:txBody>
          <a:bodyPr/>
          <a:lstStyle/>
          <a:p>
            <a:pPr>
              <a:defRPr/>
            </a:pPr>
            <a:fld id="{5953460F-4842-4D3E-9A90-DC68674D7543}" type="slidenum">
              <a:rPr lang="it-IT" altLang="it-IT" sz="900" smtClean="0"/>
              <a:pPr>
                <a:defRPr/>
              </a:pPr>
              <a:t>11</a:t>
            </a:fld>
            <a:endParaRPr lang="it-IT" altLang="it-IT" sz="900" dirty="0"/>
          </a:p>
        </p:txBody>
      </p:sp>
      <p:sp>
        <p:nvSpPr>
          <p:cNvPr id="3" name="Rectangle 2">
            <a:extLst>
              <a:ext uri="{FF2B5EF4-FFF2-40B4-BE49-F238E27FC236}">
                <a16:creationId xmlns:a16="http://schemas.microsoft.com/office/drawing/2014/main" id="{44919F71-4677-48F6-A660-E84E051E1C19}"/>
              </a:ext>
            </a:extLst>
          </p:cNvPr>
          <p:cNvSpPr/>
          <p:nvPr/>
        </p:nvSpPr>
        <p:spPr>
          <a:xfrm>
            <a:off x="2906973" y="1310398"/>
            <a:ext cx="9858233" cy="1323439"/>
          </a:xfrm>
          <a:prstGeom prst="rect">
            <a:avLst/>
          </a:prstGeom>
        </p:spPr>
        <p:txBody>
          <a:bodyPr wrap="square">
            <a:spAutoFit/>
          </a:bodyPr>
          <a:lstStyle/>
          <a:p>
            <a:pPr marL="342900" indent="-342900">
              <a:buFont typeface="Arial" panose="020B0604020202020204" pitchFamily="34" charset="0"/>
              <a:buChar char="•"/>
            </a:pPr>
            <a:r>
              <a:rPr lang="en-US" sz="2000" dirty="0">
                <a:solidFill>
                  <a:schemeClr val="accent3"/>
                </a:solidFill>
              </a:rPr>
              <a:t>Contribution of each participating </a:t>
            </a:r>
            <a:r>
              <a:rPr lang="en-US" sz="2000" dirty="0" err="1">
                <a:solidFill>
                  <a:schemeClr val="accent3"/>
                </a:solidFill>
              </a:rPr>
              <a:t>organisation</a:t>
            </a:r>
            <a:r>
              <a:rPr lang="en-US" sz="2000" dirty="0">
                <a:solidFill>
                  <a:schemeClr val="accent3"/>
                </a:solidFill>
              </a:rPr>
              <a:t> in the activities planned and expertise provided to reach the action’s objectives, with particular emphasis on the scientific objectives described in section 2.1</a:t>
            </a:r>
          </a:p>
          <a:p>
            <a:pPr marL="342900" indent="-342900">
              <a:buFont typeface="Arial" panose="020B0604020202020204" pitchFamily="34" charset="0"/>
              <a:buChar char="•"/>
            </a:pPr>
            <a:r>
              <a:rPr lang="en-US" sz="2000" dirty="0">
                <a:solidFill>
                  <a:schemeClr val="accent3"/>
                </a:solidFill>
              </a:rPr>
              <a:t>Justification of the main networking activities</a:t>
            </a:r>
            <a:endParaRPr lang="en-GB" sz="2000" dirty="0">
              <a:solidFill>
                <a:schemeClr val="accent3"/>
              </a:solidFill>
            </a:endParaRPr>
          </a:p>
        </p:txBody>
      </p:sp>
      <p:sp>
        <p:nvSpPr>
          <p:cNvPr id="2" name="Rectangle 1">
            <a:extLst>
              <a:ext uri="{FF2B5EF4-FFF2-40B4-BE49-F238E27FC236}">
                <a16:creationId xmlns:a16="http://schemas.microsoft.com/office/drawing/2014/main" id="{91C3ABED-E7E3-4210-AD38-20CE556C08B3}"/>
              </a:ext>
            </a:extLst>
          </p:cNvPr>
          <p:cNvSpPr/>
          <p:nvPr/>
        </p:nvSpPr>
        <p:spPr>
          <a:xfrm>
            <a:off x="3077634" y="3429000"/>
            <a:ext cx="8478261" cy="2308324"/>
          </a:xfrm>
          <a:prstGeom prst="rect">
            <a:avLst/>
          </a:prstGeom>
        </p:spPr>
        <p:txBody>
          <a:bodyPr wrap="square">
            <a:spAutoFit/>
          </a:bodyPr>
          <a:lstStyle/>
          <a:p>
            <a:pPr>
              <a:defRPr/>
            </a:pPr>
            <a:r>
              <a:rPr lang="en-US" altLang="it-IT" sz="2400" dirty="0">
                <a:latin typeface="Calibri" pitchFamily="34" charset="0"/>
                <a:ea typeface="MS PGothic" pitchFamily="34" charset="-128"/>
              </a:rPr>
              <a:t>Do not repeat info of section 6 (B2)</a:t>
            </a:r>
          </a:p>
          <a:p>
            <a:pPr>
              <a:defRPr/>
            </a:pPr>
            <a:endParaRPr lang="en-US" altLang="it-IT" sz="2400" dirty="0">
              <a:effectLst>
                <a:outerShdw blurRad="38100" dist="38100" dir="2700000" algn="tl">
                  <a:srgbClr val="FFFFFF"/>
                </a:outerShdw>
              </a:effectLst>
              <a:latin typeface="Calibri" pitchFamily="34" charset="0"/>
              <a:ea typeface="MS PGothic" pitchFamily="34" charset="-128"/>
            </a:endParaRPr>
          </a:p>
          <a:p>
            <a:pPr>
              <a:defRPr/>
            </a:pPr>
            <a:r>
              <a:rPr lang="en-US" altLang="it-IT" sz="2400" dirty="0">
                <a:effectLst>
                  <a:outerShdw blurRad="38100" dist="38100" dir="2700000" algn="tl">
                    <a:srgbClr val="FFFFFF"/>
                  </a:outerShdw>
                </a:effectLst>
                <a:latin typeface="Calibri" pitchFamily="34" charset="0"/>
                <a:ea typeface="MS PGothic" pitchFamily="34" charset="-128"/>
              </a:rPr>
              <a:t>Justify the interactions</a:t>
            </a:r>
          </a:p>
          <a:p>
            <a:pPr>
              <a:defRPr/>
            </a:pPr>
            <a:endParaRPr lang="en-US" altLang="it-IT" sz="2400" dirty="0">
              <a:effectLst>
                <a:outerShdw blurRad="38100" dist="38100" dir="2700000" algn="tl">
                  <a:srgbClr val="FFFFFF"/>
                </a:outerShdw>
              </a:effectLst>
              <a:latin typeface="Calibri" pitchFamily="34" charset="0"/>
              <a:ea typeface="MS PGothic" pitchFamily="34" charset="-128"/>
            </a:endParaRPr>
          </a:p>
          <a:p>
            <a:pPr>
              <a:defRPr/>
            </a:pPr>
            <a:r>
              <a:rPr lang="en-US" altLang="it-IT" sz="2400" dirty="0">
                <a:effectLst>
                  <a:outerShdw blurRad="38100" dist="38100" dir="2700000" algn="tl">
                    <a:srgbClr val="FFFFFF"/>
                  </a:outerShdw>
                </a:effectLst>
                <a:latin typeface="Calibri" pitchFamily="34" charset="0"/>
                <a:ea typeface="MS PGothic" pitchFamily="34" charset="-128"/>
              </a:rPr>
              <a:t>Provide clear table on networking activities (project meetings, </a:t>
            </a:r>
            <a:r>
              <a:rPr lang="en-US" altLang="it-IT" sz="2400" dirty="0" err="1">
                <a:effectLst>
                  <a:outerShdw blurRad="38100" dist="38100" dir="2700000" algn="tl">
                    <a:srgbClr val="FFFFFF"/>
                  </a:outerShdw>
                </a:effectLst>
                <a:latin typeface="Calibri" pitchFamily="34" charset="0"/>
                <a:ea typeface="MS PGothic" pitchFamily="34" charset="-128"/>
              </a:rPr>
              <a:t>ToK</a:t>
            </a:r>
            <a:r>
              <a:rPr lang="en-US" altLang="it-IT" sz="2400" dirty="0">
                <a:effectLst>
                  <a:outerShdw blurRad="38100" dist="38100" dir="2700000" algn="tl">
                    <a:srgbClr val="FFFFFF"/>
                  </a:outerShdw>
                </a:effectLst>
                <a:latin typeface="Calibri" pitchFamily="34" charset="0"/>
                <a:ea typeface="MS PGothic" pitchFamily="34" charset="-128"/>
              </a:rPr>
              <a:t> activities, trainings, others)</a:t>
            </a:r>
            <a:endParaRPr lang="en-US" altLang="it-IT" sz="2400" dirty="0">
              <a:effectLst>
                <a:outerShdw blurRad="38100" dist="38100" dir="2700000" algn="tl">
                  <a:srgbClr val="FFFFFF"/>
                </a:outerShdw>
              </a:effectLst>
              <a:latin typeface="Calibri" pitchFamily="34" charset="0"/>
            </a:endParaRPr>
          </a:p>
        </p:txBody>
      </p:sp>
      <p:pic>
        <p:nvPicPr>
          <p:cNvPr id="4" name="Picture 3">
            <a:extLst>
              <a:ext uri="{FF2B5EF4-FFF2-40B4-BE49-F238E27FC236}">
                <a16:creationId xmlns:a16="http://schemas.microsoft.com/office/drawing/2014/main" id="{2DFA9A62-1F30-4621-A3A1-565FFF64A637}"/>
              </a:ext>
            </a:extLst>
          </p:cNvPr>
          <p:cNvPicPr>
            <a:picLocks noChangeAspect="1"/>
          </p:cNvPicPr>
          <p:nvPr/>
        </p:nvPicPr>
        <p:blipFill>
          <a:blip r:embed="rId3"/>
          <a:stretch>
            <a:fillRect/>
          </a:stretch>
        </p:blipFill>
        <p:spPr>
          <a:xfrm>
            <a:off x="163535" y="3516426"/>
            <a:ext cx="2743438" cy="2170364"/>
          </a:xfrm>
          <a:prstGeom prst="rect">
            <a:avLst/>
          </a:prstGeom>
        </p:spPr>
      </p:pic>
    </p:spTree>
    <p:extLst>
      <p:ext uri="{BB962C8B-B14F-4D97-AF65-F5344CB8AC3E}">
        <p14:creationId xmlns:p14="http://schemas.microsoft.com/office/powerpoint/2010/main" val="3350340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0FA48D77-A320-49D2-BD79-74DD58EC7965}"/>
              </a:ext>
            </a:extLst>
          </p:cNvPr>
          <p:cNvSpPr>
            <a:spLocks noGrp="1"/>
          </p:cNvSpPr>
          <p:nvPr>
            <p:ph type="sldNum" sz="quarter" idx="11"/>
          </p:nvPr>
        </p:nvSpPr>
        <p:spPr/>
        <p:txBody>
          <a:bodyPr/>
          <a:lstStyle/>
          <a:p>
            <a:pPr>
              <a:defRPr/>
            </a:pPr>
            <a:fld id="{5953460F-4842-4D3E-9A90-DC68674D7543}" type="slidenum">
              <a:rPr lang="it-IT" altLang="it-IT" sz="900" smtClean="0"/>
              <a:pPr>
                <a:defRPr/>
              </a:pPr>
              <a:t>12</a:t>
            </a:fld>
            <a:endParaRPr lang="it-IT" altLang="it-IT" sz="900" dirty="0"/>
          </a:p>
        </p:txBody>
      </p:sp>
      <p:sp>
        <p:nvSpPr>
          <p:cNvPr id="10" name="Titolo 1">
            <a:extLst>
              <a:ext uri="{FF2B5EF4-FFF2-40B4-BE49-F238E27FC236}">
                <a16:creationId xmlns:a16="http://schemas.microsoft.com/office/drawing/2014/main" id="{81B20308-C16B-4B42-87B1-4A67218D9EFA}"/>
              </a:ext>
            </a:extLst>
          </p:cNvPr>
          <p:cNvSpPr>
            <a:spLocks noGrp="1" noChangeArrowheads="1"/>
          </p:cNvSpPr>
          <p:nvPr>
            <p:ph type="ctrTitle" idx="4294967295"/>
          </p:nvPr>
        </p:nvSpPr>
        <p:spPr>
          <a:xfrm>
            <a:off x="5791200" y="2979738"/>
            <a:ext cx="6400800" cy="569912"/>
          </a:xfrm>
        </p:spPr>
        <p:txBody>
          <a:bodyPr/>
          <a:lstStyle/>
          <a:p>
            <a:pPr eaLnBrk="1" hangingPunct="1"/>
            <a:r>
              <a:rPr lang="it-IT" altLang="it-IT" sz="4800" b="1" dirty="0">
                <a:solidFill>
                  <a:schemeClr val="bg2">
                    <a:lumMod val="75000"/>
                  </a:schemeClr>
                </a:solidFill>
                <a:latin typeface="Tahoma" panose="020B0604030504040204" pitchFamily="34" charset="0"/>
                <a:ea typeface="Tahoma" panose="020B0604030504040204" pitchFamily="34" charset="0"/>
                <a:cs typeface="Tahoma" panose="020B0604030504040204" pitchFamily="34" charset="0"/>
              </a:rPr>
              <a:t>3. </a:t>
            </a:r>
            <a:endParaRPr lang="it-IT" altLang="it-IT" sz="4800" dirty="0">
              <a:solidFill>
                <a:schemeClr val="bg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 name="AutoShape 2" descr="Image result for transfer of knowledge free pictures">
            <a:extLst>
              <a:ext uri="{FF2B5EF4-FFF2-40B4-BE49-F238E27FC236}">
                <a16:creationId xmlns:a16="http://schemas.microsoft.com/office/drawing/2014/main" id="{B7AB6321-0415-4F0A-B30F-832512D68306}"/>
              </a:ext>
            </a:extLst>
          </p:cNvPr>
          <p:cNvSpPr>
            <a:spLocks noChangeAspect="1" noChangeArrowheads="1"/>
          </p:cNvSpPr>
          <p:nvPr/>
        </p:nvSpPr>
        <p:spPr bwMode="auto">
          <a:xfrm>
            <a:off x="5262563" y="2557463"/>
            <a:ext cx="1666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4" descr="Image result for transfer of knowledge free pictures">
            <a:extLst>
              <a:ext uri="{FF2B5EF4-FFF2-40B4-BE49-F238E27FC236}">
                <a16:creationId xmlns:a16="http://schemas.microsoft.com/office/drawing/2014/main" id="{2A05EDC8-3361-4A14-85AB-C509297234F7}"/>
              </a:ext>
            </a:extLst>
          </p:cNvPr>
          <p:cNvSpPr>
            <a:spLocks noChangeAspect="1" noChangeArrowheads="1"/>
          </p:cNvSpPr>
          <p:nvPr/>
        </p:nvSpPr>
        <p:spPr bwMode="auto">
          <a:xfrm>
            <a:off x="4881563" y="2557463"/>
            <a:ext cx="2428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 name="Picture 2" descr="A picture containing clipart&#10;&#10;Description generated with very high confidence">
            <a:extLst>
              <a:ext uri="{FF2B5EF4-FFF2-40B4-BE49-F238E27FC236}">
                <a16:creationId xmlns:a16="http://schemas.microsoft.com/office/drawing/2014/main" id="{3B486263-E4B6-43F8-B21F-5B279129D4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47166" y="1726859"/>
            <a:ext cx="4108938" cy="2089832"/>
          </a:xfrm>
          <a:prstGeom prst="rect">
            <a:avLst/>
          </a:prstGeom>
        </p:spPr>
      </p:pic>
      <p:sp>
        <p:nvSpPr>
          <p:cNvPr id="4" name="AutoShape 2" descr="Image result for IMPACT free pictures">
            <a:extLst>
              <a:ext uri="{FF2B5EF4-FFF2-40B4-BE49-F238E27FC236}">
                <a16:creationId xmlns:a16="http://schemas.microsoft.com/office/drawing/2014/main" id="{3B49130B-3CF5-48A2-A06B-B6A42B1ECD4B}"/>
              </a:ext>
            </a:extLst>
          </p:cNvPr>
          <p:cNvSpPr>
            <a:spLocks noChangeAspect="1" noChangeArrowheads="1"/>
          </p:cNvSpPr>
          <p:nvPr/>
        </p:nvSpPr>
        <p:spPr bwMode="auto">
          <a:xfrm>
            <a:off x="4857750" y="2990850"/>
            <a:ext cx="2476500" cy="876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 name="AutoShape 4" descr="Image result for IMPACT free pictures">
            <a:extLst>
              <a:ext uri="{FF2B5EF4-FFF2-40B4-BE49-F238E27FC236}">
                <a16:creationId xmlns:a16="http://schemas.microsoft.com/office/drawing/2014/main" id="{B9187F78-6FA2-4984-8715-119FCEAD55EC}"/>
              </a:ext>
            </a:extLst>
          </p:cNvPr>
          <p:cNvSpPr>
            <a:spLocks noChangeAspect="1" noChangeArrowheads="1"/>
          </p:cNvSpPr>
          <p:nvPr/>
        </p:nvSpPr>
        <p:spPr bwMode="auto">
          <a:xfrm>
            <a:off x="5405438" y="2776538"/>
            <a:ext cx="1381125" cy="13049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758742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852355B9-F658-4AA9-ABD6-14CA5F629820}"/>
              </a:ext>
            </a:extLst>
          </p:cNvPr>
          <p:cNvSpPr>
            <a:spLocks noGrp="1"/>
          </p:cNvSpPr>
          <p:nvPr>
            <p:ph type="sldNum" sz="quarter" idx="11"/>
          </p:nvPr>
        </p:nvSpPr>
        <p:spPr/>
        <p:txBody>
          <a:bodyPr/>
          <a:lstStyle/>
          <a:p>
            <a:pPr>
              <a:defRPr/>
            </a:pPr>
            <a:fld id="{5953460F-4842-4D3E-9A90-DC68674D7543}" type="slidenum">
              <a:rPr lang="it-IT" altLang="it-IT" sz="900" smtClean="0"/>
              <a:pPr>
                <a:defRPr/>
              </a:pPr>
              <a:t>13</a:t>
            </a:fld>
            <a:endParaRPr lang="it-IT" altLang="it-IT" sz="900" dirty="0"/>
          </a:p>
        </p:txBody>
      </p:sp>
      <p:sp>
        <p:nvSpPr>
          <p:cNvPr id="88066" name="Titolo 1">
            <a:extLst>
              <a:ext uri="{FF2B5EF4-FFF2-40B4-BE49-F238E27FC236}">
                <a16:creationId xmlns:a16="http://schemas.microsoft.com/office/drawing/2014/main" id="{526DEFF5-CE41-4C03-8EF0-6AA2C90E7269}"/>
              </a:ext>
            </a:extLst>
          </p:cNvPr>
          <p:cNvSpPr>
            <a:spLocks noGrp="1" noChangeArrowheads="1"/>
          </p:cNvSpPr>
          <p:nvPr>
            <p:ph type="ctrTitle" idx="4294967295"/>
          </p:nvPr>
        </p:nvSpPr>
        <p:spPr>
          <a:xfrm>
            <a:off x="0" y="119063"/>
            <a:ext cx="7775575" cy="569912"/>
          </a:xfrm>
        </p:spPr>
        <p:txBody>
          <a:bodyPr/>
          <a:lstStyle/>
          <a:p>
            <a:r>
              <a:rPr lang="en-US" altLang="it-IT" sz="2400" b="1" dirty="0">
                <a:latin typeface="Tahoma" panose="020B0604030504040204" pitchFamily="34" charset="0"/>
                <a:ea typeface="Tahoma" panose="020B0604030504040204" pitchFamily="34" charset="0"/>
                <a:cs typeface="Tahoma" panose="020B0604030504040204" pitchFamily="34" charset="0"/>
              </a:rPr>
              <a:t>3.1 Enhancing the potential and future career prospects of the staff members</a:t>
            </a:r>
            <a:endParaRPr lang="it-IT" altLang="it-IT" sz="2400" dirty="0">
              <a:latin typeface="Tahoma" panose="020B0604030504040204" pitchFamily="34" charset="0"/>
              <a:ea typeface="Tahoma" panose="020B0604030504040204" pitchFamily="34" charset="0"/>
              <a:cs typeface="Tahoma" panose="020B0604030504040204" pitchFamily="34" charset="0"/>
            </a:endParaRPr>
          </a:p>
        </p:txBody>
      </p:sp>
      <p:sp>
        <p:nvSpPr>
          <p:cNvPr id="3" name="Sottotitolo 2">
            <a:extLst>
              <a:ext uri="{FF2B5EF4-FFF2-40B4-BE49-F238E27FC236}">
                <a16:creationId xmlns:a16="http://schemas.microsoft.com/office/drawing/2014/main" id="{8C1BF826-C66F-474E-B108-7EBE699E724E}"/>
              </a:ext>
            </a:extLst>
          </p:cNvPr>
          <p:cNvSpPr>
            <a:spLocks noGrp="1"/>
          </p:cNvSpPr>
          <p:nvPr>
            <p:ph type="subTitle" idx="4294967295"/>
          </p:nvPr>
        </p:nvSpPr>
        <p:spPr>
          <a:xfrm>
            <a:off x="2901950" y="3060700"/>
            <a:ext cx="9290050" cy="2143125"/>
          </a:xfrm>
        </p:spPr>
        <p:txBody>
          <a:bodyPr/>
          <a:lstStyle/>
          <a:p>
            <a:pPr algn="l" eaLnBrk="1" hangingPunct="1">
              <a:lnSpc>
                <a:spcPct val="80000"/>
              </a:lnSpc>
              <a:defRPr/>
            </a:pPr>
            <a:r>
              <a:rPr lang="it-IT" altLang="it-IT" sz="2400" dirty="0">
                <a:latin typeface="+mn-lt"/>
              </a:rPr>
              <a:t>The impact of the research and training on Staff involved in the action (start by presenting the need for new skills....)</a:t>
            </a:r>
          </a:p>
          <a:p>
            <a:pPr algn="l" eaLnBrk="1" hangingPunct="1">
              <a:lnSpc>
                <a:spcPct val="80000"/>
              </a:lnSpc>
              <a:defRPr/>
            </a:pPr>
            <a:endParaRPr lang="it-IT" altLang="it-IT" sz="2400" dirty="0">
              <a:latin typeface="+mn-lt"/>
            </a:endParaRPr>
          </a:p>
          <a:p>
            <a:pPr algn="l" eaLnBrk="1" hangingPunct="1">
              <a:lnSpc>
                <a:spcPct val="80000"/>
              </a:lnSpc>
              <a:defRPr/>
            </a:pPr>
            <a:r>
              <a:rPr lang="it-IT" altLang="it-IT" sz="2400" dirty="0">
                <a:latin typeface="+mn-lt"/>
              </a:rPr>
              <a:t>Provide a table by grouping the staff to be seconded to present what they will learn....and how this experience will enhance their future career perspectives</a:t>
            </a:r>
          </a:p>
        </p:txBody>
      </p:sp>
      <p:sp>
        <p:nvSpPr>
          <p:cNvPr id="2" name="Rectangle 1">
            <a:extLst>
              <a:ext uri="{FF2B5EF4-FFF2-40B4-BE49-F238E27FC236}">
                <a16:creationId xmlns:a16="http://schemas.microsoft.com/office/drawing/2014/main" id="{4C5A2C58-BBEA-4B90-97BE-062B1CFD7C15}"/>
              </a:ext>
            </a:extLst>
          </p:cNvPr>
          <p:cNvSpPr/>
          <p:nvPr/>
        </p:nvSpPr>
        <p:spPr>
          <a:xfrm>
            <a:off x="2690193" y="1401013"/>
            <a:ext cx="9501808" cy="830997"/>
          </a:xfrm>
          <a:prstGeom prst="rect">
            <a:avLst/>
          </a:prstGeom>
        </p:spPr>
        <p:txBody>
          <a:bodyPr wrap="square">
            <a:spAutoFit/>
          </a:bodyPr>
          <a:lstStyle/>
          <a:p>
            <a:r>
              <a:rPr lang="en-US" sz="2400" dirty="0">
                <a:solidFill>
                  <a:schemeClr val="bg2">
                    <a:lumMod val="75000"/>
                  </a:schemeClr>
                </a:solidFill>
              </a:rPr>
              <a:t>Describe how the action contributes to realising the potential of individuals and provides new skills, enhances their knowledge and career perspectives</a:t>
            </a:r>
            <a:endParaRPr lang="en-GB" sz="2400" dirty="0">
              <a:solidFill>
                <a:schemeClr val="bg2">
                  <a:lumMod val="75000"/>
                </a:schemeClr>
              </a:solidFill>
            </a:endParaRPr>
          </a:p>
        </p:txBody>
      </p:sp>
      <p:pic>
        <p:nvPicPr>
          <p:cNvPr id="11" name="Picture 10" descr="A drawing of a cartoon character&#10;&#10;Description generated with high confidence">
            <a:extLst>
              <a:ext uri="{FF2B5EF4-FFF2-40B4-BE49-F238E27FC236}">
                <a16:creationId xmlns:a16="http://schemas.microsoft.com/office/drawing/2014/main" id="{3A50E219-466E-47D0-A539-69EB8CCC7E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409" y="3268110"/>
            <a:ext cx="2590800" cy="1924050"/>
          </a:xfrm>
          <a:prstGeom prst="rect">
            <a:avLst/>
          </a:prstGeom>
        </p:spPr>
      </p:pic>
    </p:spTree>
    <p:extLst>
      <p:ext uri="{BB962C8B-B14F-4D97-AF65-F5344CB8AC3E}">
        <p14:creationId xmlns:p14="http://schemas.microsoft.com/office/powerpoint/2010/main" val="18065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F3B0096-AB48-4749-ABFB-6B55EC0CB216}"/>
              </a:ext>
            </a:extLst>
          </p:cNvPr>
          <p:cNvSpPr>
            <a:spLocks noGrp="1"/>
          </p:cNvSpPr>
          <p:nvPr>
            <p:ph type="sldNum" sz="quarter" idx="11"/>
          </p:nvPr>
        </p:nvSpPr>
        <p:spPr/>
        <p:txBody>
          <a:bodyPr/>
          <a:lstStyle/>
          <a:p>
            <a:pPr>
              <a:defRPr/>
            </a:pPr>
            <a:fld id="{AE0CFDB4-BE00-4275-B0BB-1A99DFCD436A}" type="slidenum">
              <a:rPr lang="it-IT" altLang="it-IT" sz="900" smtClean="0"/>
              <a:pPr>
                <a:defRPr/>
              </a:pPr>
              <a:t>14</a:t>
            </a:fld>
            <a:endParaRPr lang="it-IT" altLang="it-IT" sz="900" dirty="0"/>
          </a:p>
        </p:txBody>
      </p:sp>
      <p:sp>
        <p:nvSpPr>
          <p:cNvPr id="10" name="Title 9">
            <a:extLst>
              <a:ext uri="{FF2B5EF4-FFF2-40B4-BE49-F238E27FC236}">
                <a16:creationId xmlns:a16="http://schemas.microsoft.com/office/drawing/2014/main" id="{8EEDCEAD-5498-4B7F-B512-437F07184BC2}"/>
              </a:ext>
            </a:extLst>
          </p:cNvPr>
          <p:cNvSpPr>
            <a:spLocks noGrp="1"/>
          </p:cNvSpPr>
          <p:nvPr>
            <p:ph type="ctrTitle" idx="4294967295"/>
          </p:nvPr>
        </p:nvSpPr>
        <p:spPr>
          <a:xfrm>
            <a:off x="2119313" y="1389063"/>
            <a:ext cx="10072687" cy="2085975"/>
          </a:xfrm>
          <a:prstGeom prst="rect">
            <a:avLst/>
          </a:prstGeom>
        </p:spPr>
        <p:txBody>
          <a:bodyPr wrap="square">
            <a:spAutoFit/>
          </a:bodyPr>
          <a:lstStyle/>
          <a:p>
            <a:r>
              <a:rPr lang="en-US" sz="2400" dirty="0">
                <a:solidFill>
                  <a:schemeClr val="bg2">
                    <a:lumMod val="75000"/>
                  </a:schemeClr>
                </a:solidFill>
                <a:latin typeface="+mn-lt"/>
              </a:rPr>
              <a:t>Describe the development and sustainability of new and lasting research collaborations resulting from the intersectoral and/or international secondments and the networking activities implemented. </a:t>
            </a:r>
            <a:br>
              <a:rPr lang="en-US" sz="2400" dirty="0">
                <a:solidFill>
                  <a:schemeClr val="bg2">
                    <a:lumMod val="75000"/>
                  </a:schemeClr>
                </a:solidFill>
                <a:latin typeface="+mn-lt"/>
              </a:rPr>
            </a:br>
            <a:r>
              <a:rPr lang="en-US" sz="2400" dirty="0">
                <a:solidFill>
                  <a:schemeClr val="bg2">
                    <a:lumMod val="75000"/>
                  </a:schemeClr>
                </a:solidFill>
                <a:latin typeface="+mn-lt"/>
              </a:rPr>
              <a:t/>
            </a:r>
            <a:br>
              <a:rPr lang="en-US" sz="2400" dirty="0">
                <a:solidFill>
                  <a:schemeClr val="bg2">
                    <a:lumMod val="75000"/>
                  </a:schemeClr>
                </a:solidFill>
                <a:latin typeface="+mn-lt"/>
              </a:rPr>
            </a:br>
            <a:r>
              <a:rPr lang="en-US" sz="2400" dirty="0">
                <a:solidFill>
                  <a:schemeClr val="bg2">
                    <a:lumMod val="75000"/>
                  </a:schemeClr>
                </a:solidFill>
                <a:latin typeface="+mn-lt"/>
              </a:rPr>
              <a:t>Describe the contribution of the action to the improvement of the research and innovation potential within Europe and/or worldwide</a:t>
            </a:r>
            <a:endParaRPr lang="en-GB" sz="2400" dirty="0">
              <a:solidFill>
                <a:schemeClr val="bg2">
                  <a:lumMod val="75000"/>
                </a:schemeClr>
              </a:solidFill>
              <a:latin typeface="+mn-lt"/>
            </a:endParaRPr>
          </a:p>
        </p:txBody>
      </p:sp>
      <p:sp>
        <p:nvSpPr>
          <p:cNvPr id="8" name="Titolo 1">
            <a:extLst>
              <a:ext uri="{FF2B5EF4-FFF2-40B4-BE49-F238E27FC236}">
                <a16:creationId xmlns:a16="http://schemas.microsoft.com/office/drawing/2014/main" id="{5034BA57-BEBE-4E1D-A3F4-5880B4FA84FE}"/>
              </a:ext>
            </a:extLst>
          </p:cNvPr>
          <p:cNvSpPr txBox="1">
            <a:spLocks noChangeArrowheads="1"/>
          </p:cNvSpPr>
          <p:nvPr/>
        </p:nvSpPr>
        <p:spPr>
          <a:xfrm>
            <a:off x="0" y="-88761"/>
            <a:ext cx="9409043" cy="450571"/>
          </a:xfrm>
        </p:spPr>
        <p:txBody>
          <a:bodyPr/>
          <a:lstStyle>
            <a:lvl1pPr algn="l" defTabSz="914400" rtl="0" eaLnBrk="1" latinLnBrk="0" hangingPunct="1">
              <a:lnSpc>
                <a:spcPct val="90000"/>
              </a:lnSpc>
              <a:spcBef>
                <a:spcPct val="0"/>
              </a:spcBef>
              <a:buNone/>
              <a:defRPr sz="4400" kern="1200">
                <a:solidFill>
                  <a:schemeClr val="bg1"/>
                </a:solidFill>
                <a:latin typeface="Eras Medium ITC" panose="020B0602030504020804" pitchFamily="34" charset="0"/>
                <a:ea typeface="+mj-ea"/>
                <a:cs typeface="+mj-cs"/>
              </a:defRPr>
            </a:lvl1pPr>
          </a:lstStyle>
          <a:p>
            <a:r>
              <a:rPr lang="en-US" sz="2000" b="1" dirty="0">
                <a:latin typeface="+mn-lt"/>
              </a:rPr>
              <a:t>3.2 Developing new and lasting research collaborations, achieving transfer of knowledge between participating </a:t>
            </a:r>
            <a:r>
              <a:rPr lang="en-US" sz="2000" b="1" dirty="0" err="1">
                <a:latin typeface="+mn-lt"/>
              </a:rPr>
              <a:t>organisations</a:t>
            </a:r>
            <a:r>
              <a:rPr lang="en-US" sz="2000" b="1" dirty="0">
                <a:latin typeface="+mn-lt"/>
              </a:rPr>
              <a:t> and contribution to improving research and innovation potential at the European and global levels </a:t>
            </a:r>
            <a:endParaRPr lang="en-GB" sz="2000" b="1" dirty="0">
              <a:latin typeface="+mn-lt"/>
            </a:endParaRPr>
          </a:p>
        </p:txBody>
      </p:sp>
      <p:sp>
        <p:nvSpPr>
          <p:cNvPr id="9" name="Rectangle 8">
            <a:extLst>
              <a:ext uri="{FF2B5EF4-FFF2-40B4-BE49-F238E27FC236}">
                <a16:creationId xmlns:a16="http://schemas.microsoft.com/office/drawing/2014/main" id="{0F6A1D10-1F06-49F2-975D-5BFA78E27CFD}"/>
              </a:ext>
            </a:extLst>
          </p:cNvPr>
          <p:cNvSpPr/>
          <p:nvPr/>
        </p:nvSpPr>
        <p:spPr>
          <a:xfrm>
            <a:off x="2804675" y="4035505"/>
            <a:ext cx="9197008" cy="1402435"/>
          </a:xfrm>
          <a:prstGeom prst="rect">
            <a:avLst/>
          </a:prstGeom>
        </p:spPr>
        <p:txBody>
          <a:bodyPr wrap="square">
            <a:spAutoFit/>
          </a:bodyPr>
          <a:lstStyle/>
          <a:p>
            <a:pPr lvl="0">
              <a:lnSpc>
                <a:spcPct val="80000"/>
              </a:lnSpc>
              <a:spcBef>
                <a:spcPts val="1000"/>
              </a:spcBef>
              <a:defRPr/>
            </a:pPr>
            <a:r>
              <a:rPr lang="it-IT" altLang="it-IT" sz="2400" dirty="0">
                <a:solidFill>
                  <a:prstClr val="black"/>
                </a:solidFill>
              </a:rPr>
              <a:t>The impact  of the RISE </a:t>
            </a:r>
            <a:r>
              <a:rPr lang="it-IT" altLang="it-IT" sz="2400" dirty="0" smtClean="0">
                <a:solidFill>
                  <a:prstClr val="black"/>
                </a:solidFill>
              </a:rPr>
              <a:t>action on </a:t>
            </a:r>
            <a:r>
              <a:rPr lang="it-IT" altLang="it-IT" sz="2400" dirty="0">
                <a:solidFill>
                  <a:prstClr val="black"/>
                </a:solidFill>
              </a:rPr>
              <a:t>the partnership, and other networks, in the short and </a:t>
            </a:r>
            <a:r>
              <a:rPr lang="it-IT" altLang="it-IT" sz="2400" b="1" dirty="0">
                <a:solidFill>
                  <a:prstClr val="black"/>
                </a:solidFill>
                <a:effectLst>
                  <a:outerShdw blurRad="38100" dist="38100" dir="2700000" algn="tl">
                    <a:srgbClr val="000000">
                      <a:alpha val="43137"/>
                    </a:srgbClr>
                  </a:outerShdw>
                </a:effectLst>
              </a:rPr>
              <a:t>long </a:t>
            </a:r>
            <a:r>
              <a:rPr lang="it-IT" altLang="it-IT" sz="2400" b="1" dirty="0" smtClean="0">
                <a:solidFill>
                  <a:prstClr val="black"/>
                </a:solidFill>
                <a:effectLst>
                  <a:outerShdw blurRad="38100" dist="38100" dir="2700000" algn="tl">
                    <a:srgbClr val="000000">
                      <a:alpha val="43137"/>
                    </a:srgbClr>
                  </a:outerShdw>
                </a:effectLst>
              </a:rPr>
              <a:t>term</a:t>
            </a:r>
            <a:endParaRPr lang="it-IT" altLang="it-IT" sz="2400" dirty="0">
              <a:solidFill>
                <a:prstClr val="black"/>
              </a:solidFill>
            </a:endParaRPr>
          </a:p>
          <a:p>
            <a:pPr lvl="0">
              <a:lnSpc>
                <a:spcPct val="80000"/>
              </a:lnSpc>
              <a:spcBef>
                <a:spcPts val="1000"/>
              </a:spcBef>
              <a:defRPr/>
            </a:pPr>
            <a:r>
              <a:rPr lang="it-IT" altLang="it-IT" sz="2400" dirty="0">
                <a:solidFill>
                  <a:prstClr val="black"/>
                </a:solidFill>
              </a:rPr>
              <a:t>The secondment in Europe, and beyond, should maximise the </a:t>
            </a:r>
            <a:r>
              <a:rPr lang="it-IT" altLang="it-IT" sz="2400" dirty="0">
                <a:solidFill>
                  <a:prstClr val="black"/>
                </a:solidFill>
                <a:effectLst>
                  <a:outerShdw blurRad="38100" dist="38100" dir="2700000" algn="tl">
                    <a:srgbClr val="C0C0C0"/>
                  </a:outerShdw>
                </a:effectLst>
              </a:rPr>
              <a:t>impact of the staff reserach and innovation activities on society</a:t>
            </a:r>
            <a:endParaRPr lang="it-IT" altLang="it-IT" sz="2400" dirty="0">
              <a:solidFill>
                <a:prstClr val="black"/>
              </a:solidFill>
            </a:endParaRPr>
          </a:p>
        </p:txBody>
      </p:sp>
      <p:pic>
        <p:nvPicPr>
          <p:cNvPr id="13" name="Picture 12">
            <a:extLst>
              <a:ext uri="{FF2B5EF4-FFF2-40B4-BE49-F238E27FC236}">
                <a16:creationId xmlns:a16="http://schemas.microsoft.com/office/drawing/2014/main" id="{1766C46A-534E-49BD-9D72-D6631E13D043}"/>
              </a:ext>
            </a:extLst>
          </p:cNvPr>
          <p:cNvPicPr>
            <a:picLocks noChangeAspect="1"/>
          </p:cNvPicPr>
          <p:nvPr/>
        </p:nvPicPr>
        <p:blipFill>
          <a:blip r:embed="rId2"/>
          <a:stretch>
            <a:fillRect/>
          </a:stretch>
        </p:blipFill>
        <p:spPr>
          <a:xfrm>
            <a:off x="388097" y="3869636"/>
            <a:ext cx="2416578" cy="1692826"/>
          </a:xfrm>
          <a:prstGeom prst="rect">
            <a:avLst/>
          </a:prstGeom>
        </p:spPr>
      </p:pic>
    </p:spTree>
    <p:extLst>
      <p:ext uri="{BB962C8B-B14F-4D97-AF65-F5344CB8AC3E}">
        <p14:creationId xmlns:p14="http://schemas.microsoft.com/office/powerpoint/2010/main" val="2393861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10D088B8-2E5F-4045-A1C8-893E84D60E77}"/>
              </a:ext>
            </a:extLst>
          </p:cNvPr>
          <p:cNvSpPr/>
          <p:nvPr/>
        </p:nvSpPr>
        <p:spPr>
          <a:xfrm>
            <a:off x="5914715" y="887896"/>
            <a:ext cx="6930888" cy="830997"/>
          </a:xfrm>
          <a:prstGeom prst="rect">
            <a:avLst/>
          </a:prstGeom>
        </p:spPr>
        <p:txBody>
          <a:bodyPr wrap="square">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400" b="1" dirty="0">
                <a:solidFill>
                  <a:schemeClr val="accent3">
                    <a:lumMod val="50000"/>
                  </a:schemeClr>
                </a:solidFill>
                <a:latin typeface="Calibri" pitchFamily="34" charset="0"/>
              </a:rPr>
              <a:t>Dissemination</a:t>
            </a:r>
            <a:r>
              <a:rPr lang="en-US" altLang="it-IT" sz="2400" dirty="0">
                <a:solidFill>
                  <a:schemeClr val="accent3">
                    <a:lumMod val="50000"/>
                  </a:schemeClr>
                </a:solidFill>
                <a:latin typeface="Calibri" pitchFamily="34" charset="0"/>
              </a:rPr>
              <a:t> strategy </a:t>
            </a:r>
          </a:p>
          <a:p>
            <a:pPr eaLnBrk="1" hangingPunct="1">
              <a:defRPr/>
            </a:pPr>
            <a:r>
              <a:rPr lang="en-US" altLang="it-IT" sz="2400" b="1" dirty="0">
                <a:solidFill>
                  <a:schemeClr val="accent3">
                    <a:lumMod val="50000"/>
                  </a:schemeClr>
                </a:solidFill>
                <a:effectLst>
                  <a:outerShdw blurRad="38100" dist="38100" dir="2700000" algn="tl">
                    <a:srgbClr val="C0C0C0"/>
                  </a:outerShdw>
                </a:effectLst>
                <a:latin typeface="Calibri" pitchFamily="34" charset="0"/>
              </a:rPr>
              <a:t>Exploitation of results</a:t>
            </a:r>
            <a:r>
              <a:rPr lang="en-US" altLang="it-IT" sz="2400" dirty="0">
                <a:solidFill>
                  <a:schemeClr val="accent3">
                    <a:lumMod val="50000"/>
                  </a:schemeClr>
                </a:solidFill>
                <a:latin typeface="Calibri" pitchFamily="34" charset="0"/>
              </a:rPr>
              <a:t> and </a:t>
            </a:r>
            <a:r>
              <a:rPr lang="en-US" altLang="it-IT" sz="2400" b="1" dirty="0">
                <a:solidFill>
                  <a:schemeClr val="accent3">
                    <a:lumMod val="50000"/>
                  </a:schemeClr>
                </a:solidFill>
                <a:effectLst>
                  <a:outerShdw blurRad="38100" dist="38100" dir="2700000" algn="tl">
                    <a:srgbClr val="000000">
                      <a:alpha val="43137"/>
                    </a:srgbClr>
                  </a:outerShdw>
                </a:effectLst>
                <a:latin typeface="Calibri" pitchFamily="34" charset="0"/>
              </a:rPr>
              <a:t>intellectual property</a:t>
            </a:r>
            <a:endParaRPr lang="it-IT" altLang="it-IT" sz="2400" b="1" dirty="0">
              <a:solidFill>
                <a:schemeClr val="accent3">
                  <a:lumMod val="50000"/>
                </a:schemeClr>
              </a:solidFill>
              <a:effectLst>
                <a:outerShdw blurRad="38100" dist="38100" dir="2700000" algn="tl">
                  <a:srgbClr val="000000">
                    <a:alpha val="43137"/>
                  </a:srgbClr>
                </a:outerShdw>
              </a:effectLst>
              <a:latin typeface="Calibri" pitchFamily="34" charset="0"/>
            </a:endParaRPr>
          </a:p>
        </p:txBody>
      </p:sp>
      <p:sp>
        <p:nvSpPr>
          <p:cNvPr id="15" name="Slide Number Placeholder 5">
            <a:extLst>
              <a:ext uri="{FF2B5EF4-FFF2-40B4-BE49-F238E27FC236}">
                <a16:creationId xmlns:a16="http://schemas.microsoft.com/office/drawing/2014/main" id="{3F7A9E75-3004-4EB7-A600-23738147D296}"/>
              </a:ext>
            </a:extLst>
          </p:cNvPr>
          <p:cNvSpPr>
            <a:spLocks noGrp="1"/>
          </p:cNvSpPr>
          <p:nvPr>
            <p:ph type="sldNum" sz="quarter" idx="11"/>
          </p:nvPr>
        </p:nvSpPr>
        <p:spPr/>
        <p:txBody>
          <a:bodyPr/>
          <a:lstStyle/>
          <a:p>
            <a:pPr>
              <a:defRPr/>
            </a:pPr>
            <a:fld id="{AE0CFDB4-BE00-4275-B0BB-1A99DFCD436A}" type="slidenum">
              <a:rPr lang="it-IT" altLang="it-IT" sz="900" smtClean="0"/>
              <a:pPr>
                <a:defRPr/>
              </a:pPr>
              <a:t>15</a:t>
            </a:fld>
            <a:endParaRPr lang="it-IT" altLang="it-IT" sz="900" dirty="0"/>
          </a:p>
        </p:txBody>
      </p:sp>
      <p:sp>
        <p:nvSpPr>
          <p:cNvPr id="8" name="Titolo 1">
            <a:extLst>
              <a:ext uri="{FF2B5EF4-FFF2-40B4-BE49-F238E27FC236}">
                <a16:creationId xmlns:a16="http://schemas.microsoft.com/office/drawing/2014/main" id="{E008E6B6-6117-4630-AAD2-7D3D3C1E873B}"/>
              </a:ext>
            </a:extLst>
          </p:cNvPr>
          <p:cNvSpPr>
            <a:spLocks noGrp="1" noChangeArrowheads="1"/>
          </p:cNvSpPr>
          <p:nvPr>
            <p:ph type="ctrTitle" idx="4294967295"/>
          </p:nvPr>
        </p:nvSpPr>
        <p:spPr>
          <a:xfrm>
            <a:off x="0" y="119063"/>
            <a:ext cx="8383588" cy="768350"/>
          </a:xfrm>
        </p:spPr>
        <p:txBody>
          <a:bodyPr/>
          <a:lstStyle/>
          <a:p>
            <a:r>
              <a:rPr lang="en-US" altLang="it-IT" sz="2400" b="1" dirty="0">
                <a:latin typeface="Tahoma" panose="020B0604030504040204" pitchFamily="34" charset="0"/>
                <a:ea typeface="Tahoma" panose="020B0604030504040204" pitchFamily="34" charset="0"/>
                <a:cs typeface="Tahoma" panose="020B0604030504040204" pitchFamily="34" charset="0"/>
              </a:rPr>
              <a:t>3.3 Quality of the proposed measures to exploit and disseminate the action results</a:t>
            </a:r>
            <a:endParaRPr lang="it-IT" altLang="it-IT" sz="2400" dirty="0">
              <a:latin typeface="Tahoma" panose="020B0604030504040204" pitchFamily="34" charset="0"/>
              <a:ea typeface="Tahoma" panose="020B0604030504040204" pitchFamily="34" charset="0"/>
              <a:cs typeface="Tahoma" panose="020B0604030504040204" pitchFamily="34" charset="0"/>
            </a:endParaRPr>
          </a:p>
        </p:txBody>
      </p:sp>
      <p:sp>
        <p:nvSpPr>
          <p:cNvPr id="4" name="Rectangle 3">
            <a:extLst>
              <a:ext uri="{FF2B5EF4-FFF2-40B4-BE49-F238E27FC236}">
                <a16:creationId xmlns:a16="http://schemas.microsoft.com/office/drawing/2014/main" id="{3018B300-D257-478F-AB45-D33F697A7289}"/>
              </a:ext>
            </a:extLst>
          </p:cNvPr>
          <p:cNvSpPr/>
          <p:nvPr/>
        </p:nvSpPr>
        <p:spPr>
          <a:xfrm>
            <a:off x="2901681" y="2632431"/>
            <a:ext cx="9171050" cy="2862322"/>
          </a:xfrm>
          <a:prstGeom prst="rect">
            <a:avLst/>
          </a:prstGeom>
        </p:spPr>
        <p:txBody>
          <a:bodyPr wrap="square">
            <a:spAutoFit/>
          </a:bodyPr>
          <a:lstStyle/>
          <a:p>
            <a:pPr algn="just"/>
            <a:r>
              <a:rPr lang="en-US" sz="2000" dirty="0"/>
              <a:t>Present a project dissemination strategy with clear targets (local and European/global communities, scientific or action's own community, industry and other commercial actors, professional </a:t>
            </a:r>
            <a:r>
              <a:rPr lang="en-US" sz="2000" dirty="0" err="1"/>
              <a:t>organisations</a:t>
            </a:r>
            <a:r>
              <a:rPr lang="en-US" sz="2000" dirty="0"/>
              <a:t>, policymakers, others).</a:t>
            </a:r>
          </a:p>
          <a:p>
            <a:pPr algn="just"/>
            <a:endParaRPr lang="en-US" sz="2000" dirty="0"/>
          </a:p>
          <a:p>
            <a:pPr algn="just"/>
            <a:r>
              <a:rPr lang="en-US" sz="2000" dirty="0"/>
              <a:t>A Table with timeline, actors and impact of the dissemination activities!!!!</a:t>
            </a:r>
          </a:p>
          <a:p>
            <a:pPr algn="just"/>
            <a:endParaRPr lang="en-US" sz="2000" dirty="0"/>
          </a:p>
          <a:p>
            <a:pPr algn="just"/>
            <a:r>
              <a:rPr lang="en-US" sz="2000" dirty="0"/>
              <a:t>Create a Deliverable (M3) “Dissemination and Communication Strategy”</a:t>
            </a:r>
          </a:p>
          <a:p>
            <a:pPr algn="just"/>
            <a:endParaRPr lang="en-US" altLang="it-IT" sz="2000" dirty="0">
              <a:effectLst>
                <a:outerShdw blurRad="38100" dist="38100" dir="2700000" algn="tl">
                  <a:srgbClr val="FFFFFF"/>
                </a:outerShdw>
              </a:effectLst>
            </a:endParaRPr>
          </a:p>
          <a:p>
            <a:pPr algn="just"/>
            <a:r>
              <a:rPr lang="en-US" altLang="it-IT" sz="2000" dirty="0">
                <a:effectLst>
                  <a:outerShdw blurRad="38100" dist="38100" dir="2700000" algn="tl">
                    <a:srgbClr val="FFFFFF"/>
                  </a:outerShdw>
                </a:effectLst>
              </a:rPr>
              <a:t>Concrete dissemination/communication events to be included in the Gantt Chart</a:t>
            </a:r>
            <a:endParaRPr lang="en-US" sz="2000" dirty="0"/>
          </a:p>
        </p:txBody>
      </p:sp>
      <p:pic>
        <p:nvPicPr>
          <p:cNvPr id="10" name="Picture 9">
            <a:extLst>
              <a:ext uri="{FF2B5EF4-FFF2-40B4-BE49-F238E27FC236}">
                <a16:creationId xmlns:a16="http://schemas.microsoft.com/office/drawing/2014/main" id="{2C0A90AC-D51F-4235-8735-6EDD5A0E4CF4}"/>
              </a:ext>
            </a:extLst>
          </p:cNvPr>
          <p:cNvPicPr>
            <a:picLocks noChangeAspect="1"/>
          </p:cNvPicPr>
          <p:nvPr/>
        </p:nvPicPr>
        <p:blipFill>
          <a:blip r:embed="rId3"/>
          <a:stretch>
            <a:fillRect/>
          </a:stretch>
        </p:blipFill>
        <p:spPr>
          <a:xfrm>
            <a:off x="5928345" y="3246104"/>
            <a:ext cx="335309" cy="365792"/>
          </a:xfrm>
          <a:prstGeom prst="rect">
            <a:avLst/>
          </a:prstGeom>
        </p:spPr>
      </p:pic>
      <p:pic>
        <p:nvPicPr>
          <p:cNvPr id="11" name="Picture 10">
            <a:extLst>
              <a:ext uri="{FF2B5EF4-FFF2-40B4-BE49-F238E27FC236}">
                <a16:creationId xmlns:a16="http://schemas.microsoft.com/office/drawing/2014/main" id="{F5C68235-AE50-4CEA-A9C4-6E4B18E222B9}"/>
              </a:ext>
            </a:extLst>
          </p:cNvPr>
          <p:cNvPicPr>
            <a:picLocks noChangeAspect="1"/>
          </p:cNvPicPr>
          <p:nvPr/>
        </p:nvPicPr>
        <p:blipFill>
          <a:blip r:embed="rId4"/>
          <a:stretch>
            <a:fillRect/>
          </a:stretch>
        </p:blipFill>
        <p:spPr>
          <a:xfrm rot="2416698">
            <a:off x="22296" y="3337510"/>
            <a:ext cx="2932494" cy="1144388"/>
          </a:xfrm>
          <a:prstGeom prst="rect">
            <a:avLst/>
          </a:prstGeom>
        </p:spPr>
      </p:pic>
    </p:spTree>
    <p:extLst>
      <p:ext uri="{BB962C8B-B14F-4D97-AF65-F5344CB8AC3E}">
        <p14:creationId xmlns:p14="http://schemas.microsoft.com/office/powerpoint/2010/main" val="412330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10D088B8-2E5F-4045-A1C8-893E84D60E77}"/>
              </a:ext>
            </a:extLst>
          </p:cNvPr>
          <p:cNvSpPr/>
          <p:nvPr/>
        </p:nvSpPr>
        <p:spPr>
          <a:xfrm>
            <a:off x="5914715" y="887896"/>
            <a:ext cx="6930888" cy="830997"/>
          </a:xfrm>
          <a:prstGeom prst="rect">
            <a:avLst/>
          </a:prstGeom>
        </p:spPr>
        <p:txBody>
          <a:bodyPr wrap="square">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400" b="1" dirty="0">
                <a:solidFill>
                  <a:schemeClr val="accent3">
                    <a:lumMod val="50000"/>
                  </a:schemeClr>
                </a:solidFill>
                <a:latin typeface="Calibri" pitchFamily="34" charset="0"/>
              </a:rPr>
              <a:t>Dissemination</a:t>
            </a:r>
            <a:r>
              <a:rPr lang="en-US" altLang="it-IT" sz="2400" dirty="0">
                <a:solidFill>
                  <a:schemeClr val="accent3">
                    <a:lumMod val="50000"/>
                  </a:schemeClr>
                </a:solidFill>
                <a:latin typeface="Calibri" pitchFamily="34" charset="0"/>
              </a:rPr>
              <a:t> strategy </a:t>
            </a:r>
          </a:p>
          <a:p>
            <a:pPr eaLnBrk="1" hangingPunct="1">
              <a:defRPr/>
            </a:pPr>
            <a:r>
              <a:rPr lang="en-US" altLang="it-IT" sz="2400" b="1" dirty="0">
                <a:solidFill>
                  <a:schemeClr val="accent3">
                    <a:lumMod val="50000"/>
                  </a:schemeClr>
                </a:solidFill>
                <a:effectLst>
                  <a:outerShdw blurRad="38100" dist="38100" dir="2700000" algn="tl">
                    <a:srgbClr val="C0C0C0"/>
                  </a:outerShdw>
                </a:effectLst>
                <a:latin typeface="Calibri" pitchFamily="34" charset="0"/>
              </a:rPr>
              <a:t>Exploitation of results</a:t>
            </a:r>
            <a:r>
              <a:rPr lang="en-US" altLang="it-IT" sz="2400" dirty="0">
                <a:solidFill>
                  <a:schemeClr val="accent3">
                    <a:lumMod val="50000"/>
                  </a:schemeClr>
                </a:solidFill>
                <a:latin typeface="Calibri" pitchFamily="34" charset="0"/>
              </a:rPr>
              <a:t> and </a:t>
            </a:r>
            <a:r>
              <a:rPr lang="en-US" altLang="it-IT" sz="2400" b="1" dirty="0">
                <a:solidFill>
                  <a:schemeClr val="accent3">
                    <a:lumMod val="50000"/>
                  </a:schemeClr>
                </a:solidFill>
                <a:effectLst>
                  <a:outerShdw blurRad="38100" dist="38100" dir="2700000" algn="tl">
                    <a:srgbClr val="000000">
                      <a:alpha val="43137"/>
                    </a:srgbClr>
                  </a:outerShdw>
                </a:effectLst>
                <a:latin typeface="Calibri" pitchFamily="34" charset="0"/>
              </a:rPr>
              <a:t>intellectual property</a:t>
            </a:r>
            <a:endParaRPr lang="it-IT" altLang="it-IT" sz="2400" b="1" dirty="0">
              <a:solidFill>
                <a:schemeClr val="accent3">
                  <a:lumMod val="50000"/>
                </a:schemeClr>
              </a:solidFill>
              <a:effectLst>
                <a:outerShdw blurRad="38100" dist="38100" dir="2700000" algn="tl">
                  <a:srgbClr val="000000">
                    <a:alpha val="43137"/>
                  </a:srgbClr>
                </a:outerShdw>
              </a:effectLst>
              <a:latin typeface="Calibri" pitchFamily="34" charset="0"/>
            </a:endParaRPr>
          </a:p>
        </p:txBody>
      </p:sp>
      <p:sp>
        <p:nvSpPr>
          <p:cNvPr id="15" name="Slide Number Placeholder 5">
            <a:extLst>
              <a:ext uri="{FF2B5EF4-FFF2-40B4-BE49-F238E27FC236}">
                <a16:creationId xmlns:a16="http://schemas.microsoft.com/office/drawing/2014/main" id="{3F7A9E75-3004-4EB7-A600-23738147D296}"/>
              </a:ext>
            </a:extLst>
          </p:cNvPr>
          <p:cNvSpPr>
            <a:spLocks noGrp="1"/>
          </p:cNvSpPr>
          <p:nvPr>
            <p:ph type="sldNum" sz="quarter" idx="11"/>
          </p:nvPr>
        </p:nvSpPr>
        <p:spPr/>
        <p:txBody>
          <a:bodyPr/>
          <a:lstStyle/>
          <a:p>
            <a:pPr>
              <a:defRPr/>
            </a:pPr>
            <a:fld id="{AE0CFDB4-BE00-4275-B0BB-1A99DFCD436A}" type="slidenum">
              <a:rPr lang="it-IT" altLang="it-IT" sz="900" smtClean="0"/>
              <a:pPr>
                <a:defRPr/>
              </a:pPr>
              <a:t>16</a:t>
            </a:fld>
            <a:endParaRPr lang="it-IT" altLang="it-IT" sz="900" dirty="0"/>
          </a:p>
        </p:txBody>
      </p:sp>
      <p:sp>
        <p:nvSpPr>
          <p:cNvPr id="8" name="Titolo 1">
            <a:extLst>
              <a:ext uri="{FF2B5EF4-FFF2-40B4-BE49-F238E27FC236}">
                <a16:creationId xmlns:a16="http://schemas.microsoft.com/office/drawing/2014/main" id="{E008E6B6-6117-4630-AAD2-7D3D3C1E873B}"/>
              </a:ext>
            </a:extLst>
          </p:cNvPr>
          <p:cNvSpPr>
            <a:spLocks noGrp="1" noChangeArrowheads="1"/>
          </p:cNvSpPr>
          <p:nvPr>
            <p:ph type="ctrTitle" idx="4294967295"/>
          </p:nvPr>
        </p:nvSpPr>
        <p:spPr>
          <a:xfrm>
            <a:off x="0" y="119063"/>
            <a:ext cx="8383588" cy="768350"/>
          </a:xfrm>
        </p:spPr>
        <p:txBody>
          <a:bodyPr/>
          <a:lstStyle/>
          <a:p>
            <a:r>
              <a:rPr lang="en-US" altLang="it-IT" sz="2400" b="1" dirty="0">
                <a:latin typeface="Tahoma" panose="020B0604030504040204" pitchFamily="34" charset="0"/>
                <a:ea typeface="Tahoma" panose="020B0604030504040204" pitchFamily="34" charset="0"/>
                <a:cs typeface="Tahoma" panose="020B0604030504040204" pitchFamily="34" charset="0"/>
              </a:rPr>
              <a:t>3.3 Quality of the proposed measures to exploit and disseminate the action results</a:t>
            </a:r>
            <a:endParaRPr lang="it-IT" altLang="it-IT" sz="2400" dirty="0">
              <a:latin typeface="Tahoma" panose="020B0604030504040204" pitchFamily="34" charset="0"/>
              <a:ea typeface="Tahoma" panose="020B0604030504040204" pitchFamily="34" charset="0"/>
              <a:cs typeface="Tahoma" panose="020B0604030504040204" pitchFamily="34" charset="0"/>
            </a:endParaRPr>
          </a:p>
        </p:txBody>
      </p:sp>
      <p:sp>
        <p:nvSpPr>
          <p:cNvPr id="4" name="Rectangle 3">
            <a:extLst>
              <a:ext uri="{FF2B5EF4-FFF2-40B4-BE49-F238E27FC236}">
                <a16:creationId xmlns:a16="http://schemas.microsoft.com/office/drawing/2014/main" id="{3018B300-D257-478F-AB45-D33F697A7289}"/>
              </a:ext>
            </a:extLst>
          </p:cNvPr>
          <p:cNvSpPr/>
          <p:nvPr/>
        </p:nvSpPr>
        <p:spPr>
          <a:xfrm>
            <a:off x="1643270" y="3602803"/>
            <a:ext cx="10548730" cy="2246769"/>
          </a:xfrm>
          <a:prstGeom prst="rect">
            <a:avLst/>
          </a:prstGeom>
        </p:spPr>
        <p:txBody>
          <a:bodyPr wrap="square">
            <a:spAutoFit/>
          </a:bodyPr>
          <a:lstStyle/>
          <a:p>
            <a:pPr algn="just"/>
            <a:r>
              <a:rPr lang="en-US" sz="2000" dirty="0"/>
              <a:t>Provide names and links to dissemination platforms, networks, other means and tools to be used</a:t>
            </a:r>
          </a:p>
          <a:p>
            <a:pPr algn="just"/>
            <a:endParaRPr lang="en-US" sz="2000" dirty="0"/>
          </a:p>
          <a:p>
            <a:pPr algn="just"/>
            <a:r>
              <a:rPr lang="en-US" sz="2000" b="1" dirty="0">
                <a:effectLst>
                  <a:outerShdw blurRad="38100" dist="38100" dir="2700000" algn="tl">
                    <a:srgbClr val="000000">
                      <a:alpha val="43137"/>
                    </a:srgbClr>
                  </a:outerShdw>
                </a:effectLst>
              </a:rPr>
              <a:t>OPEN ACCESS</a:t>
            </a:r>
            <a:r>
              <a:rPr lang="en-US" sz="2000" dirty="0"/>
              <a:t>!!</a:t>
            </a:r>
          </a:p>
          <a:p>
            <a:pPr algn="just"/>
            <a:endParaRPr lang="en-US" sz="2000" dirty="0"/>
          </a:p>
          <a:p>
            <a:pPr algn="just"/>
            <a:r>
              <a:rPr lang="en-US" sz="2000" dirty="0"/>
              <a:t>For IPR and exploitation of results also make reference to the consortium and partnership agreements (art.8-12) </a:t>
            </a:r>
          </a:p>
          <a:p>
            <a:r>
              <a:rPr lang="en-US" sz="2000" dirty="0"/>
              <a:t> </a:t>
            </a:r>
            <a:endParaRPr lang="en-GB" sz="2000" dirty="0"/>
          </a:p>
        </p:txBody>
      </p:sp>
      <p:pic>
        <p:nvPicPr>
          <p:cNvPr id="11" name="Picture 10">
            <a:extLst>
              <a:ext uri="{FF2B5EF4-FFF2-40B4-BE49-F238E27FC236}">
                <a16:creationId xmlns:a16="http://schemas.microsoft.com/office/drawing/2014/main" id="{F5C68235-AE50-4CEA-A9C4-6E4B18E222B9}"/>
              </a:ext>
            </a:extLst>
          </p:cNvPr>
          <p:cNvPicPr>
            <a:picLocks noChangeAspect="1"/>
          </p:cNvPicPr>
          <p:nvPr/>
        </p:nvPicPr>
        <p:blipFill>
          <a:blip r:embed="rId3"/>
          <a:stretch>
            <a:fillRect/>
          </a:stretch>
        </p:blipFill>
        <p:spPr>
          <a:xfrm rot="582484">
            <a:off x="994421" y="1579175"/>
            <a:ext cx="4145274" cy="1743679"/>
          </a:xfrm>
          <a:prstGeom prst="rect">
            <a:avLst/>
          </a:prstGeom>
        </p:spPr>
      </p:pic>
    </p:spTree>
    <p:extLst>
      <p:ext uri="{BB962C8B-B14F-4D97-AF65-F5344CB8AC3E}">
        <p14:creationId xmlns:p14="http://schemas.microsoft.com/office/powerpoint/2010/main" val="1975030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10D088B8-2E5F-4045-A1C8-893E84D60E77}"/>
              </a:ext>
            </a:extLst>
          </p:cNvPr>
          <p:cNvSpPr/>
          <p:nvPr/>
        </p:nvSpPr>
        <p:spPr>
          <a:xfrm>
            <a:off x="4687164" y="946450"/>
            <a:ext cx="7279550" cy="954107"/>
          </a:xfrm>
          <a:prstGeom prst="rect">
            <a:avLst/>
          </a:prstGeom>
        </p:spPr>
        <p:txBody>
          <a:bodyPr wrap="square">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800" dirty="0">
                <a:solidFill>
                  <a:schemeClr val="accent3">
                    <a:lumMod val="50000"/>
                  </a:schemeClr>
                </a:solidFill>
                <a:latin typeface="Calibri" pitchFamily="34" charset="0"/>
              </a:rPr>
              <a:t>Communication and </a:t>
            </a:r>
            <a:r>
              <a:rPr lang="en-US" altLang="it-IT" sz="2800" b="1" dirty="0">
                <a:solidFill>
                  <a:schemeClr val="accent3">
                    <a:lumMod val="50000"/>
                  </a:schemeClr>
                </a:solidFill>
                <a:latin typeface="Calibri" pitchFamily="34" charset="0"/>
              </a:rPr>
              <a:t>public engagement</a:t>
            </a:r>
            <a:r>
              <a:rPr lang="en-US" altLang="it-IT" sz="2800" dirty="0">
                <a:solidFill>
                  <a:schemeClr val="accent3">
                    <a:lumMod val="50000"/>
                  </a:schemeClr>
                </a:solidFill>
                <a:latin typeface="Calibri" pitchFamily="34" charset="0"/>
              </a:rPr>
              <a:t> strategy </a:t>
            </a:r>
          </a:p>
          <a:p>
            <a:pPr eaLnBrk="1" hangingPunct="1">
              <a:defRPr/>
            </a:pPr>
            <a:endParaRPr lang="en-US" altLang="it-IT" sz="2800" dirty="0">
              <a:latin typeface="Calibri" pitchFamily="34" charset="0"/>
            </a:endParaRPr>
          </a:p>
        </p:txBody>
      </p:sp>
      <p:sp>
        <p:nvSpPr>
          <p:cNvPr id="8" name="Titolo 1">
            <a:extLst>
              <a:ext uri="{FF2B5EF4-FFF2-40B4-BE49-F238E27FC236}">
                <a16:creationId xmlns:a16="http://schemas.microsoft.com/office/drawing/2014/main" id="{E008E6B6-6117-4630-AAD2-7D3D3C1E873B}"/>
              </a:ext>
            </a:extLst>
          </p:cNvPr>
          <p:cNvSpPr>
            <a:spLocks noGrp="1" noChangeArrowheads="1"/>
          </p:cNvSpPr>
          <p:nvPr>
            <p:ph type="ctrTitle" idx="4294967295"/>
          </p:nvPr>
        </p:nvSpPr>
        <p:spPr>
          <a:xfrm>
            <a:off x="0" y="14288"/>
            <a:ext cx="8383588" cy="768350"/>
          </a:xfrm>
        </p:spPr>
        <p:txBody>
          <a:bodyPr/>
          <a:lstStyle/>
          <a:p>
            <a:r>
              <a:rPr lang="en-US" altLang="it-IT" sz="2000" b="1" dirty="0">
                <a:latin typeface="Tahoma" panose="020B0604030504040204" pitchFamily="34" charset="0"/>
                <a:ea typeface="Tahoma" panose="020B0604030504040204" pitchFamily="34" charset="0"/>
                <a:cs typeface="Tahoma" panose="020B0604030504040204" pitchFamily="34" charset="0"/>
              </a:rPr>
              <a:t>3.4 Quality of the proposed measures to communicate the action activities to different target audiences </a:t>
            </a:r>
            <a:endParaRPr lang="it-IT" altLang="it-IT" sz="2000" dirty="0">
              <a:latin typeface="Tahoma" panose="020B0604030504040204" pitchFamily="34" charset="0"/>
              <a:ea typeface="Tahoma" panose="020B0604030504040204" pitchFamily="34" charset="0"/>
              <a:cs typeface="Tahoma" panose="020B0604030504040204" pitchFamily="34" charset="0"/>
            </a:endParaRPr>
          </a:p>
        </p:txBody>
      </p:sp>
      <p:pic>
        <p:nvPicPr>
          <p:cNvPr id="3" name="Picture 2">
            <a:extLst>
              <a:ext uri="{FF2B5EF4-FFF2-40B4-BE49-F238E27FC236}">
                <a16:creationId xmlns:a16="http://schemas.microsoft.com/office/drawing/2014/main" id="{B42DF8B5-D2EF-4201-AD3A-732D3ACEC9B3}"/>
              </a:ext>
            </a:extLst>
          </p:cNvPr>
          <p:cNvPicPr>
            <a:picLocks noChangeAspect="1"/>
          </p:cNvPicPr>
          <p:nvPr/>
        </p:nvPicPr>
        <p:blipFill>
          <a:blip r:embed="rId3"/>
          <a:stretch>
            <a:fillRect/>
          </a:stretch>
        </p:blipFill>
        <p:spPr>
          <a:xfrm>
            <a:off x="735496" y="2804520"/>
            <a:ext cx="2286000" cy="2286000"/>
          </a:xfrm>
          <a:prstGeom prst="rect">
            <a:avLst/>
          </a:prstGeom>
        </p:spPr>
      </p:pic>
      <p:sp>
        <p:nvSpPr>
          <p:cNvPr id="7" name="Rectangle 6">
            <a:extLst>
              <a:ext uri="{FF2B5EF4-FFF2-40B4-BE49-F238E27FC236}">
                <a16:creationId xmlns:a16="http://schemas.microsoft.com/office/drawing/2014/main" id="{E3C5EA3E-CF09-4D27-BB3A-667C05587939}"/>
              </a:ext>
            </a:extLst>
          </p:cNvPr>
          <p:cNvSpPr/>
          <p:nvPr/>
        </p:nvSpPr>
        <p:spPr>
          <a:xfrm>
            <a:off x="4191793" y="2321643"/>
            <a:ext cx="7063409" cy="3046988"/>
          </a:xfrm>
          <a:prstGeom prst="rect">
            <a:avLst/>
          </a:prstGeom>
        </p:spPr>
        <p:txBody>
          <a:bodyPr wrap="square">
            <a:spAutoFit/>
          </a:bodyPr>
          <a:lstStyle/>
          <a:p>
            <a:pPr algn="just"/>
            <a:r>
              <a:rPr lang="en-US" sz="3200" b="1" dirty="0">
                <a:effectLst>
                  <a:outerShdw blurRad="38100" dist="38100" dir="2700000" algn="tl">
                    <a:srgbClr val="000000">
                      <a:alpha val="43137"/>
                    </a:srgbClr>
                  </a:outerShdw>
                </a:effectLst>
              </a:rPr>
              <a:t>SMART </a:t>
            </a:r>
            <a:r>
              <a:rPr lang="en-US" sz="3200" dirty="0"/>
              <a:t>communication strategy </a:t>
            </a:r>
          </a:p>
          <a:p>
            <a:pPr algn="just"/>
            <a:endParaRPr lang="en-US" sz="3200" dirty="0"/>
          </a:p>
          <a:p>
            <a:pPr algn="just"/>
            <a:r>
              <a:rPr lang="en-US" sz="3200" dirty="0"/>
              <a:t>Channel and tools for reaching public at large clearly identified</a:t>
            </a:r>
          </a:p>
          <a:p>
            <a:pPr algn="just"/>
            <a:endParaRPr lang="en-US" sz="3200" dirty="0"/>
          </a:p>
          <a:p>
            <a:pPr algn="just"/>
            <a:r>
              <a:rPr lang="en-US" sz="3200" dirty="0"/>
              <a:t>Project website</a:t>
            </a:r>
          </a:p>
        </p:txBody>
      </p:sp>
    </p:spTree>
    <p:extLst>
      <p:ext uri="{BB962C8B-B14F-4D97-AF65-F5344CB8AC3E}">
        <p14:creationId xmlns:p14="http://schemas.microsoft.com/office/powerpoint/2010/main" val="342194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EEA2C9F-8A27-400A-83F0-A7222991BC5A}"/>
              </a:ext>
            </a:extLst>
          </p:cNvPr>
          <p:cNvSpPr>
            <a:spLocks noGrp="1"/>
          </p:cNvSpPr>
          <p:nvPr>
            <p:ph type="sldNum" sz="quarter" idx="11"/>
          </p:nvPr>
        </p:nvSpPr>
        <p:spPr/>
        <p:txBody>
          <a:bodyPr/>
          <a:lstStyle/>
          <a:p>
            <a:pPr>
              <a:defRPr/>
            </a:pPr>
            <a:fld id="{AE0CFDB4-BE00-4275-B0BB-1A99DFCD436A}" type="slidenum">
              <a:rPr lang="it-IT" altLang="it-IT" sz="900" smtClean="0"/>
              <a:pPr>
                <a:defRPr/>
              </a:pPr>
              <a:t>18</a:t>
            </a:fld>
            <a:endParaRPr lang="it-IT" altLang="it-IT" sz="900" dirty="0"/>
          </a:p>
        </p:txBody>
      </p:sp>
      <p:sp>
        <p:nvSpPr>
          <p:cNvPr id="92162" name="Rectangle 2">
            <a:extLst>
              <a:ext uri="{FF2B5EF4-FFF2-40B4-BE49-F238E27FC236}">
                <a16:creationId xmlns:a16="http://schemas.microsoft.com/office/drawing/2014/main" id="{7C07EDF9-599A-4D31-9307-B4D368D46B84}"/>
              </a:ext>
            </a:extLst>
          </p:cNvPr>
          <p:cNvSpPr>
            <a:spLocks noGrp="1" noChangeArrowheads="1"/>
          </p:cNvSpPr>
          <p:nvPr>
            <p:ph type="title" idx="4294967295"/>
          </p:nvPr>
        </p:nvSpPr>
        <p:spPr/>
        <p:txBody>
          <a:bodyPr/>
          <a:lstStyle/>
          <a:p>
            <a:pPr eaLnBrk="1" hangingPunct="1"/>
            <a:r>
              <a:rPr lang="it-IT" altLang="it-IT" sz="4000" dirty="0">
                <a:latin typeface="Calibri" panose="020F0502020204030204" pitchFamily="34" charset="0"/>
                <a:cs typeface="Calibri" panose="020F0502020204030204" pitchFamily="34" charset="0"/>
              </a:rPr>
              <a:t>	</a:t>
            </a:r>
          </a:p>
        </p:txBody>
      </p:sp>
      <p:sp>
        <p:nvSpPr>
          <p:cNvPr id="177156" name="Rectangle 4">
            <a:extLst>
              <a:ext uri="{FF2B5EF4-FFF2-40B4-BE49-F238E27FC236}">
                <a16:creationId xmlns:a16="http://schemas.microsoft.com/office/drawing/2014/main" id="{DC7E5A1C-1514-403F-9429-9DF00A6AD563}"/>
              </a:ext>
            </a:extLst>
          </p:cNvPr>
          <p:cNvSpPr>
            <a:spLocks noGrp="1" noChangeArrowheads="1"/>
          </p:cNvSpPr>
          <p:nvPr>
            <p:ph type="body" idx="4294967295"/>
          </p:nvPr>
        </p:nvSpPr>
        <p:spPr>
          <a:xfrm>
            <a:off x="0" y="1038225"/>
            <a:ext cx="12192000" cy="4983163"/>
          </a:xfrm>
          <a:solidFill>
            <a:srgbClr val="00CCFF"/>
          </a:solidFill>
          <a:ln>
            <a:solidFill>
              <a:srgbClr val="0000FF"/>
            </a:solidFill>
          </a:ln>
          <a:effectLst>
            <a:prstShdw prst="shdw17" dist="17961" dir="2700000">
              <a:srgbClr val="0000FF">
                <a:gamma/>
                <a:shade val="60000"/>
                <a:invGamma/>
                <a:alpha val="50000"/>
              </a:srgbClr>
            </a:prstShdw>
          </a:effectLst>
        </p:spPr>
        <p:txBody>
          <a:bodyPr/>
          <a:lstStyle/>
          <a:p>
            <a:pPr eaLnBrk="1" hangingPunct="1">
              <a:lnSpc>
                <a:spcPct val="80000"/>
              </a:lnSpc>
              <a:buFont typeface="Arial" pitchFamily="34" charset="0"/>
              <a:buNone/>
              <a:defRPr/>
            </a:pPr>
            <a:endParaRPr lang="en-US" altLang="it-IT" sz="2400" dirty="0">
              <a:solidFill>
                <a:schemeClr val="accent3">
                  <a:lumMod val="50000"/>
                </a:schemeClr>
              </a:solidFill>
              <a:latin typeface="+mn-lt"/>
            </a:endParaRPr>
          </a:p>
          <a:p>
            <a:pPr eaLnBrk="1" hangingPunct="1">
              <a:lnSpc>
                <a:spcPct val="80000"/>
              </a:lnSpc>
              <a:buFont typeface="Arial" pitchFamily="34" charset="0"/>
              <a:buNone/>
              <a:defRPr/>
            </a:pPr>
            <a:r>
              <a:rPr lang="en-US" altLang="it-IT" sz="2400" dirty="0">
                <a:solidFill>
                  <a:schemeClr val="accent3">
                    <a:lumMod val="50000"/>
                  </a:schemeClr>
                </a:solidFill>
                <a:effectLst>
                  <a:outerShdw blurRad="38100" dist="38100" dir="2700000" algn="tl">
                    <a:srgbClr val="000000">
                      <a:alpha val="43137"/>
                    </a:srgbClr>
                  </a:outerShdw>
                </a:effectLst>
                <a:latin typeface="+mn-lt"/>
              </a:rPr>
              <a:t>Communication/Public engagement </a:t>
            </a:r>
          </a:p>
          <a:p>
            <a:pPr eaLnBrk="1" hangingPunct="1">
              <a:lnSpc>
                <a:spcPct val="80000"/>
              </a:lnSpc>
              <a:buFont typeface="Arial" pitchFamily="34" charset="0"/>
              <a:buNone/>
              <a:defRPr/>
            </a:pPr>
            <a:r>
              <a:rPr lang="en-US" altLang="it-IT" sz="2400" dirty="0">
                <a:solidFill>
                  <a:schemeClr val="accent3">
                    <a:lumMod val="50000"/>
                  </a:schemeClr>
                </a:solidFill>
                <a:latin typeface="+mn-lt"/>
              </a:rPr>
              <a:t>    Researchers should ensure that their research activities are made known to society at large in such a way that they can be understood by non-specialists, thereby improving the public's understanding of science. Direct engagement with the public will help researchers to better understand public interest in priorities for science and technology and also the public's concerns. </a:t>
            </a:r>
          </a:p>
          <a:p>
            <a:pPr eaLnBrk="1" hangingPunct="1">
              <a:lnSpc>
                <a:spcPct val="80000"/>
              </a:lnSpc>
              <a:buFont typeface="Arial" pitchFamily="34" charset="0"/>
              <a:buNone/>
              <a:defRPr/>
            </a:pPr>
            <a:endParaRPr lang="en-US" altLang="it-IT" sz="2400" dirty="0">
              <a:solidFill>
                <a:schemeClr val="accent3">
                  <a:lumMod val="50000"/>
                </a:schemeClr>
              </a:solidFill>
              <a:latin typeface="+mn-lt"/>
            </a:endParaRPr>
          </a:p>
          <a:p>
            <a:pPr eaLnBrk="1" hangingPunct="1">
              <a:lnSpc>
                <a:spcPct val="80000"/>
              </a:lnSpc>
              <a:buFont typeface="Arial" pitchFamily="34" charset="0"/>
              <a:buNone/>
              <a:defRPr/>
            </a:pPr>
            <a:r>
              <a:rPr lang="en-US" altLang="it-IT" sz="2400" dirty="0">
                <a:solidFill>
                  <a:schemeClr val="accent3">
                    <a:lumMod val="50000"/>
                  </a:schemeClr>
                </a:solidFill>
                <a:effectLst>
                  <a:outerShdw blurRad="38100" dist="38100" dir="2700000" algn="tl">
                    <a:srgbClr val="000000">
                      <a:alpha val="43137"/>
                    </a:srgbClr>
                  </a:outerShdw>
                </a:effectLst>
                <a:latin typeface="+mn-lt"/>
              </a:rPr>
              <a:t>Dissemination, exploitation of results </a:t>
            </a:r>
          </a:p>
          <a:p>
            <a:pPr eaLnBrk="1" hangingPunct="1">
              <a:lnSpc>
                <a:spcPct val="80000"/>
              </a:lnSpc>
              <a:buFont typeface="Arial" pitchFamily="34" charset="0"/>
              <a:buNone/>
              <a:defRPr/>
            </a:pPr>
            <a:r>
              <a:rPr lang="en-US" altLang="it-IT" sz="2400" dirty="0">
                <a:solidFill>
                  <a:schemeClr val="accent3">
                    <a:lumMod val="50000"/>
                  </a:schemeClr>
                </a:solidFill>
                <a:latin typeface="+mn-lt"/>
              </a:rPr>
              <a:t>    All researchers should ensure, in compliance with their contractual arrangements, that the results of their research are disseminated and exploited, e.g. communicated, transferred into other research settings or, if appropriate, </a:t>
            </a:r>
            <a:r>
              <a:rPr lang="en-US" altLang="it-IT" sz="2400" dirty="0" err="1">
                <a:solidFill>
                  <a:schemeClr val="accent3">
                    <a:lumMod val="50000"/>
                  </a:schemeClr>
                </a:solidFill>
                <a:latin typeface="+mn-lt"/>
              </a:rPr>
              <a:t>commercialised</a:t>
            </a:r>
            <a:r>
              <a:rPr lang="en-US" altLang="it-IT" sz="2400" dirty="0">
                <a:solidFill>
                  <a:schemeClr val="accent3">
                    <a:lumMod val="50000"/>
                  </a:schemeClr>
                </a:solidFill>
                <a:latin typeface="+mn-lt"/>
              </a:rPr>
              <a:t>. Senior researchers, in particular, are expected to take a lead in ensuring that research is fruitful and that results are either exploited commercially or made accessible to the public (or both) whenever the opportunity arises. </a:t>
            </a:r>
            <a:endParaRPr lang="en-US" altLang="it-IT" sz="2400" dirty="0">
              <a:effectLst>
                <a:outerShdw blurRad="38100" dist="38100" dir="2700000" algn="tl">
                  <a:srgbClr val="000000"/>
                </a:outerShdw>
              </a:effectLst>
            </a:endParaRPr>
          </a:p>
        </p:txBody>
      </p:sp>
      <p:sp>
        <p:nvSpPr>
          <p:cNvPr id="6" name="Titolo 1">
            <a:extLst>
              <a:ext uri="{FF2B5EF4-FFF2-40B4-BE49-F238E27FC236}">
                <a16:creationId xmlns:a16="http://schemas.microsoft.com/office/drawing/2014/main" id="{F89E0BFA-B47E-4096-A2A9-3FB8F99E9CAC}"/>
              </a:ext>
            </a:extLst>
          </p:cNvPr>
          <p:cNvSpPr>
            <a:spLocks noGrp="1" noChangeArrowheads="1"/>
          </p:cNvSpPr>
          <p:nvPr>
            <p:ph type="ctrTitle" idx="4294967295"/>
          </p:nvPr>
        </p:nvSpPr>
        <p:spPr>
          <a:xfrm>
            <a:off x="0" y="269875"/>
            <a:ext cx="4532313" cy="768350"/>
          </a:xfrm>
        </p:spPr>
        <p:txBody>
          <a:bodyPr/>
          <a:lstStyle/>
          <a:p>
            <a:r>
              <a:rPr lang="en-US" altLang="it-IT" sz="3200" b="1" dirty="0">
                <a:latin typeface="Tahoma" panose="020B0604030504040204" pitchFamily="34" charset="0"/>
                <a:ea typeface="Tahoma" panose="020B0604030504040204" pitchFamily="34" charset="0"/>
                <a:cs typeface="Tahoma" panose="020B0604030504040204" pitchFamily="34" charset="0"/>
              </a:rPr>
              <a:t>Charter and Code</a:t>
            </a:r>
            <a:endParaRPr lang="it-IT" altLang="it-IT" sz="32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978383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77156"/>
                                        </p:tgtEl>
                                        <p:attrNameLst>
                                          <p:attrName>style.visibility</p:attrName>
                                        </p:attrNameLst>
                                      </p:cBhvr>
                                      <p:to>
                                        <p:strVal val="visible"/>
                                      </p:to>
                                    </p:set>
                                    <p:animEffect transition="in" filter="wheel(4)">
                                      <p:cBhvr>
                                        <p:cTn id="7" dur="2000"/>
                                        <p:tgtEl>
                                          <p:spTgt spid="177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0FA48D77-A320-49D2-BD79-74DD58EC796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53460F-4842-4D3E-9A90-DC68674D7543}" type="slidenum">
              <a:rPr kumimoji="0" lang="it-IT" altLang="it-IT"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altLang="it-IT"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0" name="Titolo 1">
            <a:extLst>
              <a:ext uri="{FF2B5EF4-FFF2-40B4-BE49-F238E27FC236}">
                <a16:creationId xmlns:a16="http://schemas.microsoft.com/office/drawing/2014/main" id="{81B20308-C16B-4B42-87B1-4A67218D9EFA}"/>
              </a:ext>
            </a:extLst>
          </p:cNvPr>
          <p:cNvSpPr>
            <a:spLocks noGrp="1" noChangeArrowheads="1"/>
          </p:cNvSpPr>
          <p:nvPr>
            <p:ph type="ctrTitle" idx="4294967295"/>
          </p:nvPr>
        </p:nvSpPr>
        <p:spPr>
          <a:xfrm>
            <a:off x="0" y="2706688"/>
            <a:ext cx="7605713" cy="568325"/>
          </a:xfrm>
        </p:spPr>
        <p:txBody>
          <a:bodyPr/>
          <a:lstStyle/>
          <a:p>
            <a:pPr eaLnBrk="1" hangingPunct="1"/>
            <a:r>
              <a:rPr lang="it-IT" altLang="it-IT" sz="4800" b="1" dirty="0">
                <a:solidFill>
                  <a:schemeClr val="bg2">
                    <a:lumMod val="75000"/>
                  </a:schemeClr>
                </a:solidFill>
                <a:latin typeface="Tahoma" panose="020B0604030504040204" pitchFamily="34" charset="0"/>
                <a:ea typeface="Tahoma" panose="020B0604030504040204" pitchFamily="34" charset="0"/>
                <a:cs typeface="Tahoma" panose="020B0604030504040204" pitchFamily="34" charset="0"/>
              </a:rPr>
              <a:t>3. IMPLEMENTATION </a:t>
            </a:r>
            <a:endParaRPr lang="it-IT" altLang="it-IT" sz="4800" dirty="0">
              <a:solidFill>
                <a:schemeClr val="bg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 name="AutoShape 2" descr="Image result for transfer of knowledge free pictures">
            <a:extLst>
              <a:ext uri="{FF2B5EF4-FFF2-40B4-BE49-F238E27FC236}">
                <a16:creationId xmlns:a16="http://schemas.microsoft.com/office/drawing/2014/main" id="{B7AB6321-0415-4F0A-B30F-832512D68306}"/>
              </a:ext>
            </a:extLst>
          </p:cNvPr>
          <p:cNvSpPr>
            <a:spLocks noChangeAspect="1" noChangeArrowheads="1"/>
          </p:cNvSpPr>
          <p:nvPr/>
        </p:nvSpPr>
        <p:spPr bwMode="auto">
          <a:xfrm>
            <a:off x="5262563" y="2557463"/>
            <a:ext cx="1666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AutoShape 4" descr="Image result for transfer of knowledge free pictures">
            <a:extLst>
              <a:ext uri="{FF2B5EF4-FFF2-40B4-BE49-F238E27FC236}">
                <a16:creationId xmlns:a16="http://schemas.microsoft.com/office/drawing/2014/main" id="{2A05EDC8-3361-4A14-85AB-C509297234F7}"/>
              </a:ext>
            </a:extLst>
          </p:cNvPr>
          <p:cNvSpPr>
            <a:spLocks noChangeAspect="1" noChangeArrowheads="1"/>
          </p:cNvSpPr>
          <p:nvPr/>
        </p:nvSpPr>
        <p:spPr bwMode="auto">
          <a:xfrm>
            <a:off x="4881563" y="2557463"/>
            <a:ext cx="2428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AutoShape 2" descr="Image result for IMPACT free pictures">
            <a:extLst>
              <a:ext uri="{FF2B5EF4-FFF2-40B4-BE49-F238E27FC236}">
                <a16:creationId xmlns:a16="http://schemas.microsoft.com/office/drawing/2014/main" id="{3B49130B-3CF5-48A2-A06B-B6A42B1ECD4B}"/>
              </a:ext>
            </a:extLst>
          </p:cNvPr>
          <p:cNvSpPr>
            <a:spLocks noChangeAspect="1" noChangeArrowheads="1"/>
          </p:cNvSpPr>
          <p:nvPr/>
        </p:nvSpPr>
        <p:spPr bwMode="auto">
          <a:xfrm>
            <a:off x="4857750" y="2990850"/>
            <a:ext cx="2476500" cy="876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AutoShape 4" descr="Image result for IMPACT free pictures">
            <a:extLst>
              <a:ext uri="{FF2B5EF4-FFF2-40B4-BE49-F238E27FC236}">
                <a16:creationId xmlns:a16="http://schemas.microsoft.com/office/drawing/2014/main" id="{B9187F78-6FA2-4984-8715-119FCEAD55EC}"/>
              </a:ext>
            </a:extLst>
          </p:cNvPr>
          <p:cNvSpPr>
            <a:spLocks noChangeAspect="1" noChangeArrowheads="1"/>
          </p:cNvSpPr>
          <p:nvPr/>
        </p:nvSpPr>
        <p:spPr bwMode="auto">
          <a:xfrm>
            <a:off x="5405438" y="2776538"/>
            <a:ext cx="1381125" cy="13049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2" name="Picture 11" descr="A picture containing text, newspaper&#10;&#10;Description generated with high confidence">
            <a:extLst>
              <a:ext uri="{FF2B5EF4-FFF2-40B4-BE49-F238E27FC236}">
                <a16:creationId xmlns:a16="http://schemas.microsoft.com/office/drawing/2014/main" id="{246456A9-C118-4AC3-980E-20BED936A4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5875" y="4081463"/>
            <a:ext cx="3286125" cy="1838325"/>
          </a:xfrm>
          <a:prstGeom prst="rect">
            <a:avLst/>
          </a:prstGeom>
        </p:spPr>
      </p:pic>
    </p:spTree>
    <p:extLst>
      <p:ext uri="{BB962C8B-B14F-4D97-AF65-F5344CB8AC3E}">
        <p14:creationId xmlns:p14="http://schemas.microsoft.com/office/powerpoint/2010/main" val="3833004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 name="Table 1">
            <a:extLst>
              <a:ext uri="{FF2B5EF4-FFF2-40B4-BE49-F238E27FC236}">
                <a16:creationId xmlns:a16="http://schemas.microsoft.com/office/drawing/2014/main" id="{E5C53B2C-D442-4792-9E70-88AF07D0CE55}"/>
              </a:ext>
            </a:extLst>
          </p:cNvPr>
          <p:cNvGraphicFramePr>
            <a:graphicFrameLocks noGrp="1"/>
          </p:cNvGraphicFramePr>
          <p:nvPr>
            <p:extLst>
              <p:ext uri="{D42A27DB-BD31-4B8C-83A1-F6EECF244321}">
                <p14:modId xmlns:p14="http://schemas.microsoft.com/office/powerpoint/2010/main" val="2516329943"/>
              </p:ext>
            </p:extLst>
          </p:nvPr>
        </p:nvGraphicFramePr>
        <p:xfrm>
          <a:off x="0" y="1391478"/>
          <a:ext cx="12192001" cy="5426803"/>
        </p:xfrm>
        <a:graphic>
          <a:graphicData uri="http://schemas.openxmlformats.org/drawingml/2006/table">
            <a:tbl>
              <a:tblPr/>
              <a:tblGrid>
                <a:gridCol w="3909392">
                  <a:extLst>
                    <a:ext uri="{9D8B030D-6E8A-4147-A177-3AD203B41FA5}">
                      <a16:colId xmlns:a16="http://schemas.microsoft.com/office/drawing/2014/main" val="20000"/>
                    </a:ext>
                  </a:extLst>
                </a:gridCol>
                <a:gridCol w="4094923">
                  <a:extLst>
                    <a:ext uri="{9D8B030D-6E8A-4147-A177-3AD203B41FA5}">
                      <a16:colId xmlns:a16="http://schemas.microsoft.com/office/drawing/2014/main" val="20001"/>
                    </a:ext>
                  </a:extLst>
                </a:gridCol>
                <a:gridCol w="4187686">
                  <a:extLst>
                    <a:ext uri="{9D8B030D-6E8A-4147-A177-3AD203B41FA5}">
                      <a16:colId xmlns:a16="http://schemas.microsoft.com/office/drawing/2014/main" val="20002"/>
                    </a:ext>
                  </a:extLst>
                </a:gridCol>
              </a:tblGrid>
              <a:tr h="406685">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2400" b="0" i="0" u="none" strike="noStrike" cap="none" normalizeH="0" baseline="0" dirty="0">
                          <a:ln>
                            <a:noFill/>
                          </a:ln>
                          <a:solidFill>
                            <a:schemeClr val="tx2"/>
                          </a:solidFill>
                          <a:effectLst>
                            <a:outerShdw blurRad="38100" dist="38100" dir="2700000" algn="tl">
                              <a:srgbClr val="000000">
                                <a:alpha val="43137"/>
                              </a:srgbClr>
                            </a:outerShdw>
                          </a:effectLst>
                          <a:latin typeface="+mn-lt"/>
                          <a:ea typeface="Calibri" pitchFamily="34" charset="0"/>
                          <a:cs typeface="Times New Roman" pitchFamily="18" charset="0"/>
                        </a:rPr>
                        <a:t>Excellence (50%)</a:t>
                      </a: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2400" b="1" i="0" u="none" strike="noStrike" cap="none" normalizeH="0" baseline="0" dirty="0">
                          <a:ln>
                            <a:noFill/>
                          </a:ln>
                          <a:solidFill>
                            <a:srgbClr val="0070C0"/>
                          </a:solidFill>
                          <a:effectLst>
                            <a:outerShdw blurRad="38100" dist="38100" dir="2700000" algn="tl">
                              <a:srgbClr val="000000">
                                <a:alpha val="43137"/>
                              </a:srgbClr>
                            </a:outerShdw>
                          </a:effectLst>
                          <a:latin typeface="+mn-lt"/>
                          <a:ea typeface="Calibri" pitchFamily="34" charset="0"/>
                          <a:cs typeface="Times New Roman" pitchFamily="18" charset="0"/>
                        </a:rPr>
                        <a:t>Impact  (30%)</a:t>
                      </a:r>
                      <a:endParaRPr kumimoji="0" lang="en-GB" altLang="it-IT" sz="2400" b="0" i="0" u="none" strike="noStrike" cap="none" normalizeH="0" baseline="0" dirty="0">
                        <a:ln>
                          <a:noFill/>
                        </a:ln>
                        <a:solidFill>
                          <a:srgbClr val="0070C0"/>
                        </a:solidFill>
                        <a:effectLst>
                          <a:outerShdw blurRad="38100" dist="38100" dir="2700000" algn="tl">
                            <a:srgbClr val="000000">
                              <a:alpha val="43137"/>
                            </a:srgbClr>
                          </a:outerShdw>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2400" b="1" i="0" u="none" strike="noStrike" cap="none" normalizeH="0" baseline="0" dirty="0">
                          <a:ln>
                            <a:noFill/>
                          </a:ln>
                          <a:solidFill>
                            <a:srgbClr val="000000"/>
                          </a:solidFill>
                          <a:effectLst>
                            <a:outerShdw blurRad="38100" dist="38100" dir="2700000" algn="tl">
                              <a:srgbClr val="000000">
                                <a:alpha val="43137"/>
                              </a:srgbClr>
                            </a:outerShdw>
                          </a:effectLst>
                          <a:latin typeface="+mn-lt"/>
                          <a:ea typeface="Calibri" pitchFamily="34" charset="0"/>
                          <a:cs typeface="Times New Roman" pitchFamily="18" charset="0"/>
                        </a:rPr>
                        <a:t>Implementation (20%)</a:t>
                      </a:r>
                      <a:endParaRPr kumimoji="0" lang="en-GB" altLang="it-IT" sz="2400" b="0" i="0" u="none" strike="noStrike" cap="none" normalizeH="0" baseline="0" dirty="0">
                        <a:ln>
                          <a:noFill/>
                        </a:ln>
                        <a:solidFill>
                          <a:schemeClr val="tx1"/>
                        </a:solidFill>
                        <a:effectLst>
                          <a:outerShdw blurRad="38100" dist="38100" dir="2700000" algn="tl">
                            <a:srgbClr val="000000">
                              <a:alpha val="43137"/>
                            </a:srgbClr>
                          </a:outerShdw>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0"/>
                  </a:ext>
                </a:extLst>
              </a:tr>
              <a:tr h="1576636">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Quality, innovative aspects and credibility of the research </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(including inter/multidisciplinary aspects)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Enhancing research- and innovation-related human resources, skills and working conditions to realise the potential of individuals and to provide new career perspectives</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Overall coherence and effectiveness of the work plan, </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including appropriateness of the allocation of tasks and resources</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1485918">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Clarity and quality of knowledge sharing </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among the participants in light of the research and innovation objectives. </a:t>
                      </a: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To </a:t>
                      </a:r>
                      <a:r>
                        <a:rPr kumimoji="0" lang="en-GB" altLang="it-IT" sz="1600" b="1" i="0" u="none" strike="noStrike" cap="none" normalizeH="0" baseline="0" dirty="0">
                          <a:ln>
                            <a:noFill/>
                          </a:ln>
                          <a:solidFill>
                            <a:schemeClr val="tx1"/>
                          </a:solidFill>
                          <a:effectLst/>
                          <a:latin typeface="+mn-lt"/>
                          <a:ea typeface="Calibri" pitchFamily="34" charset="0"/>
                          <a:cs typeface="Times New Roman" pitchFamily="18" charset="0"/>
                        </a:rPr>
                        <a:t>develop new and lasting research</a:t>
                      </a: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t>
                      </a:r>
                      <a:r>
                        <a:rPr kumimoji="0" lang="en-GB" altLang="it-IT" sz="1600" b="1" i="0" u="none" strike="noStrike" cap="none" normalizeH="0" baseline="0" dirty="0">
                          <a:ln>
                            <a:noFill/>
                          </a:ln>
                          <a:solidFill>
                            <a:schemeClr val="tx1"/>
                          </a:solidFill>
                          <a:effectLst/>
                          <a:latin typeface="+mn-lt"/>
                          <a:ea typeface="Calibri" pitchFamily="34" charset="0"/>
                          <a:cs typeface="Times New Roman" pitchFamily="18" charset="0"/>
                        </a:rPr>
                        <a:t>collaborations, to achieve transfer of knowledge</a:t>
                      </a:r>
                      <a:r>
                        <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rPr>
                        <a:t> between research institutions and to</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 improve </a:t>
                      </a:r>
                      <a:r>
                        <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rPr>
                        <a:t>research and innovation potential at the European and global levels</a:t>
                      </a: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Appropriateness of the management structures and procedures</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 including quality management and risk management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791660">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Quality of the interaction between the participating organisations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Effectiveness of the proposed measures for </a:t>
                      </a: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communication </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and </a:t>
                      </a: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results dissemination</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Appropriateness of the institutional environment </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(infrastructure)</a:t>
                      </a: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r h="1151965">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Competences, experience and complementarity </a:t>
                      </a:r>
                      <a:r>
                        <a:rPr kumimoji="0" lang="en-GB" altLang="it-IT" sz="1600" b="0" i="0" u="none" strike="noStrike" cap="none" normalizeH="0" baseline="0" dirty="0">
                          <a:ln>
                            <a:noFill/>
                          </a:ln>
                          <a:solidFill>
                            <a:srgbClr val="000000"/>
                          </a:solidFill>
                          <a:effectLst/>
                          <a:latin typeface="+mn-lt"/>
                          <a:ea typeface="Calibri" pitchFamily="34" charset="0"/>
                          <a:cs typeface="Times New Roman" pitchFamily="18" charset="0"/>
                        </a:rPr>
                        <a:t>of the participating organisations</a:t>
                      </a:r>
                      <a:r>
                        <a:rPr kumimoji="0" lang="en-GB" altLang="it-IT" sz="1600" b="1" i="0" u="none" strike="noStrike" cap="none" normalizeH="0" baseline="0" dirty="0">
                          <a:ln>
                            <a:noFill/>
                          </a:ln>
                          <a:solidFill>
                            <a:srgbClr val="000000"/>
                          </a:solidFill>
                          <a:effectLst/>
                          <a:latin typeface="+mn-lt"/>
                          <a:ea typeface="Calibri" pitchFamily="34" charset="0"/>
                          <a:cs typeface="Times New Roman" pitchFamily="18" charset="0"/>
                        </a:rPr>
                        <a:t> and institutional commitment</a:t>
                      </a:r>
                      <a:endParaRPr kumimoji="0" lang="en-GB" altLang="it-IT" sz="1600" b="0" i="0" u="none" strike="noStrike" cap="none" normalizeH="0" baseline="0" dirty="0">
                        <a:ln>
                          <a:noFill/>
                        </a:ln>
                        <a:solidFill>
                          <a:schemeClr val="tx1"/>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4"/>
                  </a:ext>
                </a:extLst>
              </a:tr>
            </a:tbl>
          </a:graphicData>
        </a:graphic>
      </p:graphicFrame>
      <p:sp>
        <p:nvSpPr>
          <p:cNvPr id="5" name="Titolo 1">
            <a:extLst>
              <a:ext uri="{FF2B5EF4-FFF2-40B4-BE49-F238E27FC236}">
                <a16:creationId xmlns:a16="http://schemas.microsoft.com/office/drawing/2014/main" id="{772ECF6E-7633-4893-905C-5010E81C24BE}"/>
              </a:ext>
            </a:extLst>
          </p:cNvPr>
          <p:cNvSpPr txBox="1">
            <a:spLocks/>
          </p:cNvSpPr>
          <p:nvPr/>
        </p:nvSpPr>
        <p:spPr>
          <a:xfrm>
            <a:off x="-92766" y="104166"/>
            <a:ext cx="6188766" cy="652934"/>
          </a:xfrm>
          <a:prstGeom prst="rect">
            <a:avLst/>
          </a:prstGeom>
          <a:no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457200">
              <a:defRPr/>
            </a:pPr>
            <a:r>
              <a:rPr lang="en-GB" sz="3600" b="1" dirty="0">
                <a:solidFill>
                  <a:schemeClr val="bg1"/>
                </a:solidFill>
                <a:latin typeface="Tahoma" panose="020B0604030504040204" pitchFamily="34" charset="0"/>
                <a:ea typeface="Tahoma" panose="020B0604030504040204" pitchFamily="34" charset="0"/>
                <a:cs typeface="Tahoma" panose="020B0604030504040204" pitchFamily="34" charset="0"/>
              </a:rPr>
              <a:t>RISE: Evaluation criteria</a:t>
            </a:r>
          </a:p>
        </p:txBody>
      </p:sp>
      <p:sp>
        <p:nvSpPr>
          <p:cNvPr id="7" name="Slide Number Placeholder 3">
            <a:extLst>
              <a:ext uri="{FF2B5EF4-FFF2-40B4-BE49-F238E27FC236}">
                <a16:creationId xmlns:a16="http://schemas.microsoft.com/office/drawing/2014/main" id="{FD0003C1-EC5E-4A38-A826-3C74BD1F4A7E}"/>
              </a:ext>
            </a:extLst>
          </p:cNvPr>
          <p:cNvSpPr>
            <a:spLocks noGrp="1"/>
          </p:cNvSpPr>
          <p:nvPr>
            <p:ph type="sldNum" sz="quarter" idx="11"/>
          </p:nvPr>
        </p:nvSpPr>
        <p:spPr/>
        <p:txBody>
          <a:bodyPr/>
          <a:lstStyle/>
          <a:p>
            <a:pPr>
              <a:defRPr/>
            </a:pPr>
            <a:fld id="{5953460F-4842-4D3E-9A90-DC68674D7543}" type="slidenum">
              <a:rPr lang="it-IT" altLang="it-IT" smtClean="0"/>
              <a:pPr>
                <a:defRPr/>
              </a:pPr>
              <a:t>2</a:t>
            </a:fld>
            <a:endParaRPr lang="it-IT" altLang="it-IT" dirty="0"/>
          </a:p>
        </p:txBody>
      </p:sp>
    </p:spTree>
    <p:extLst>
      <p:ext uri="{BB962C8B-B14F-4D97-AF65-F5344CB8AC3E}">
        <p14:creationId xmlns:p14="http://schemas.microsoft.com/office/powerpoint/2010/main" val="3030287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41E6BAE3-97A1-449B-AEE1-A6CCA1C26BB8}"/>
              </a:ext>
            </a:extLst>
          </p:cNvPr>
          <p:cNvSpPr>
            <a:spLocks noChangeArrowheads="1"/>
          </p:cNvSpPr>
          <p:nvPr/>
        </p:nvSpPr>
        <p:spPr bwMode="auto">
          <a:xfrm>
            <a:off x="0" y="0"/>
            <a:ext cx="7558087" cy="1200329"/>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400" b="1" dirty="0">
                <a:solidFill>
                  <a:schemeClr val="bg1"/>
                </a:solidFill>
                <a:latin typeface="Calibri" pitchFamily="34" charset="0"/>
              </a:rPr>
              <a:t>4.1 Overall coherence and effectiveness of the work plan, including appropriateness of the allocation of tasks and resources </a:t>
            </a:r>
            <a:endParaRPr lang="en-GB" altLang="it-IT" sz="2400" b="1" dirty="0">
              <a:solidFill>
                <a:schemeClr val="bg1"/>
              </a:solidFill>
              <a:latin typeface="Calibri" pitchFamily="34" charset="0"/>
            </a:endParaRPr>
          </a:p>
        </p:txBody>
      </p:sp>
      <p:sp>
        <p:nvSpPr>
          <p:cNvPr id="93187" name="Rettangolo 4">
            <a:extLst>
              <a:ext uri="{FF2B5EF4-FFF2-40B4-BE49-F238E27FC236}">
                <a16:creationId xmlns:a16="http://schemas.microsoft.com/office/drawing/2014/main" id="{C46219D9-4440-4975-8475-AA3C92E9549E}"/>
              </a:ext>
            </a:extLst>
          </p:cNvPr>
          <p:cNvSpPr>
            <a:spLocks noChangeArrowheads="1"/>
          </p:cNvSpPr>
          <p:nvPr/>
        </p:nvSpPr>
        <p:spPr bwMode="auto">
          <a:xfrm>
            <a:off x="7327142" y="1200329"/>
            <a:ext cx="4427537" cy="283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en-US" altLang="it-IT" sz="2000" dirty="0">
              <a:solidFill>
                <a:srgbClr val="376092"/>
              </a:solidFill>
              <a:latin typeface="Calibri" panose="020F0502020204030204" pitchFamily="34" charset="0"/>
              <a:ea typeface="MS PGothic" panose="020B0600070205080204" pitchFamily="34" charset="-128"/>
            </a:endParaRPr>
          </a:p>
          <a:p>
            <a:pPr eaLnBrk="1" hangingPunct="1">
              <a:spcBef>
                <a:spcPct val="0"/>
              </a:spcBef>
            </a:pPr>
            <a:r>
              <a:rPr lang="en-US" altLang="it-IT" sz="2800" dirty="0">
                <a:solidFill>
                  <a:schemeClr val="accent3">
                    <a:lumMod val="50000"/>
                  </a:schemeClr>
                </a:solidFill>
                <a:latin typeface="Calibri" panose="020F0502020204030204" pitchFamily="34" charset="0"/>
                <a:ea typeface="MS PGothic" panose="020B0600070205080204" pitchFamily="34" charset="-128"/>
              </a:rPr>
              <a:t> Work Packages description </a:t>
            </a:r>
          </a:p>
          <a:p>
            <a:pPr eaLnBrk="1" hangingPunct="1">
              <a:spcBef>
                <a:spcPct val="0"/>
              </a:spcBef>
            </a:pPr>
            <a:r>
              <a:rPr lang="en-US" altLang="it-IT" sz="2800" dirty="0">
                <a:solidFill>
                  <a:schemeClr val="accent3">
                    <a:lumMod val="50000"/>
                  </a:schemeClr>
                </a:solidFill>
                <a:latin typeface="Calibri" panose="020F0502020204030204" pitchFamily="34" charset="0"/>
                <a:ea typeface="MS PGothic" panose="020B0600070205080204" pitchFamily="34" charset="-128"/>
              </a:rPr>
              <a:t> List of major deliverables   </a:t>
            </a:r>
          </a:p>
          <a:p>
            <a:pPr eaLnBrk="1" hangingPunct="1">
              <a:spcBef>
                <a:spcPct val="0"/>
              </a:spcBef>
            </a:pPr>
            <a:r>
              <a:rPr lang="en-US" altLang="it-IT" sz="2800" dirty="0">
                <a:solidFill>
                  <a:schemeClr val="accent3">
                    <a:lumMod val="50000"/>
                  </a:schemeClr>
                </a:solidFill>
                <a:latin typeface="Calibri" panose="020F0502020204030204" pitchFamily="34" charset="0"/>
                <a:ea typeface="MS PGothic" panose="020B0600070205080204" pitchFamily="34" charset="-128"/>
              </a:rPr>
              <a:t> List of major milestones  </a:t>
            </a:r>
          </a:p>
          <a:p>
            <a:pPr eaLnBrk="1" hangingPunct="1">
              <a:spcBef>
                <a:spcPct val="0"/>
              </a:spcBef>
            </a:pPr>
            <a:endParaRPr lang="en-US" altLang="it-IT" sz="2800" dirty="0">
              <a:latin typeface="Calibri" panose="020F0502020204030204" pitchFamily="34" charset="0"/>
              <a:ea typeface="MS PGothic" panose="020B0600070205080204" pitchFamily="34" charset="-128"/>
            </a:endParaRPr>
          </a:p>
          <a:p>
            <a:pPr eaLnBrk="1" hangingPunct="1">
              <a:spcBef>
                <a:spcPct val="0"/>
              </a:spcBef>
            </a:pPr>
            <a:endParaRPr lang="en-US" altLang="it-IT" sz="2800" dirty="0">
              <a:latin typeface="Calibri" panose="020F0502020204030204" pitchFamily="34" charset="0"/>
              <a:ea typeface="MS PGothic" panose="020B0600070205080204" pitchFamily="34" charset="-128"/>
            </a:endParaRPr>
          </a:p>
          <a:p>
            <a:pPr eaLnBrk="1" hangingPunct="1">
              <a:spcBef>
                <a:spcPct val="0"/>
              </a:spcBef>
              <a:buFontTx/>
              <a:buNone/>
            </a:pPr>
            <a:endParaRPr lang="it-IT" altLang="it-IT" sz="2000" dirty="0">
              <a:solidFill>
                <a:srgbClr val="376092"/>
              </a:solidFill>
              <a:latin typeface="Calibri" panose="020F0502020204030204" pitchFamily="34" charset="0"/>
              <a:ea typeface="MS PGothic" panose="020B0600070205080204" pitchFamily="34" charset="-128"/>
            </a:endParaRPr>
          </a:p>
        </p:txBody>
      </p:sp>
      <p:sp>
        <p:nvSpPr>
          <p:cNvPr id="2" name="Rectangle 1">
            <a:extLst>
              <a:ext uri="{FF2B5EF4-FFF2-40B4-BE49-F238E27FC236}">
                <a16:creationId xmlns:a16="http://schemas.microsoft.com/office/drawing/2014/main" id="{773C673D-FA99-48EC-9976-014054C367AD}"/>
              </a:ext>
            </a:extLst>
          </p:cNvPr>
          <p:cNvSpPr/>
          <p:nvPr/>
        </p:nvSpPr>
        <p:spPr>
          <a:xfrm>
            <a:off x="3628651" y="3084509"/>
            <a:ext cx="7301947" cy="2308324"/>
          </a:xfrm>
          <a:prstGeom prst="rect">
            <a:avLst/>
          </a:prstGeom>
        </p:spPr>
        <p:txBody>
          <a:bodyPr wrap="square">
            <a:spAutoFit/>
          </a:bodyPr>
          <a:lstStyle/>
          <a:p>
            <a:pPr>
              <a:defRPr/>
            </a:pPr>
            <a:endParaRPr lang="en-US" altLang="it-IT" sz="2400" b="1" dirty="0">
              <a:effectLst>
                <a:outerShdw blurRad="38100" dist="38100" dir="2700000" algn="tl">
                  <a:srgbClr val="FFFFFF"/>
                </a:outerShdw>
              </a:effectLst>
              <a:latin typeface="Calibri" pitchFamily="34" charset="0"/>
            </a:endParaRPr>
          </a:p>
          <a:p>
            <a:pPr>
              <a:defRPr/>
            </a:pPr>
            <a:r>
              <a:rPr lang="en-US" altLang="it-IT" sz="2400" dirty="0">
                <a:solidFill>
                  <a:schemeClr val="tx1">
                    <a:lumMod val="95000"/>
                    <a:lumOff val="5000"/>
                  </a:schemeClr>
                </a:solidFill>
                <a:effectLst>
                  <a:outerShdw blurRad="38100" dist="38100" dir="2700000" algn="tl">
                    <a:srgbClr val="FFFFFF"/>
                  </a:outerShdw>
                </a:effectLst>
                <a:latin typeface="Calibri" pitchFamily="34" charset="0"/>
              </a:rPr>
              <a:t>Real work plan!!!</a:t>
            </a:r>
            <a:r>
              <a:rPr lang="en-US" altLang="it-IT" sz="2400" dirty="0">
                <a:solidFill>
                  <a:schemeClr val="tx1">
                    <a:lumMod val="95000"/>
                    <a:lumOff val="5000"/>
                  </a:schemeClr>
                </a:solidFill>
                <a:latin typeface="Calibri" panose="020F0502020204030204" pitchFamily="34" charset="0"/>
                <a:ea typeface="MS PGothic" panose="020B0600070205080204" pitchFamily="34" charset="-128"/>
              </a:rPr>
              <a:t> </a:t>
            </a:r>
          </a:p>
          <a:p>
            <a:pPr>
              <a:defRPr/>
            </a:pPr>
            <a:endParaRPr lang="en-US" altLang="it-IT" sz="2400" dirty="0">
              <a:solidFill>
                <a:schemeClr val="tx1">
                  <a:lumMod val="95000"/>
                  <a:lumOff val="5000"/>
                </a:schemeClr>
              </a:solidFill>
              <a:latin typeface="Calibri" panose="020F0502020204030204" pitchFamily="34" charset="0"/>
              <a:ea typeface="MS PGothic" panose="020B0600070205080204" pitchFamily="34" charset="-128"/>
            </a:endParaRPr>
          </a:p>
          <a:p>
            <a:pPr>
              <a:defRPr/>
            </a:pPr>
            <a:r>
              <a:rPr lang="en-US" altLang="it-IT" sz="2400" dirty="0">
                <a:solidFill>
                  <a:schemeClr val="tx1">
                    <a:lumMod val="95000"/>
                    <a:lumOff val="5000"/>
                  </a:schemeClr>
                </a:solidFill>
                <a:latin typeface="Calibri" panose="020F0502020204030204" pitchFamily="34" charset="0"/>
                <a:ea typeface="MS PGothic" panose="020B0600070205080204" pitchFamily="34" charset="-128"/>
              </a:rPr>
              <a:t>Total p/m of secondments in the WP and divided by Task</a:t>
            </a:r>
          </a:p>
          <a:p>
            <a:pPr>
              <a:defRPr/>
            </a:pPr>
            <a:endParaRPr lang="en-US" altLang="it-IT" sz="2400" dirty="0">
              <a:solidFill>
                <a:schemeClr val="tx1">
                  <a:lumMod val="95000"/>
                  <a:lumOff val="5000"/>
                </a:schemeClr>
              </a:solidFill>
              <a:effectLst>
                <a:outerShdw blurRad="38100" dist="38100" dir="2700000" algn="tl">
                  <a:srgbClr val="FFFFFF"/>
                </a:outerShdw>
              </a:effectLst>
              <a:latin typeface="Calibri" panose="020F0502020204030204" pitchFamily="34" charset="0"/>
              <a:ea typeface="MS PGothic" panose="020B0600070205080204" pitchFamily="34" charset="-128"/>
            </a:endParaRPr>
          </a:p>
          <a:p>
            <a:pPr>
              <a:defRPr/>
            </a:pPr>
            <a:r>
              <a:rPr lang="en-US" altLang="it-IT" sz="2400" dirty="0">
                <a:solidFill>
                  <a:schemeClr val="tx1">
                    <a:lumMod val="95000"/>
                    <a:lumOff val="5000"/>
                  </a:schemeClr>
                </a:solidFill>
                <a:effectLst>
                  <a:outerShdw blurRad="38100" dist="38100" dir="2700000" algn="tl">
                    <a:srgbClr val="FFFFFF"/>
                  </a:outerShdw>
                </a:effectLst>
                <a:latin typeface="Calibri" panose="020F0502020204030204" pitchFamily="34" charset="0"/>
                <a:ea typeface="MS PGothic" panose="020B0600070205080204" pitchFamily="34" charset="-128"/>
              </a:rPr>
              <a:t>Suggested maximum 6-7 WPs</a:t>
            </a:r>
            <a:endParaRPr lang="en-US" altLang="it-IT" sz="2400" dirty="0">
              <a:solidFill>
                <a:schemeClr val="tx1">
                  <a:lumMod val="95000"/>
                  <a:lumOff val="5000"/>
                </a:schemeClr>
              </a:solidFill>
              <a:effectLst>
                <a:outerShdw blurRad="38100" dist="38100" dir="2700000" algn="tl">
                  <a:srgbClr val="FFFFFF"/>
                </a:outerShdw>
              </a:effectLst>
              <a:latin typeface="Calibri" pitchFamily="34" charset="0"/>
            </a:endParaRPr>
          </a:p>
        </p:txBody>
      </p:sp>
      <p:sp>
        <p:nvSpPr>
          <p:cNvPr id="11" name="Slide Number Placeholder 3">
            <a:extLst>
              <a:ext uri="{FF2B5EF4-FFF2-40B4-BE49-F238E27FC236}">
                <a16:creationId xmlns:a16="http://schemas.microsoft.com/office/drawing/2014/main" id="{B0DF80A0-A9F1-4ECA-A6C6-233D577CE340}"/>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53460F-4842-4D3E-9A90-DC68674D7543}" type="slidenum">
              <a:rPr kumimoji="0" lang="it-IT" altLang="it-IT"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it-IT" altLang="it-IT"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BB495D30-9F00-4796-A0F4-CA9EB96D7100}"/>
              </a:ext>
            </a:extLst>
          </p:cNvPr>
          <p:cNvPicPr>
            <a:picLocks noChangeAspect="1"/>
          </p:cNvPicPr>
          <p:nvPr/>
        </p:nvPicPr>
        <p:blipFill>
          <a:blip r:embed="rId3"/>
          <a:stretch>
            <a:fillRect/>
          </a:stretch>
        </p:blipFill>
        <p:spPr>
          <a:xfrm>
            <a:off x="743012" y="3086133"/>
            <a:ext cx="2523963" cy="1902117"/>
          </a:xfrm>
          <a:prstGeom prst="rect">
            <a:avLst/>
          </a:prstGeom>
        </p:spPr>
      </p:pic>
    </p:spTree>
    <p:extLst>
      <p:ext uri="{BB962C8B-B14F-4D97-AF65-F5344CB8AC3E}">
        <p14:creationId xmlns:p14="http://schemas.microsoft.com/office/powerpoint/2010/main" val="64324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F1D6179D-2ED3-409B-8B32-67AAB3501A13}"/>
              </a:ext>
            </a:extLst>
          </p:cNvPr>
          <p:cNvSpPr>
            <a:spLocks noChangeArrowheads="1"/>
          </p:cNvSpPr>
          <p:nvPr/>
        </p:nvSpPr>
        <p:spPr bwMode="auto">
          <a:xfrm>
            <a:off x="0" y="-30977"/>
            <a:ext cx="8017565" cy="1200329"/>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400" b="1" dirty="0">
                <a:solidFill>
                  <a:schemeClr val="bg1"/>
                </a:solidFill>
                <a:latin typeface="Calibri" pitchFamily="34" charset="0"/>
              </a:rPr>
              <a:t>4.2 Appropriateness of the management structure and procedures, including quality management and risk management </a:t>
            </a:r>
            <a:endParaRPr lang="en-GB" altLang="it-IT" sz="2400" b="1" dirty="0">
              <a:solidFill>
                <a:schemeClr val="bg1"/>
              </a:solidFill>
              <a:latin typeface="Calibri" pitchFamily="34" charset="0"/>
            </a:endParaRPr>
          </a:p>
        </p:txBody>
      </p:sp>
      <p:sp>
        <p:nvSpPr>
          <p:cNvPr id="5" name="Rettangolo 4">
            <a:extLst>
              <a:ext uri="{FF2B5EF4-FFF2-40B4-BE49-F238E27FC236}">
                <a16:creationId xmlns:a16="http://schemas.microsoft.com/office/drawing/2014/main" id="{5FD28BB8-B420-49C6-9FFE-460E6F644B3C}"/>
              </a:ext>
            </a:extLst>
          </p:cNvPr>
          <p:cNvSpPr/>
          <p:nvPr/>
        </p:nvSpPr>
        <p:spPr>
          <a:xfrm>
            <a:off x="4892123" y="938102"/>
            <a:ext cx="8017565" cy="1908215"/>
          </a:xfrm>
          <a:prstGeom prst="rect">
            <a:avLst/>
          </a:prstGeom>
        </p:spPr>
        <p:txBody>
          <a:bodyPr wrap="square">
            <a:spAutoFit/>
          </a:bodyPr>
          <a:lstStyle>
            <a:lvl1pPr eaLnBrk="0" hangingPunct="0">
              <a:spcBef>
                <a:spcPct val="20000"/>
              </a:spcBef>
              <a:buChar char="•"/>
              <a:defRPr sz="3200">
                <a:solidFill>
                  <a:schemeClr val="tx1"/>
                </a:solidFill>
                <a:latin typeface="Arial" charset="0"/>
                <a:cs typeface="Arial" charset="0"/>
              </a:defRPr>
            </a:lvl1pPr>
            <a:lvl2pPr marL="742950" indent="-285750" eaLnBrk="0" hangingPunct="0">
              <a:spcBef>
                <a:spcPct val="20000"/>
              </a:spcBef>
              <a:buChar char="–"/>
              <a:defRPr sz="2800">
                <a:solidFill>
                  <a:schemeClr val="tx1"/>
                </a:solidFill>
                <a:latin typeface="Arial" charset="0"/>
                <a:cs typeface="Arial" charset="0"/>
              </a:defRPr>
            </a:lvl2pPr>
            <a:lvl3pPr marL="1143000" indent="-228600" eaLnBrk="0" hangingPunct="0">
              <a:spcBef>
                <a:spcPct val="20000"/>
              </a:spcBef>
              <a:buChar char="•"/>
              <a:defRPr sz="2400">
                <a:solidFill>
                  <a:schemeClr val="tx1"/>
                </a:solidFill>
                <a:latin typeface="Arial" charset="0"/>
                <a:cs typeface="Arial" charset="0"/>
              </a:defRPr>
            </a:lvl3pPr>
            <a:lvl4pPr marL="1600200" indent="-228600" eaLnBrk="0" hangingPunct="0">
              <a:spcBef>
                <a:spcPct val="20000"/>
              </a:spcBef>
              <a:buChar char="–"/>
              <a:defRPr sz="2000">
                <a:solidFill>
                  <a:schemeClr val="tx1"/>
                </a:solidFill>
                <a:latin typeface="Arial" charset="0"/>
                <a:cs typeface="Arial" charset="0"/>
              </a:defRPr>
            </a:lvl4pPr>
            <a:lvl5pPr marL="2057400" indent="-228600" eaLnBrk="0" hangingPunct="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defRPr/>
            </a:pPr>
            <a:r>
              <a:rPr lang="en-US" altLang="it-IT" sz="2000" dirty="0">
                <a:solidFill>
                  <a:schemeClr val="accent3">
                    <a:lumMod val="50000"/>
                  </a:schemeClr>
                </a:solidFill>
                <a:effectLst>
                  <a:outerShdw blurRad="38100" dist="38100" dir="2700000" algn="tl">
                    <a:srgbClr val="C0C0C0"/>
                  </a:outerShdw>
                </a:effectLst>
                <a:latin typeface="Calibri" pitchFamily="34" charset="0"/>
                <a:ea typeface="MS PGothic" pitchFamily="34" charset="-128"/>
              </a:rPr>
              <a:t>Project management structure, including the financial management strategy, as well as the progress monitoring mechanisms put in place</a:t>
            </a:r>
          </a:p>
          <a:p>
            <a:pPr eaLnBrk="1" hangingPunct="1">
              <a:spcBef>
                <a:spcPct val="0"/>
              </a:spcBef>
              <a:buFontTx/>
              <a:buNone/>
              <a:defRPr/>
            </a:pPr>
            <a:endParaRPr lang="en-US" altLang="it-IT" sz="2000" dirty="0">
              <a:solidFill>
                <a:schemeClr val="accent3">
                  <a:lumMod val="50000"/>
                </a:schemeClr>
              </a:solidFill>
              <a:effectLst>
                <a:outerShdw blurRad="38100" dist="38100" dir="2700000" algn="tl">
                  <a:srgbClr val="C0C0C0"/>
                </a:outerShdw>
              </a:effectLst>
              <a:latin typeface="Calibri" pitchFamily="34" charset="0"/>
              <a:ea typeface="MS PGothic" pitchFamily="34" charset="-128"/>
            </a:endParaRPr>
          </a:p>
          <a:p>
            <a:pPr eaLnBrk="1" hangingPunct="1">
              <a:spcBef>
                <a:spcPct val="0"/>
              </a:spcBef>
              <a:buFontTx/>
              <a:buNone/>
              <a:defRPr/>
            </a:pPr>
            <a:r>
              <a:rPr lang="en-US" altLang="it-IT" sz="2000" dirty="0">
                <a:solidFill>
                  <a:schemeClr val="accent3">
                    <a:lumMod val="50000"/>
                  </a:schemeClr>
                </a:solidFill>
                <a:effectLst>
                  <a:outerShdw blurRad="38100" dist="38100" dir="2700000" algn="tl">
                    <a:srgbClr val="C0C0C0"/>
                  </a:outerShdw>
                </a:effectLst>
                <a:latin typeface="Calibri" pitchFamily="34" charset="0"/>
                <a:ea typeface="MS PGothic" pitchFamily="34" charset="-128"/>
              </a:rPr>
              <a:t>Risks that might endanger reaching the project's objectives and the contingency plans to be put in place should risk occur</a:t>
            </a:r>
          </a:p>
          <a:p>
            <a:pPr eaLnBrk="1" hangingPunct="1">
              <a:spcBef>
                <a:spcPct val="0"/>
              </a:spcBef>
              <a:defRPr/>
            </a:pPr>
            <a:endParaRPr lang="it-IT" altLang="it-IT" sz="1800" dirty="0">
              <a:effectLst>
                <a:outerShdw blurRad="38100" dist="38100" dir="2700000" algn="tl">
                  <a:srgbClr val="C0C0C0"/>
                </a:outerShdw>
              </a:effectLst>
              <a:latin typeface="Calibri" pitchFamily="34" charset="0"/>
              <a:ea typeface="MS PGothic" pitchFamily="34" charset="-128"/>
            </a:endParaRPr>
          </a:p>
        </p:txBody>
      </p:sp>
      <p:sp>
        <p:nvSpPr>
          <p:cNvPr id="2" name="Rectangle 1">
            <a:extLst>
              <a:ext uri="{FF2B5EF4-FFF2-40B4-BE49-F238E27FC236}">
                <a16:creationId xmlns:a16="http://schemas.microsoft.com/office/drawing/2014/main" id="{EE802EF3-1033-41EF-98CF-053F612B7807}"/>
              </a:ext>
            </a:extLst>
          </p:cNvPr>
          <p:cNvSpPr/>
          <p:nvPr/>
        </p:nvSpPr>
        <p:spPr>
          <a:xfrm>
            <a:off x="2584175" y="3144339"/>
            <a:ext cx="9289773" cy="2523768"/>
          </a:xfrm>
          <a:prstGeom prst="rect">
            <a:avLst/>
          </a:prstGeom>
        </p:spPr>
        <p:txBody>
          <a:bodyPr wrap="square">
            <a:spAutoFit/>
          </a:bodyPr>
          <a:lstStyle/>
          <a:p>
            <a:pPr>
              <a:spcBef>
                <a:spcPct val="0"/>
              </a:spcBef>
            </a:pPr>
            <a:r>
              <a:rPr lang="en-US" sz="2000" dirty="0"/>
              <a:t>Elaborate on quality management, with stress on availability of adequate resources in support of the day-to-day management of the project financial/technical management, but also for secondments</a:t>
            </a:r>
          </a:p>
          <a:p>
            <a:pPr>
              <a:spcBef>
                <a:spcPct val="0"/>
              </a:spcBef>
            </a:pPr>
            <a:endParaRPr lang="en-US" altLang="it-IT" sz="2000" dirty="0"/>
          </a:p>
          <a:p>
            <a:pPr>
              <a:spcBef>
                <a:spcPct val="0"/>
              </a:spcBef>
            </a:pPr>
            <a:r>
              <a:rPr lang="en-US" altLang="it-IT" sz="2000" dirty="0"/>
              <a:t>Progress monitoring </a:t>
            </a:r>
          </a:p>
          <a:p>
            <a:pPr>
              <a:spcBef>
                <a:spcPct val="0"/>
              </a:spcBef>
            </a:pPr>
            <a:endParaRPr lang="en-US" altLang="it-IT" sz="2000" dirty="0"/>
          </a:p>
          <a:p>
            <a:pPr>
              <a:spcBef>
                <a:spcPct val="0"/>
              </a:spcBef>
            </a:pPr>
            <a:r>
              <a:rPr lang="en-US" altLang="it-IT" sz="2000" b="1" dirty="0">
                <a:effectLst>
                  <a:outerShdw blurRad="38100" dist="38100" dir="2700000" algn="tl">
                    <a:srgbClr val="000000">
                      <a:alpha val="43137"/>
                    </a:srgbClr>
                  </a:outerShdw>
                </a:effectLst>
              </a:rPr>
              <a:t>Risk management </a:t>
            </a:r>
            <a:r>
              <a:rPr lang="en-US" altLang="it-IT" sz="2000" dirty="0"/>
              <a:t>table with consistent contingency plan</a:t>
            </a:r>
          </a:p>
          <a:p>
            <a:endParaRPr lang="en-GB" dirty="0"/>
          </a:p>
        </p:txBody>
      </p:sp>
      <p:pic>
        <p:nvPicPr>
          <p:cNvPr id="3" name="Picture 2">
            <a:extLst>
              <a:ext uri="{FF2B5EF4-FFF2-40B4-BE49-F238E27FC236}">
                <a16:creationId xmlns:a16="http://schemas.microsoft.com/office/drawing/2014/main" id="{B9C6549D-0F6B-4034-86C6-6745BB5D36E3}"/>
              </a:ext>
            </a:extLst>
          </p:cNvPr>
          <p:cNvPicPr>
            <a:picLocks noChangeAspect="1"/>
          </p:cNvPicPr>
          <p:nvPr/>
        </p:nvPicPr>
        <p:blipFill>
          <a:blip r:embed="rId3"/>
          <a:stretch>
            <a:fillRect/>
          </a:stretch>
        </p:blipFill>
        <p:spPr>
          <a:xfrm>
            <a:off x="205410" y="3382107"/>
            <a:ext cx="2286000" cy="2286000"/>
          </a:xfrm>
          <a:prstGeom prst="rect">
            <a:avLst/>
          </a:prstGeom>
        </p:spPr>
      </p:pic>
      <p:pic>
        <p:nvPicPr>
          <p:cNvPr id="7" name="Picture 6">
            <a:extLst>
              <a:ext uri="{FF2B5EF4-FFF2-40B4-BE49-F238E27FC236}">
                <a16:creationId xmlns:a16="http://schemas.microsoft.com/office/drawing/2014/main" id="{4B3D3B56-E2F1-40B7-8DC4-848CBF2462F9}"/>
              </a:ext>
            </a:extLst>
          </p:cNvPr>
          <p:cNvPicPr>
            <a:picLocks noChangeAspect="1"/>
          </p:cNvPicPr>
          <p:nvPr/>
        </p:nvPicPr>
        <p:blipFill>
          <a:blip r:embed="rId4"/>
          <a:stretch>
            <a:fillRect/>
          </a:stretch>
        </p:blipFill>
        <p:spPr>
          <a:xfrm>
            <a:off x="5882621" y="3246104"/>
            <a:ext cx="426757" cy="365792"/>
          </a:xfrm>
          <a:prstGeom prst="rect">
            <a:avLst/>
          </a:prstGeom>
        </p:spPr>
      </p:pic>
      <p:sp>
        <p:nvSpPr>
          <p:cNvPr id="11" name="Slide Number Placeholder 3">
            <a:extLst>
              <a:ext uri="{FF2B5EF4-FFF2-40B4-BE49-F238E27FC236}">
                <a16:creationId xmlns:a16="http://schemas.microsoft.com/office/drawing/2014/main" id="{6892F392-2F41-4D39-ACA0-FEC2D8AA68B2}"/>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53460F-4842-4D3E-9A90-DC68674D7543}" type="slidenum">
              <a:rPr kumimoji="0" lang="it-IT" altLang="it-IT"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it-IT" altLang="it-IT"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238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BB4052CD-6F84-463C-A9D2-C94DAE87FD36}"/>
              </a:ext>
            </a:extLst>
          </p:cNvPr>
          <p:cNvSpPr>
            <a:spLocks noChangeArrowheads="1"/>
          </p:cNvSpPr>
          <p:nvPr/>
        </p:nvSpPr>
        <p:spPr bwMode="auto">
          <a:xfrm>
            <a:off x="0" y="0"/>
            <a:ext cx="7195930" cy="946150"/>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800" b="1" dirty="0">
                <a:solidFill>
                  <a:schemeClr val="bg1"/>
                </a:solidFill>
                <a:latin typeface="Calibri" pitchFamily="34" charset="0"/>
              </a:rPr>
              <a:t>4.3 Appropriateness of the institutional environment</a:t>
            </a:r>
            <a:endParaRPr lang="en-GB" altLang="it-IT" sz="2800" b="1" dirty="0">
              <a:solidFill>
                <a:schemeClr val="bg1"/>
              </a:solidFill>
              <a:latin typeface="Calibri" pitchFamily="34" charset="0"/>
            </a:endParaRPr>
          </a:p>
        </p:txBody>
      </p:sp>
      <p:sp>
        <p:nvSpPr>
          <p:cNvPr id="48133" name="Rectangle 5">
            <a:extLst>
              <a:ext uri="{FF2B5EF4-FFF2-40B4-BE49-F238E27FC236}">
                <a16:creationId xmlns:a16="http://schemas.microsoft.com/office/drawing/2014/main" id="{ED4919CA-9FF9-4BD3-B26B-9C8DAA6CB742}"/>
              </a:ext>
            </a:extLst>
          </p:cNvPr>
          <p:cNvSpPr>
            <a:spLocks noChangeArrowheads="1"/>
          </p:cNvSpPr>
          <p:nvPr/>
        </p:nvSpPr>
        <p:spPr bwMode="auto">
          <a:xfrm>
            <a:off x="2624167" y="1119455"/>
            <a:ext cx="9763499" cy="1200329"/>
          </a:xfrm>
          <a:prstGeom prst="rect">
            <a:avLst/>
          </a:prstGeom>
          <a:noFill/>
          <a:ln>
            <a:noFill/>
          </a:ln>
          <a:effectLst>
            <a:prstShdw prst="shdw17" dist="17961" dir="2700000">
              <a:schemeClr val="accent1">
                <a:gamma/>
                <a:shade val="60000"/>
                <a:invGamma/>
                <a:alpha val="50000"/>
              </a:schemeClr>
            </a:prstShdw>
          </a:effectLst>
          <a:extLst/>
        </p:spPr>
        <p:txBody>
          <a:bodyPr wrap="square">
            <a:spAutoFit/>
          </a:bodyPr>
          <a:lstStyle>
            <a:lvl1pPr>
              <a:defRPr>
                <a:solidFill>
                  <a:schemeClr val="tx1"/>
                </a:solidFill>
                <a:latin typeface="Arial" pitchFamily="34" charset="0"/>
                <a:ea typeface="MS PGothic" pitchFamily="34" charset="-128"/>
              </a:defRPr>
            </a:lvl1pPr>
            <a:lvl2pPr>
              <a:defRPr>
                <a:solidFill>
                  <a:schemeClr val="tx1"/>
                </a:solidFill>
                <a:latin typeface="Arial" pitchFamily="34" charset="0"/>
                <a:ea typeface="MS PGothic" pitchFamily="34" charset="-128"/>
              </a:defRPr>
            </a:lvl2pPr>
            <a:lvl3pPr>
              <a:defRPr>
                <a:solidFill>
                  <a:schemeClr val="tx1"/>
                </a:solidFill>
                <a:latin typeface="Arial" pitchFamily="34" charset="0"/>
                <a:ea typeface="MS PGothic" pitchFamily="34" charset="-128"/>
              </a:defRPr>
            </a:lvl3pPr>
            <a:lvl4pPr>
              <a:defRPr>
                <a:solidFill>
                  <a:schemeClr val="tx1"/>
                </a:solidFill>
                <a:latin typeface="Arial" pitchFamily="34" charset="0"/>
                <a:ea typeface="MS PGothic" pitchFamily="34" charset="-128"/>
              </a:defRPr>
            </a:lvl4pPr>
            <a:lvl5pPr>
              <a:defRPr>
                <a:solidFill>
                  <a:schemeClr val="tx1"/>
                </a:solidFill>
                <a:latin typeface="Arial" pitchFamily="34" charset="0"/>
                <a:ea typeface="MS PGothic" pitchFamily="34" charset="-128"/>
              </a:defRPr>
            </a:lvl5pPr>
            <a:lvl6pPr eaLnBrk="0" fontAlgn="base" hangingPunct="0">
              <a:spcBef>
                <a:spcPct val="0"/>
              </a:spcBef>
              <a:spcAft>
                <a:spcPct val="0"/>
              </a:spcAft>
              <a:defRPr>
                <a:solidFill>
                  <a:schemeClr val="tx1"/>
                </a:solidFill>
                <a:latin typeface="Arial" pitchFamily="34" charset="0"/>
                <a:ea typeface="MS PGothic" pitchFamily="34" charset="-128"/>
              </a:defRPr>
            </a:lvl6pPr>
            <a:lvl7pPr eaLnBrk="0" fontAlgn="base" hangingPunct="0">
              <a:spcBef>
                <a:spcPct val="0"/>
              </a:spcBef>
              <a:spcAft>
                <a:spcPct val="0"/>
              </a:spcAft>
              <a:defRPr>
                <a:solidFill>
                  <a:schemeClr val="tx1"/>
                </a:solidFill>
                <a:latin typeface="Arial" pitchFamily="34" charset="0"/>
                <a:ea typeface="MS PGothic" pitchFamily="34" charset="-128"/>
              </a:defRPr>
            </a:lvl7pPr>
            <a:lvl8pPr eaLnBrk="0" fontAlgn="base" hangingPunct="0">
              <a:spcBef>
                <a:spcPct val="0"/>
              </a:spcBef>
              <a:spcAft>
                <a:spcPct val="0"/>
              </a:spcAft>
              <a:defRPr>
                <a:solidFill>
                  <a:schemeClr val="tx1"/>
                </a:solidFill>
                <a:latin typeface="Arial" pitchFamily="34" charset="0"/>
                <a:ea typeface="MS PGothic" pitchFamily="34" charset="-128"/>
              </a:defRPr>
            </a:lvl8pPr>
            <a:lvl9pPr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it-IT" altLang="it-IT" sz="2400" dirty="0">
                <a:solidFill>
                  <a:schemeClr val="accent3">
                    <a:lumMod val="50000"/>
                  </a:schemeClr>
                </a:solidFill>
                <a:latin typeface="+mn-lt"/>
              </a:rPr>
              <a:t>Description of the legal entity/ies and its main tasks (per participant) </a:t>
            </a:r>
          </a:p>
          <a:p>
            <a:pPr eaLnBrk="1" hangingPunct="1">
              <a:defRPr/>
            </a:pPr>
            <a:endParaRPr lang="it-IT" altLang="it-IT" sz="2400" dirty="0">
              <a:solidFill>
                <a:schemeClr val="accent3">
                  <a:lumMod val="50000"/>
                </a:schemeClr>
              </a:solidFill>
              <a:latin typeface="+mn-lt"/>
            </a:endParaRPr>
          </a:p>
          <a:p>
            <a:pPr eaLnBrk="1" hangingPunct="1">
              <a:defRPr/>
            </a:pPr>
            <a:r>
              <a:rPr lang="it-IT" altLang="it-IT" sz="2400" dirty="0">
                <a:solidFill>
                  <a:schemeClr val="accent3">
                    <a:lumMod val="50000"/>
                  </a:schemeClr>
                </a:solidFill>
                <a:latin typeface="+mn-lt"/>
              </a:rPr>
              <a:t>Explain why the fellowship has the maximum chance of a successful outcome </a:t>
            </a:r>
          </a:p>
        </p:txBody>
      </p:sp>
      <p:sp>
        <p:nvSpPr>
          <p:cNvPr id="6" name="Slide Number Placeholder 3">
            <a:extLst>
              <a:ext uri="{FF2B5EF4-FFF2-40B4-BE49-F238E27FC236}">
                <a16:creationId xmlns:a16="http://schemas.microsoft.com/office/drawing/2014/main" id="{EF9E88C5-967A-4295-A41D-81F893183700}"/>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53460F-4842-4D3E-9A90-DC68674D7543}" type="slidenum">
              <a:rPr kumimoji="0" lang="it-IT" altLang="it-IT"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it-IT" altLang="it-IT"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3CECEA55-BDED-4338-8FA5-763CC9BB99C6}"/>
              </a:ext>
            </a:extLst>
          </p:cNvPr>
          <p:cNvSpPr/>
          <p:nvPr/>
        </p:nvSpPr>
        <p:spPr>
          <a:xfrm>
            <a:off x="2364859" y="2968556"/>
            <a:ext cx="9372166" cy="3139321"/>
          </a:xfrm>
          <a:prstGeom prst="rect">
            <a:avLst/>
          </a:prstGeom>
        </p:spPr>
        <p:txBody>
          <a:bodyPr wrap="square">
            <a:spAutoFit/>
          </a:bodyPr>
          <a:lstStyle/>
          <a:p>
            <a:r>
              <a:rPr lang="en-US" sz="2000" dirty="0">
                <a:latin typeface="Calibri" panose="020F0502020204030204" pitchFamily="34" charset="0"/>
                <a:cs typeface="Calibri" panose="020F0502020204030204" pitchFamily="34" charset="0"/>
              </a:rPr>
              <a:t>Availability of the expertise and human resources </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Available infrastructures/equipment during secondments</a:t>
            </a:r>
          </a:p>
          <a:p>
            <a:endParaRPr lang="it-IT" altLang="it-IT" sz="2000" b="1" dirty="0">
              <a:effectLst>
                <a:outerShdw blurRad="38100" dist="38100" dir="2700000" algn="tl">
                  <a:srgbClr val="FFFFFF"/>
                </a:outerShdw>
              </a:effectLst>
              <a:latin typeface="Calibri" panose="020F0502020204030204" pitchFamily="34" charset="0"/>
              <a:cs typeface="Calibri" panose="020F0502020204030204" pitchFamily="34" charset="0"/>
            </a:endParaRPr>
          </a:p>
          <a:p>
            <a:r>
              <a:rPr lang="it-IT" altLang="it-IT" sz="2000" b="1" dirty="0">
                <a:effectLst>
                  <a:outerShdw blurRad="38100" dist="38100" dir="2700000" algn="tl">
                    <a:srgbClr val="FFFFFF"/>
                  </a:outerShdw>
                </a:effectLst>
                <a:latin typeface="Calibri" panose="020F0502020204030204" pitchFamily="34" charset="0"/>
                <a:cs typeface="Calibri" panose="020F0502020204030204" pitchFamily="34" charset="0"/>
              </a:rPr>
              <a:t>Each participant is described in Section B6. This specific information should not be repeated here</a:t>
            </a:r>
            <a:endParaRPr lang="en-US" altLang="it-IT" sz="2000" b="1" dirty="0">
              <a:effectLst>
                <a:outerShdw blurRad="38100" dist="38100" dir="2700000" algn="tl">
                  <a:srgbClr val="FFFFFF"/>
                </a:outerShdw>
              </a:effectLst>
              <a:latin typeface="Calibri" panose="020F0502020204030204" pitchFamily="34" charset="0"/>
              <a:cs typeface="Calibri" panose="020F0502020204030204" pitchFamily="34" charset="0"/>
            </a:endParaRPr>
          </a:p>
          <a:p>
            <a:endParaRPr lang="en-US" sz="2000" b="1" dirty="0">
              <a:effectLst>
                <a:outerShdw blurRad="38100" dist="38100" dir="2700000" algn="tl">
                  <a:srgbClr val="FFFFFF"/>
                </a:outerShdw>
              </a:effectLst>
              <a:latin typeface="Calibri" panose="020F0502020204030204" pitchFamily="34" charset="0"/>
              <a:cs typeface="Calibri" panose="020F0502020204030204" pitchFamily="34" charset="0"/>
            </a:endParaRPr>
          </a:p>
          <a:p>
            <a:r>
              <a:rPr lang="en-US" sz="2000" dirty="0">
                <a:effectLst>
                  <a:outerShdw blurRad="38100" dist="38100" dir="2700000" algn="tl">
                    <a:srgbClr val="FFFFFF"/>
                  </a:outerShdw>
                </a:effectLst>
                <a:latin typeface="Calibri" panose="020F0502020204030204" pitchFamily="34" charset="0"/>
                <a:cs typeface="Calibri" panose="020F0502020204030204" pitchFamily="34" charset="0"/>
              </a:rPr>
              <a:t>I</a:t>
            </a:r>
            <a:r>
              <a:rPr lang="en-US" sz="2000" dirty="0">
                <a:latin typeface="Calibri" panose="020F0502020204030204" pitchFamily="34" charset="0"/>
                <a:cs typeface="Calibri" panose="020F0502020204030204" pitchFamily="34" charset="0"/>
              </a:rPr>
              <a:t>nclude </a:t>
            </a:r>
            <a:r>
              <a:rPr lang="en-US" sz="2000" b="1" dirty="0">
                <a:latin typeface="Calibri" panose="020F0502020204030204" pitchFamily="34" charset="0"/>
                <a:cs typeface="Calibri" panose="020F0502020204030204" pitchFamily="34" charset="0"/>
              </a:rPr>
              <a:t>Table B3d </a:t>
            </a:r>
            <a:r>
              <a:rPr lang="en-US" sz="2000" dirty="0">
                <a:latin typeface="Calibri" panose="020F0502020204030204" pitchFamily="34" charset="0"/>
                <a:cs typeface="Calibri" panose="020F0502020204030204" pitchFamily="34" charset="0"/>
              </a:rPr>
              <a:t>– Secondments allocated to affiliated entities (and in accordance with A3.1 and A3.2) </a:t>
            </a:r>
            <a:endParaRPr lang="en-GB" sz="2000" dirty="0">
              <a:latin typeface="Calibri" panose="020F0502020204030204" pitchFamily="34" charset="0"/>
              <a:cs typeface="Calibri" panose="020F0502020204030204" pitchFamily="34" charset="0"/>
            </a:endParaRPr>
          </a:p>
          <a:p>
            <a:endParaRPr lang="en-GB" dirty="0"/>
          </a:p>
        </p:txBody>
      </p:sp>
      <p:pic>
        <p:nvPicPr>
          <p:cNvPr id="7" name="Picture 6">
            <a:extLst>
              <a:ext uri="{FF2B5EF4-FFF2-40B4-BE49-F238E27FC236}">
                <a16:creationId xmlns:a16="http://schemas.microsoft.com/office/drawing/2014/main" id="{981F76F1-6FFA-4C48-B0D2-B879E5EBF599}"/>
              </a:ext>
            </a:extLst>
          </p:cNvPr>
          <p:cNvPicPr>
            <a:picLocks noChangeAspect="1"/>
          </p:cNvPicPr>
          <p:nvPr/>
        </p:nvPicPr>
        <p:blipFill>
          <a:blip r:embed="rId3"/>
          <a:stretch>
            <a:fillRect/>
          </a:stretch>
        </p:blipFill>
        <p:spPr>
          <a:xfrm>
            <a:off x="232991" y="3429000"/>
            <a:ext cx="2016458" cy="2016458"/>
          </a:xfrm>
          <a:prstGeom prst="rect">
            <a:avLst/>
          </a:prstGeom>
        </p:spPr>
      </p:pic>
    </p:spTree>
    <p:extLst>
      <p:ext uri="{BB962C8B-B14F-4D97-AF65-F5344CB8AC3E}">
        <p14:creationId xmlns:p14="http://schemas.microsoft.com/office/powerpoint/2010/main" val="337129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28D1D1AD-23E2-4601-B972-EEF18015A374}"/>
              </a:ext>
            </a:extLst>
          </p:cNvPr>
          <p:cNvSpPr>
            <a:spLocks noChangeArrowheads="1"/>
          </p:cNvSpPr>
          <p:nvPr/>
        </p:nvSpPr>
        <p:spPr bwMode="auto">
          <a:xfrm>
            <a:off x="0" y="0"/>
            <a:ext cx="8562975" cy="830997"/>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2400" b="1" dirty="0">
                <a:solidFill>
                  <a:schemeClr val="bg1"/>
                </a:solidFill>
                <a:effectLst>
                  <a:outerShdw blurRad="38100" dist="38100" dir="2700000" algn="tl">
                    <a:srgbClr val="C0C0C0"/>
                  </a:outerShdw>
                </a:effectLst>
                <a:latin typeface="Calibri" pitchFamily="34" charset="0"/>
              </a:rPr>
              <a:t>4.4 Competences, experience/complementarity of participating </a:t>
            </a:r>
            <a:r>
              <a:rPr lang="en-US" altLang="it-IT" sz="2400" b="1" dirty="0" err="1">
                <a:solidFill>
                  <a:schemeClr val="bg1"/>
                </a:solidFill>
                <a:effectLst>
                  <a:outerShdw blurRad="38100" dist="38100" dir="2700000" algn="tl">
                    <a:srgbClr val="C0C0C0"/>
                  </a:outerShdw>
                </a:effectLst>
                <a:latin typeface="Calibri" pitchFamily="34" charset="0"/>
              </a:rPr>
              <a:t>organisations</a:t>
            </a:r>
            <a:r>
              <a:rPr lang="en-US" altLang="it-IT" sz="2400" b="1" dirty="0">
                <a:solidFill>
                  <a:schemeClr val="bg1"/>
                </a:solidFill>
                <a:effectLst>
                  <a:outerShdw blurRad="38100" dist="38100" dir="2700000" algn="tl">
                    <a:srgbClr val="C0C0C0"/>
                  </a:outerShdw>
                </a:effectLst>
                <a:latin typeface="Calibri" pitchFamily="34" charset="0"/>
              </a:rPr>
              <a:t> and institutional commitment</a:t>
            </a:r>
            <a:endParaRPr lang="en-GB" altLang="it-IT" sz="2400" b="1" dirty="0">
              <a:solidFill>
                <a:schemeClr val="bg1"/>
              </a:solidFill>
              <a:effectLst>
                <a:outerShdw blurRad="38100" dist="38100" dir="2700000" algn="tl">
                  <a:srgbClr val="C0C0C0"/>
                </a:outerShdw>
              </a:effectLst>
              <a:latin typeface="Calibri" pitchFamily="34" charset="0"/>
            </a:endParaRPr>
          </a:p>
        </p:txBody>
      </p:sp>
      <p:sp>
        <p:nvSpPr>
          <p:cNvPr id="49157" name="Rectangle 5">
            <a:extLst>
              <a:ext uri="{FF2B5EF4-FFF2-40B4-BE49-F238E27FC236}">
                <a16:creationId xmlns:a16="http://schemas.microsoft.com/office/drawing/2014/main" id="{4ACB1568-0C0C-47CE-AF84-831FB012E1FD}"/>
              </a:ext>
            </a:extLst>
          </p:cNvPr>
          <p:cNvSpPr>
            <a:spLocks noChangeArrowheads="1"/>
          </p:cNvSpPr>
          <p:nvPr/>
        </p:nvSpPr>
        <p:spPr bwMode="auto">
          <a:xfrm>
            <a:off x="1806575" y="4171951"/>
            <a:ext cx="4572000" cy="646331"/>
          </a:xfrm>
          <a:prstGeom prst="rect">
            <a:avLst/>
          </a:prstGeom>
          <a:noFill/>
          <a:ln>
            <a:noFill/>
          </a:ln>
          <a:effectLst>
            <a:prstShdw prst="shdw17" dist="17961" dir="2700000">
              <a:schemeClr val="accent1">
                <a:gamma/>
                <a:shade val="60000"/>
                <a:invGamma/>
                <a:alpha val="50000"/>
              </a:schemeClr>
            </a:prstShdw>
          </a:effectLst>
          <a:extLst/>
        </p:spPr>
        <p:txBody>
          <a:bodyPr>
            <a:spAutoFit/>
          </a:bodyPr>
          <a:lstStyle>
            <a:lvl1pPr>
              <a:defRPr>
                <a:solidFill>
                  <a:schemeClr val="tx1"/>
                </a:solidFill>
                <a:latin typeface="Arial" pitchFamily="34" charset="0"/>
                <a:ea typeface="MS PGothic" pitchFamily="34" charset="-128"/>
              </a:defRPr>
            </a:lvl1pPr>
            <a:lvl2pPr>
              <a:defRPr>
                <a:solidFill>
                  <a:schemeClr val="tx1"/>
                </a:solidFill>
                <a:latin typeface="Arial" pitchFamily="34" charset="0"/>
                <a:ea typeface="MS PGothic" pitchFamily="34" charset="-128"/>
              </a:defRPr>
            </a:lvl2pPr>
            <a:lvl3pPr>
              <a:defRPr>
                <a:solidFill>
                  <a:schemeClr val="tx1"/>
                </a:solidFill>
                <a:latin typeface="Arial" pitchFamily="34" charset="0"/>
                <a:ea typeface="MS PGothic" pitchFamily="34" charset="-128"/>
              </a:defRPr>
            </a:lvl3pPr>
            <a:lvl4pPr>
              <a:defRPr>
                <a:solidFill>
                  <a:schemeClr val="tx1"/>
                </a:solidFill>
                <a:latin typeface="Arial" pitchFamily="34" charset="0"/>
                <a:ea typeface="MS PGothic" pitchFamily="34" charset="-128"/>
              </a:defRPr>
            </a:lvl4pPr>
            <a:lvl5pPr>
              <a:defRPr>
                <a:solidFill>
                  <a:schemeClr val="tx1"/>
                </a:solidFill>
                <a:latin typeface="Arial" pitchFamily="34" charset="0"/>
                <a:ea typeface="MS PGothic" pitchFamily="34" charset="-128"/>
              </a:defRPr>
            </a:lvl5pPr>
            <a:lvl6pPr eaLnBrk="0" fontAlgn="base" hangingPunct="0">
              <a:spcBef>
                <a:spcPct val="0"/>
              </a:spcBef>
              <a:spcAft>
                <a:spcPct val="0"/>
              </a:spcAft>
              <a:defRPr>
                <a:solidFill>
                  <a:schemeClr val="tx1"/>
                </a:solidFill>
                <a:latin typeface="Arial" pitchFamily="34" charset="0"/>
                <a:ea typeface="MS PGothic" pitchFamily="34" charset="-128"/>
              </a:defRPr>
            </a:lvl6pPr>
            <a:lvl7pPr eaLnBrk="0" fontAlgn="base" hangingPunct="0">
              <a:spcBef>
                <a:spcPct val="0"/>
              </a:spcBef>
              <a:spcAft>
                <a:spcPct val="0"/>
              </a:spcAft>
              <a:defRPr>
                <a:solidFill>
                  <a:schemeClr val="tx1"/>
                </a:solidFill>
                <a:latin typeface="Arial" pitchFamily="34" charset="0"/>
                <a:ea typeface="MS PGothic" pitchFamily="34" charset="-128"/>
              </a:defRPr>
            </a:lvl7pPr>
            <a:lvl8pPr eaLnBrk="0" fontAlgn="base" hangingPunct="0">
              <a:spcBef>
                <a:spcPct val="0"/>
              </a:spcBef>
              <a:spcAft>
                <a:spcPct val="0"/>
              </a:spcAft>
              <a:defRPr>
                <a:solidFill>
                  <a:schemeClr val="tx1"/>
                </a:solidFill>
                <a:latin typeface="Arial" pitchFamily="34" charset="0"/>
                <a:ea typeface="MS PGothic" pitchFamily="34" charset="-128"/>
              </a:defRPr>
            </a:lvl8pPr>
            <a:lvl9pPr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endParaRPr lang="it-IT" altLang="it-IT"/>
          </a:p>
          <a:p>
            <a:pPr eaLnBrk="1" hangingPunct="1">
              <a:defRPr/>
            </a:pPr>
            <a:endParaRPr lang="it-IT" altLang="it-IT"/>
          </a:p>
        </p:txBody>
      </p:sp>
      <p:sp>
        <p:nvSpPr>
          <p:cNvPr id="2" name="Rectangle 1">
            <a:extLst>
              <a:ext uri="{FF2B5EF4-FFF2-40B4-BE49-F238E27FC236}">
                <a16:creationId xmlns:a16="http://schemas.microsoft.com/office/drawing/2014/main" id="{6CF09933-13CF-45E3-BD2F-13762D7BBFC1}"/>
              </a:ext>
            </a:extLst>
          </p:cNvPr>
          <p:cNvSpPr/>
          <p:nvPr/>
        </p:nvSpPr>
        <p:spPr>
          <a:xfrm>
            <a:off x="548930" y="2233479"/>
            <a:ext cx="11094140" cy="1569660"/>
          </a:xfrm>
          <a:prstGeom prst="rect">
            <a:avLst/>
          </a:prstGeom>
        </p:spPr>
        <p:txBody>
          <a:bodyPr wrap="square">
            <a:spAutoFit/>
          </a:bodyPr>
          <a:lstStyle/>
          <a:p>
            <a:pPr algn="just"/>
            <a:r>
              <a:rPr lang="en-US" sz="3200" dirty="0">
                <a:solidFill>
                  <a:schemeClr val="accent3">
                    <a:lumMod val="50000"/>
                  </a:schemeClr>
                </a:solidFill>
              </a:rPr>
              <a:t>Describe the adequacy of the consortium to carry out the action by explaining how participating </a:t>
            </a:r>
            <a:r>
              <a:rPr lang="en-US" sz="3200" dirty="0" err="1">
                <a:solidFill>
                  <a:schemeClr val="accent3">
                    <a:lumMod val="50000"/>
                  </a:schemeClr>
                </a:solidFill>
              </a:rPr>
              <a:t>organisations’</a:t>
            </a:r>
            <a:r>
              <a:rPr lang="en-US" sz="3200" dirty="0">
                <a:solidFill>
                  <a:schemeClr val="accent3">
                    <a:lumMod val="50000"/>
                  </a:schemeClr>
                </a:solidFill>
              </a:rPr>
              <a:t> </a:t>
            </a:r>
            <a:r>
              <a:rPr lang="en-US" sz="3200" b="1" dirty="0">
                <a:solidFill>
                  <a:schemeClr val="accent3">
                    <a:lumMod val="50000"/>
                  </a:schemeClr>
                </a:solidFill>
                <a:effectLst>
                  <a:outerShdw blurRad="38100" dist="38100" dir="2700000" algn="tl">
                    <a:srgbClr val="000000">
                      <a:alpha val="43137"/>
                    </a:srgbClr>
                  </a:outerShdw>
                </a:effectLst>
              </a:rPr>
              <a:t>synergies </a:t>
            </a:r>
            <a:r>
              <a:rPr lang="en-US" sz="3200" dirty="0">
                <a:solidFill>
                  <a:schemeClr val="accent3">
                    <a:lumMod val="50000"/>
                  </a:schemeClr>
                </a:solidFill>
              </a:rPr>
              <a:t>and </a:t>
            </a:r>
            <a:r>
              <a:rPr lang="en-US" sz="3200" b="1" dirty="0">
                <a:solidFill>
                  <a:schemeClr val="accent3">
                    <a:lumMod val="50000"/>
                  </a:schemeClr>
                </a:solidFill>
                <a:effectLst>
                  <a:outerShdw blurRad="38100" dist="38100" dir="2700000" algn="tl">
                    <a:srgbClr val="000000">
                      <a:alpha val="43137"/>
                    </a:srgbClr>
                  </a:outerShdw>
                </a:effectLst>
              </a:rPr>
              <a:t>complementarities</a:t>
            </a:r>
            <a:r>
              <a:rPr lang="en-US" sz="3200" dirty="0">
                <a:solidFill>
                  <a:schemeClr val="accent3">
                    <a:lumMod val="50000"/>
                  </a:schemeClr>
                </a:solidFill>
              </a:rPr>
              <a:t> will be exploited</a:t>
            </a:r>
            <a:endParaRPr lang="en-GB" sz="3200" dirty="0">
              <a:solidFill>
                <a:schemeClr val="accent3">
                  <a:lumMod val="50000"/>
                </a:schemeClr>
              </a:solidFill>
            </a:endParaRPr>
          </a:p>
        </p:txBody>
      </p:sp>
      <p:sp>
        <p:nvSpPr>
          <p:cNvPr id="11" name="Slide Number Placeholder 3">
            <a:extLst>
              <a:ext uri="{FF2B5EF4-FFF2-40B4-BE49-F238E27FC236}">
                <a16:creationId xmlns:a16="http://schemas.microsoft.com/office/drawing/2014/main" id="{D87F0C8B-1ED6-4BC7-8D65-F4BC866552BB}"/>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53460F-4842-4D3E-9A90-DC68674D7543}" type="slidenum">
              <a:rPr kumimoji="0" lang="it-IT" altLang="it-IT"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it-IT" altLang="it-IT"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07B172F3-5E5D-4524-BBB8-C1C051AC4BC1}"/>
              </a:ext>
            </a:extLst>
          </p:cNvPr>
          <p:cNvPicPr>
            <a:picLocks noChangeAspect="1"/>
          </p:cNvPicPr>
          <p:nvPr/>
        </p:nvPicPr>
        <p:blipFill>
          <a:blip r:embed="rId3"/>
          <a:stretch>
            <a:fillRect/>
          </a:stretch>
        </p:blipFill>
        <p:spPr>
          <a:xfrm>
            <a:off x="10081403" y="3330040"/>
            <a:ext cx="2121592" cy="1749704"/>
          </a:xfrm>
          <a:prstGeom prst="rect">
            <a:avLst/>
          </a:prstGeom>
        </p:spPr>
      </p:pic>
    </p:spTree>
    <p:extLst>
      <p:ext uri="{BB962C8B-B14F-4D97-AF65-F5344CB8AC3E}">
        <p14:creationId xmlns:p14="http://schemas.microsoft.com/office/powerpoint/2010/main" val="2742072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6625573B-07F3-4E18-9044-1973F09374D8}"/>
              </a:ext>
            </a:extLst>
          </p:cNvPr>
          <p:cNvSpPr>
            <a:spLocks noChangeArrowheads="1"/>
          </p:cNvSpPr>
          <p:nvPr/>
        </p:nvSpPr>
        <p:spPr bwMode="auto">
          <a:xfrm>
            <a:off x="264906" y="83760"/>
            <a:ext cx="4876937" cy="707886"/>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US" altLang="it-IT" sz="4000" b="1" dirty="0">
                <a:solidFill>
                  <a:schemeClr val="bg1"/>
                </a:solidFill>
                <a:effectLst>
                  <a:outerShdw blurRad="38100" dist="38100" dir="2700000" algn="tl">
                    <a:srgbClr val="C0C0C0"/>
                  </a:outerShdw>
                </a:effectLst>
                <a:latin typeface="Calibri" pitchFamily="34" charset="0"/>
              </a:rPr>
              <a:t>5. References</a:t>
            </a:r>
            <a:endParaRPr lang="en-GB" altLang="it-IT" sz="4000" b="1" dirty="0">
              <a:solidFill>
                <a:schemeClr val="bg1"/>
              </a:solidFill>
              <a:effectLst>
                <a:outerShdw blurRad="38100" dist="38100" dir="2700000" algn="tl">
                  <a:srgbClr val="C0C0C0"/>
                </a:outerShdw>
              </a:effectLst>
              <a:latin typeface="Calibri" pitchFamily="34" charset="0"/>
            </a:endParaRPr>
          </a:p>
        </p:txBody>
      </p:sp>
      <p:sp>
        <p:nvSpPr>
          <p:cNvPr id="147461" name="Rectangle 5">
            <a:extLst>
              <a:ext uri="{FF2B5EF4-FFF2-40B4-BE49-F238E27FC236}">
                <a16:creationId xmlns:a16="http://schemas.microsoft.com/office/drawing/2014/main" id="{5BA04C87-A63C-4048-BD74-1641106B099D}"/>
              </a:ext>
            </a:extLst>
          </p:cNvPr>
          <p:cNvSpPr>
            <a:spLocks noChangeArrowheads="1"/>
          </p:cNvSpPr>
          <p:nvPr/>
        </p:nvSpPr>
        <p:spPr bwMode="auto">
          <a:xfrm>
            <a:off x="205408" y="1650977"/>
            <a:ext cx="11781183" cy="4031873"/>
          </a:xfrm>
          <a:prstGeom prst="rect">
            <a:avLst/>
          </a:prstGeom>
          <a:noFill/>
          <a:ln>
            <a:noFill/>
          </a:ln>
          <a:effectLst>
            <a:prstShdw prst="shdw17" dist="17961" dir="2700000">
              <a:schemeClr val="accent1">
                <a:gamma/>
                <a:shade val="60000"/>
                <a:invGamma/>
                <a:alpha val="50000"/>
              </a:schemeClr>
            </a:prstShdw>
          </a:effectLst>
          <a:extLst/>
        </p:spPr>
        <p:txBody>
          <a:bodyPr wrap="square">
            <a:spAutoFit/>
          </a:bodyPr>
          <a:lstStyle>
            <a:lvl1pPr>
              <a:defRPr>
                <a:solidFill>
                  <a:schemeClr val="tx1"/>
                </a:solidFill>
                <a:latin typeface="Arial" pitchFamily="34" charset="0"/>
                <a:ea typeface="MS PGothic" pitchFamily="34" charset="-128"/>
              </a:defRPr>
            </a:lvl1pPr>
            <a:lvl2pPr>
              <a:defRPr>
                <a:solidFill>
                  <a:schemeClr val="tx1"/>
                </a:solidFill>
                <a:latin typeface="Arial" pitchFamily="34" charset="0"/>
                <a:ea typeface="MS PGothic" pitchFamily="34" charset="-128"/>
              </a:defRPr>
            </a:lvl2pPr>
            <a:lvl3pPr>
              <a:defRPr>
                <a:solidFill>
                  <a:schemeClr val="tx1"/>
                </a:solidFill>
                <a:latin typeface="Arial" pitchFamily="34" charset="0"/>
                <a:ea typeface="MS PGothic" pitchFamily="34" charset="-128"/>
              </a:defRPr>
            </a:lvl3pPr>
            <a:lvl4pPr>
              <a:defRPr>
                <a:solidFill>
                  <a:schemeClr val="tx1"/>
                </a:solidFill>
                <a:latin typeface="Arial" pitchFamily="34" charset="0"/>
                <a:ea typeface="MS PGothic" pitchFamily="34" charset="-128"/>
              </a:defRPr>
            </a:lvl4pPr>
            <a:lvl5pPr>
              <a:defRPr>
                <a:solidFill>
                  <a:schemeClr val="tx1"/>
                </a:solidFill>
                <a:latin typeface="Arial" pitchFamily="34" charset="0"/>
                <a:ea typeface="MS PGothic" pitchFamily="34" charset="-128"/>
              </a:defRPr>
            </a:lvl5pPr>
            <a:lvl6pPr eaLnBrk="0" fontAlgn="base" hangingPunct="0">
              <a:spcBef>
                <a:spcPct val="0"/>
              </a:spcBef>
              <a:spcAft>
                <a:spcPct val="0"/>
              </a:spcAft>
              <a:defRPr>
                <a:solidFill>
                  <a:schemeClr val="tx1"/>
                </a:solidFill>
                <a:latin typeface="Arial" pitchFamily="34" charset="0"/>
                <a:ea typeface="MS PGothic" pitchFamily="34" charset="-128"/>
              </a:defRPr>
            </a:lvl6pPr>
            <a:lvl7pPr eaLnBrk="0" fontAlgn="base" hangingPunct="0">
              <a:spcBef>
                <a:spcPct val="0"/>
              </a:spcBef>
              <a:spcAft>
                <a:spcPct val="0"/>
              </a:spcAft>
              <a:defRPr>
                <a:solidFill>
                  <a:schemeClr val="tx1"/>
                </a:solidFill>
                <a:latin typeface="Arial" pitchFamily="34" charset="0"/>
                <a:ea typeface="MS PGothic" pitchFamily="34" charset="-128"/>
              </a:defRPr>
            </a:lvl7pPr>
            <a:lvl8pPr eaLnBrk="0" fontAlgn="base" hangingPunct="0">
              <a:spcBef>
                <a:spcPct val="0"/>
              </a:spcBef>
              <a:spcAft>
                <a:spcPct val="0"/>
              </a:spcAft>
              <a:defRPr>
                <a:solidFill>
                  <a:schemeClr val="tx1"/>
                </a:solidFill>
                <a:latin typeface="Arial" pitchFamily="34" charset="0"/>
                <a:ea typeface="MS PGothic" pitchFamily="34" charset="-128"/>
              </a:defRPr>
            </a:lvl8pPr>
            <a:lvl9pPr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endParaRPr lang="en-US" altLang="it-IT" dirty="0">
              <a:latin typeface="Calibri" pitchFamily="34" charset="0"/>
            </a:endParaRPr>
          </a:p>
          <a:p>
            <a:pPr>
              <a:defRPr/>
            </a:pPr>
            <a:r>
              <a:rPr lang="en-US" altLang="it-IT" sz="4400" dirty="0">
                <a:solidFill>
                  <a:schemeClr val="accent3">
                    <a:lumMod val="75000"/>
                  </a:schemeClr>
                </a:solidFill>
                <a:latin typeface="Calibri" pitchFamily="34" charset="0"/>
              </a:rPr>
              <a:t>Add all relevant references in a standard scientific citation form</a:t>
            </a:r>
          </a:p>
          <a:p>
            <a:pPr>
              <a:defRPr/>
            </a:pPr>
            <a:endParaRPr lang="en-US" altLang="it-IT" sz="4400" dirty="0">
              <a:solidFill>
                <a:schemeClr val="accent3">
                  <a:lumMod val="75000"/>
                </a:schemeClr>
              </a:solidFill>
              <a:latin typeface="Calibri" pitchFamily="34" charset="0"/>
            </a:endParaRPr>
          </a:p>
          <a:p>
            <a:pPr>
              <a:defRPr/>
            </a:pPr>
            <a:r>
              <a:rPr lang="en-US" altLang="it-IT" sz="4400" dirty="0" smtClean="0">
                <a:solidFill>
                  <a:schemeClr val="accent3">
                    <a:lumMod val="75000"/>
                  </a:schemeClr>
                </a:solidFill>
                <a:latin typeface="Calibri" pitchFamily="34" charset="0"/>
              </a:rPr>
              <a:t>Maximum </a:t>
            </a:r>
            <a:r>
              <a:rPr lang="en-US" altLang="it-IT" sz="4400" dirty="0">
                <a:solidFill>
                  <a:schemeClr val="accent3">
                    <a:lumMod val="75000"/>
                  </a:schemeClr>
                </a:solidFill>
                <a:latin typeface="Calibri" pitchFamily="34" charset="0"/>
              </a:rPr>
              <a:t>2 pages! </a:t>
            </a:r>
          </a:p>
          <a:p>
            <a:pPr>
              <a:defRPr/>
            </a:pPr>
            <a:r>
              <a:rPr lang="en-US" altLang="it-IT" sz="4400" dirty="0">
                <a:solidFill>
                  <a:schemeClr val="accent3">
                    <a:lumMod val="75000"/>
                  </a:schemeClr>
                </a:solidFill>
                <a:latin typeface="Calibri" pitchFamily="34" charset="0"/>
              </a:rPr>
              <a:t> </a:t>
            </a:r>
          </a:p>
          <a:p>
            <a:pPr>
              <a:defRPr/>
            </a:pPr>
            <a:r>
              <a:rPr lang="en-US" altLang="it-IT" dirty="0">
                <a:latin typeface="Calibri" pitchFamily="34" charset="0"/>
              </a:rPr>
              <a:t> </a:t>
            </a:r>
            <a:endParaRPr lang="it-IT" altLang="it-IT" dirty="0">
              <a:latin typeface="Calibri" pitchFamily="34" charset="0"/>
            </a:endParaRPr>
          </a:p>
        </p:txBody>
      </p:sp>
      <p:sp>
        <p:nvSpPr>
          <p:cNvPr id="6" name="Slide Number Placeholder 3">
            <a:extLst>
              <a:ext uri="{FF2B5EF4-FFF2-40B4-BE49-F238E27FC236}">
                <a16:creationId xmlns:a16="http://schemas.microsoft.com/office/drawing/2014/main" id="{237A4881-52AC-431B-96BC-DF9FF4320321}"/>
              </a:ext>
            </a:extLst>
          </p:cNvPr>
          <p:cNvSpPr txBox="1">
            <a:spLocks/>
          </p:cNvSpPr>
          <p:nvPr/>
        </p:nvSpPr>
        <p:spPr>
          <a:xfrm>
            <a:off x="10990233" y="6296798"/>
            <a:ext cx="423202" cy="365125"/>
          </a:xfrm>
          <a:prstGeom prst="rect">
            <a:avLst/>
          </a:prstGeom>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53460F-4842-4D3E-9A90-DC68674D7543}" type="slidenum">
              <a:rPr lang="it-IT" altLang="it-IT" sz="900" smtClean="0">
                <a:solidFill>
                  <a:prstClr val="black">
                    <a:tint val="75000"/>
                  </a:prstClr>
                </a:solidFill>
                <a:latin typeface="Calibri" panose="020F0502020204030204"/>
              </a:rPr>
              <a:pPr>
                <a:defRPr/>
              </a:pPr>
              <a:t>24</a:t>
            </a:fld>
            <a:endParaRPr lang="it-IT" altLang="it-IT" sz="900" dirty="0">
              <a:solidFill>
                <a:prstClr val="black">
                  <a:tint val="75000"/>
                </a:prstClr>
              </a:solidFill>
              <a:latin typeface="Calibri" panose="020F0502020204030204"/>
            </a:endParaRPr>
          </a:p>
        </p:txBody>
      </p:sp>
      <p:pic>
        <p:nvPicPr>
          <p:cNvPr id="7" name="Picture 6" descr="A close up of a piece of paper&#10;&#10;Description generated with high confidence">
            <a:extLst>
              <a:ext uri="{FF2B5EF4-FFF2-40B4-BE49-F238E27FC236}">
                <a16:creationId xmlns:a16="http://schemas.microsoft.com/office/drawing/2014/main" id="{FAC2CF91-B9AB-4587-9E60-B6DD518229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0933" y="2845904"/>
            <a:ext cx="3289300" cy="3048000"/>
          </a:xfrm>
          <a:prstGeom prst="rect">
            <a:avLst/>
          </a:prstGeom>
        </p:spPr>
      </p:pic>
    </p:spTree>
    <p:extLst>
      <p:ext uri="{BB962C8B-B14F-4D97-AF65-F5344CB8AC3E}">
        <p14:creationId xmlns:p14="http://schemas.microsoft.com/office/powerpoint/2010/main" val="26008376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1">
            <a:extLst>
              <a:ext uri="{FF2B5EF4-FFF2-40B4-BE49-F238E27FC236}">
                <a16:creationId xmlns:a16="http://schemas.microsoft.com/office/drawing/2014/main" id="{6625573B-07F3-4E18-9044-1973F09374D8}"/>
              </a:ext>
            </a:extLst>
          </p:cNvPr>
          <p:cNvSpPr>
            <a:spLocks noChangeArrowheads="1"/>
          </p:cNvSpPr>
          <p:nvPr/>
        </p:nvSpPr>
        <p:spPr bwMode="auto">
          <a:xfrm>
            <a:off x="0" y="0"/>
            <a:ext cx="10283824" cy="584775"/>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r>
              <a:rPr lang="en-US" altLang="it-IT" sz="3200" b="1" dirty="0">
                <a:solidFill>
                  <a:schemeClr val="bg1"/>
                </a:solidFill>
                <a:effectLst>
                  <a:outerShdw blurRad="38100" dist="38100" dir="2700000" algn="tl">
                    <a:srgbClr val="C0C0C0"/>
                  </a:outerShdw>
                </a:effectLst>
                <a:latin typeface="Calibri" pitchFamily="34" charset="0"/>
              </a:rPr>
              <a:t>8. Letters of Commitment of TC Partner </a:t>
            </a:r>
            <a:r>
              <a:rPr lang="en-US" altLang="it-IT" sz="3200" b="1" dirty="0" err="1">
                <a:solidFill>
                  <a:schemeClr val="bg1"/>
                </a:solidFill>
                <a:effectLst>
                  <a:outerShdw blurRad="38100" dist="38100" dir="2700000" algn="tl">
                    <a:srgbClr val="C0C0C0"/>
                  </a:outerShdw>
                </a:effectLst>
                <a:latin typeface="Calibri" pitchFamily="34" charset="0"/>
              </a:rPr>
              <a:t>organisations</a:t>
            </a:r>
            <a:r>
              <a:rPr lang="en-US" altLang="it-IT" sz="3200" b="1" dirty="0">
                <a:solidFill>
                  <a:schemeClr val="bg1"/>
                </a:solidFill>
                <a:effectLst>
                  <a:outerShdw blurRad="38100" dist="38100" dir="2700000" algn="tl">
                    <a:srgbClr val="C0C0C0"/>
                  </a:outerShdw>
                </a:effectLst>
                <a:latin typeface="Calibri" pitchFamily="34" charset="0"/>
              </a:rPr>
              <a:t> </a:t>
            </a:r>
            <a:endParaRPr lang="en-GB" altLang="it-IT" sz="3200" b="1" dirty="0">
              <a:solidFill>
                <a:schemeClr val="bg1"/>
              </a:solidFill>
              <a:effectLst>
                <a:outerShdw blurRad="38100" dist="38100" dir="2700000" algn="tl">
                  <a:srgbClr val="C0C0C0"/>
                </a:outerShdw>
              </a:effectLst>
              <a:latin typeface="Calibri" pitchFamily="34" charset="0"/>
            </a:endParaRPr>
          </a:p>
        </p:txBody>
      </p:sp>
      <p:sp>
        <p:nvSpPr>
          <p:cNvPr id="2" name="Rectangle 1">
            <a:extLst>
              <a:ext uri="{FF2B5EF4-FFF2-40B4-BE49-F238E27FC236}">
                <a16:creationId xmlns:a16="http://schemas.microsoft.com/office/drawing/2014/main" id="{E577A9B2-C650-40A9-ABAE-7F0B2B0A66E5}"/>
              </a:ext>
            </a:extLst>
          </p:cNvPr>
          <p:cNvSpPr/>
          <p:nvPr/>
        </p:nvSpPr>
        <p:spPr>
          <a:xfrm>
            <a:off x="516835" y="1327956"/>
            <a:ext cx="10972800" cy="4524315"/>
          </a:xfrm>
          <a:prstGeom prst="rect">
            <a:avLst/>
          </a:prstGeom>
        </p:spPr>
        <p:txBody>
          <a:bodyPr wrap="square">
            <a:spAutoFit/>
          </a:bodyPr>
          <a:lstStyle/>
          <a:p>
            <a:r>
              <a:rPr lang="en-US" sz="2400" dirty="0">
                <a:solidFill>
                  <a:schemeClr val="accent3">
                    <a:lumMod val="75000"/>
                  </a:schemeClr>
                </a:solidFill>
              </a:rPr>
              <a:t>Insert scanned copies of  duly signed letters of commitment from TC Partner </a:t>
            </a:r>
            <a:r>
              <a:rPr lang="en-US" sz="2400" dirty="0" err="1">
                <a:solidFill>
                  <a:schemeClr val="accent3">
                    <a:lumMod val="75000"/>
                  </a:schemeClr>
                </a:solidFill>
              </a:rPr>
              <a:t>organisations</a:t>
            </a:r>
            <a:r>
              <a:rPr lang="en-US" sz="2400" dirty="0">
                <a:solidFill>
                  <a:schemeClr val="accent3">
                    <a:lumMod val="75000"/>
                  </a:schemeClr>
                </a:solidFill>
              </a:rPr>
              <a:t> </a:t>
            </a:r>
          </a:p>
          <a:p>
            <a:endParaRPr lang="en-US" sz="2400" dirty="0">
              <a:solidFill>
                <a:schemeClr val="accent3">
                  <a:lumMod val="75000"/>
                </a:schemeClr>
              </a:solidFill>
            </a:endParaRPr>
          </a:p>
          <a:p>
            <a:r>
              <a:rPr lang="en-US" sz="2400" dirty="0">
                <a:solidFill>
                  <a:schemeClr val="accent3">
                    <a:lumMod val="75000"/>
                  </a:schemeClr>
                </a:solidFill>
              </a:rPr>
              <a:t>The letter of commitment must explicitly refer to the proposal (call and acronym) </a:t>
            </a:r>
          </a:p>
          <a:p>
            <a:endParaRPr lang="en-US" sz="2400" dirty="0">
              <a:solidFill>
                <a:schemeClr val="accent3">
                  <a:lumMod val="75000"/>
                </a:schemeClr>
              </a:solidFill>
            </a:endParaRPr>
          </a:p>
          <a:p>
            <a:r>
              <a:rPr lang="en-US" sz="2400" dirty="0">
                <a:solidFill>
                  <a:schemeClr val="accent3">
                    <a:lumMod val="75000"/>
                  </a:schemeClr>
                </a:solidFill>
              </a:rPr>
              <a:t>They must  motivate/explain the engagement to implement the secondments planned in the proposal. </a:t>
            </a:r>
          </a:p>
          <a:p>
            <a:endParaRPr lang="en-US" sz="2400" dirty="0">
              <a:solidFill>
                <a:schemeClr val="accent3">
                  <a:lumMod val="75000"/>
                </a:schemeClr>
              </a:solidFill>
            </a:endParaRPr>
          </a:p>
          <a:p>
            <a:r>
              <a:rPr lang="en-US" sz="2400" dirty="0">
                <a:solidFill>
                  <a:schemeClr val="accent3">
                    <a:lumMod val="75000"/>
                  </a:schemeClr>
                </a:solidFill>
              </a:rPr>
              <a:t>Letters must be signed by the legal representative of the concerned institution. </a:t>
            </a:r>
          </a:p>
          <a:p>
            <a:endParaRPr lang="en-US" sz="2400" dirty="0">
              <a:solidFill>
                <a:schemeClr val="accent3">
                  <a:lumMod val="75000"/>
                </a:schemeClr>
              </a:solidFill>
            </a:endParaRPr>
          </a:p>
          <a:p>
            <a:endParaRPr lang="en-US" sz="2400" dirty="0">
              <a:solidFill>
                <a:schemeClr val="accent3">
                  <a:lumMod val="75000"/>
                </a:schemeClr>
              </a:solidFill>
            </a:endParaRPr>
          </a:p>
          <a:p>
            <a:r>
              <a:rPr lang="en-US" sz="2400" dirty="0">
                <a:solidFill>
                  <a:schemeClr val="accent3">
                    <a:lumMod val="75000"/>
                  </a:schemeClr>
                </a:solidFill>
              </a:rPr>
              <a:t>Template provided in Annex 6 of the Guide for Applicants</a:t>
            </a:r>
            <a:endParaRPr lang="en-GB" sz="2400" dirty="0">
              <a:solidFill>
                <a:schemeClr val="accent3">
                  <a:lumMod val="75000"/>
                </a:schemeClr>
              </a:solidFill>
            </a:endParaRPr>
          </a:p>
        </p:txBody>
      </p:sp>
      <p:pic>
        <p:nvPicPr>
          <p:cNvPr id="5" name="Picture 4">
            <a:extLst>
              <a:ext uri="{FF2B5EF4-FFF2-40B4-BE49-F238E27FC236}">
                <a16:creationId xmlns:a16="http://schemas.microsoft.com/office/drawing/2014/main" id="{3EEA31AC-0265-45E2-A0D8-0384392BC86E}"/>
              </a:ext>
            </a:extLst>
          </p:cNvPr>
          <p:cNvPicPr>
            <a:picLocks noChangeAspect="1"/>
          </p:cNvPicPr>
          <p:nvPr/>
        </p:nvPicPr>
        <p:blipFill>
          <a:blip r:embed="rId3"/>
          <a:stretch>
            <a:fillRect/>
          </a:stretch>
        </p:blipFill>
        <p:spPr>
          <a:xfrm>
            <a:off x="5885670" y="3246104"/>
            <a:ext cx="420660" cy="365792"/>
          </a:xfrm>
          <a:prstGeom prst="rect">
            <a:avLst/>
          </a:prstGeom>
        </p:spPr>
      </p:pic>
      <p:sp>
        <p:nvSpPr>
          <p:cNvPr id="10" name="Slide Number Placeholder 3">
            <a:extLst>
              <a:ext uri="{FF2B5EF4-FFF2-40B4-BE49-F238E27FC236}">
                <a16:creationId xmlns:a16="http://schemas.microsoft.com/office/drawing/2014/main" id="{30A05360-D881-430C-B053-E234589903AB}"/>
              </a:ext>
            </a:extLst>
          </p:cNvPr>
          <p:cNvSpPr txBox="1">
            <a:spLocks/>
          </p:cNvSpPr>
          <p:nvPr/>
        </p:nvSpPr>
        <p:spPr>
          <a:xfrm>
            <a:off x="10990233" y="6296798"/>
            <a:ext cx="423202" cy="365125"/>
          </a:xfrm>
          <a:prstGeom prst="rect">
            <a:avLst/>
          </a:prstGeom>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53460F-4842-4D3E-9A90-DC68674D7543}" type="slidenum">
              <a:rPr lang="it-IT" altLang="it-IT" sz="900" smtClean="0">
                <a:solidFill>
                  <a:prstClr val="black">
                    <a:tint val="75000"/>
                  </a:prstClr>
                </a:solidFill>
                <a:latin typeface="Calibri" panose="020F0502020204030204"/>
              </a:rPr>
              <a:pPr>
                <a:defRPr/>
              </a:pPr>
              <a:t>25</a:t>
            </a:fld>
            <a:endParaRPr lang="it-IT" altLang="it-IT" sz="900" dirty="0">
              <a:solidFill>
                <a:prstClr val="black">
                  <a:tint val="75000"/>
                </a:prstClr>
              </a:solidFill>
              <a:latin typeface="Calibri" panose="020F0502020204030204"/>
            </a:endParaRPr>
          </a:p>
        </p:txBody>
      </p:sp>
      <p:pic>
        <p:nvPicPr>
          <p:cNvPr id="6" name="Picture 5" descr="A close up of text on a white background&#10;&#10;Description generated with high confidence">
            <a:extLst>
              <a:ext uri="{FF2B5EF4-FFF2-40B4-BE49-F238E27FC236}">
                <a16:creationId xmlns:a16="http://schemas.microsoft.com/office/drawing/2014/main" id="{D8A16908-DD8D-4AEA-B6E8-02463BE11B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6278" y="4993518"/>
            <a:ext cx="3155722" cy="1864482"/>
          </a:xfrm>
          <a:prstGeom prst="rect">
            <a:avLst/>
          </a:prstGeom>
        </p:spPr>
      </p:pic>
    </p:spTree>
    <p:extLst>
      <p:ext uri="{BB962C8B-B14F-4D97-AF65-F5344CB8AC3E}">
        <p14:creationId xmlns:p14="http://schemas.microsoft.com/office/powerpoint/2010/main" val="4075194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4E33B085-292F-442C-AED5-1040703738FA}"/>
              </a:ext>
            </a:extLst>
          </p:cNvPr>
          <p:cNvSpPr/>
          <p:nvPr/>
        </p:nvSpPr>
        <p:spPr>
          <a:xfrm>
            <a:off x="3747" y="1544950"/>
            <a:ext cx="11198087" cy="4007251"/>
          </a:xfrm>
          <a:prstGeom prst="rect">
            <a:avLst/>
          </a:prstGeom>
        </p:spPr>
        <p:txBody>
          <a:bodyPr wrap="square">
            <a:spAutoFit/>
          </a:bodyPr>
          <a:lstStyle>
            <a:lvl1pPr marL="342900" indent="-342900">
              <a:defRPr>
                <a:solidFill>
                  <a:schemeClr val="tx1"/>
                </a:solidFill>
                <a:latin typeface="Arial" pitchFamily="34" charset="0"/>
                <a:ea typeface="MS PGothic" pitchFamily="34" charset="-128"/>
              </a:defRPr>
            </a:lvl1pPr>
            <a:lvl2pPr marL="185738">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lvl="1" eaLnBrk="1" hangingPunct="1">
              <a:spcBef>
                <a:spcPct val="20000"/>
              </a:spcBef>
              <a:buClr>
                <a:srgbClr val="FF9900"/>
              </a:buClr>
              <a:buFont typeface="Wingdings" pitchFamily="2" charset="2"/>
              <a:buNone/>
              <a:defRPr/>
            </a:pPr>
            <a:r>
              <a:rPr lang="en-US" altLang="it-IT" dirty="0">
                <a:solidFill>
                  <a:srgbClr val="376092"/>
                </a:solidFill>
                <a:latin typeface="Calibri" pitchFamily="34" charset="0"/>
              </a:rPr>
              <a:t> </a:t>
            </a:r>
            <a:r>
              <a:rPr lang="en-US" altLang="it-IT" sz="2400" dirty="0">
                <a:solidFill>
                  <a:schemeClr val="accent3">
                    <a:lumMod val="50000"/>
                  </a:schemeClr>
                </a:solidFill>
                <a:effectLst>
                  <a:outerShdw blurRad="38100" dist="38100" dir="2700000" algn="tl">
                    <a:srgbClr val="C0C0C0"/>
                  </a:outerShdw>
                </a:effectLst>
                <a:latin typeface="Calibri" pitchFamily="34" charset="0"/>
              </a:rPr>
              <a:t>Use standard and concise English</a:t>
            </a:r>
          </a:p>
          <a:p>
            <a:pPr lvl="1" eaLnBrk="1" hangingPunct="1">
              <a:spcBef>
                <a:spcPct val="20000"/>
              </a:spcBef>
              <a:buClr>
                <a:srgbClr val="FF9900"/>
              </a:buClr>
              <a:buFont typeface="Wingdings" pitchFamily="2" charset="2"/>
              <a:buNone/>
              <a:defRPr/>
            </a:pPr>
            <a:endParaRPr lang="en-US" altLang="it-IT" sz="2400" dirty="0">
              <a:solidFill>
                <a:schemeClr val="accent3">
                  <a:lumMod val="50000"/>
                </a:schemeClr>
              </a:solidFill>
              <a:effectLst>
                <a:outerShdw blurRad="38100" dist="38100" dir="2700000" algn="tl">
                  <a:srgbClr val="C0C0C0"/>
                </a:outerShdw>
              </a:effectLst>
              <a:latin typeface="Calibri" pitchFamily="34" charset="0"/>
            </a:endParaRPr>
          </a:p>
          <a:p>
            <a:pPr lvl="1" eaLnBrk="1" hangingPunct="1">
              <a:spcBef>
                <a:spcPct val="20000"/>
              </a:spcBef>
              <a:buClr>
                <a:srgbClr val="FF9900"/>
              </a:buClr>
              <a:buFont typeface="Wingdings" pitchFamily="2" charset="2"/>
              <a:buNone/>
              <a:defRPr/>
            </a:pPr>
            <a:r>
              <a:rPr lang="en-US" altLang="it-IT" sz="2400" dirty="0">
                <a:solidFill>
                  <a:schemeClr val="accent3">
                    <a:lumMod val="50000"/>
                  </a:schemeClr>
                </a:solidFill>
                <a:effectLst>
                  <a:outerShdw blurRad="38100" dist="38100" dir="2700000" algn="tl">
                    <a:srgbClr val="C0C0C0"/>
                  </a:outerShdw>
                </a:effectLst>
                <a:latin typeface="Calibri" pitchFamily="34" charset="0"/>
              </a:rPr>
              <a:t> Make the text clear, well structured, and  fluent</a:t>
            </a:r>
          </a:p>
          <a:p>
            <a:pPr lvl="1" eaLnBrk="1" hangingPunct="1">
              <a:spcBef>
                <a:spcPct val="20000"/>
              </a:spcBef>
              <a:buClr>
                <a:srgbClr val="FF9900"/>
              </a:buClr>
              <a:buFont typeface="Wingdings" pitchFamily="2" charset="2"/>
              <a:buNone/>
              <a:defRPr/>
            </a:pPr>
            <a:endParaRPr lang="en-US" altLang="it-IT" sz="2400" dirty="0">
              <a:solidFill>
                <a:schemeClr val="accent3">
                  <a:lumMod val="50000"/>
                </a:schemeClr>
              </a:solidFill>
              <a:effectLst>
                <a:outerShdw blurRad="38100" dist="38100" dir="2700000" algn="tl">
                  <a:srgbClr val="C0C0C0"/>
                </a:outerShdw>
              </a:effectLst>
              <a:latin typeface="Calibri" pitchFamily="34" charset="0"/>
            </a:endParaRPr>
          </a:p>
          <a:p>
            <a:pPr lvl="1" eaLnBrk="1" hangingPunct="1">
              <a:spcBef>
                <a:spcPct val="20000"/>
              </a:spcBef>
              <a:buClr>
                <a:srgbClr val="FF9900"/>
              </a:buClr>
              <a:buFont typeface="Wingdings" pitchFamily="2" charset="2"/>
              <a:buNone/>
              <a:defRPr/>
            </a:pPr>
            <a:r>
              <a:rPr lang="en-US" altLang="it-IT" sz="2400" dirty="0">
                <a:solidFill>
                  <a:schemeClr val="accent3">
                    <a:lumMod val="50000"/>
                  </a:schemeClr>
                </a:solidFill>
                <a:effectLst>
                  <a:outerShdw blurRad="38100" dist="38100" dir="2700000" algn="tl">
                    <a:srgbClr val="C0C0C0"/>
                  </a:outerShdw>
                </a:effectLst>
                <a:latin typeface="Calibri" pitchFamily="34" charset="0"/>
              </a:rPr>
              <a:t>Plan an index, use short paragraphs, point out key passages, schematise the concepts</a:t>
            </a:r>
          </a:p>
          <a:p>
            <a:pPr lvl="1" eaLnBrk="1" hangingPunct="1">
              <a:spcBef>
                <a:spcPct val="20000"/>
              </a:spcBef>
              <a:buClr>
                <a:srgbClr val="FF9900"/>
              </a:buClr>
              <a:buFont typeface="Wingdings" pitchFamily="2" charset="2"/>
              <a:buNone/>
              <a:defRPr/>
            </a:pPr>
            <a:endParaRPr lang="en-US" altLang="it-IT" sz="2400" dirty="0">
              <a:solidFill>
                <a:schemeClr val="accent3">
                  <a:lumMod val="50000"/>
                </a:schemeClr>
              </a:solidFill>
              <a:effectLst>
                <a:outerShdw blurRad="38100" dist="38100" dir="2700000" algn="tl">
                  <a:srgbClr val="C0C0C0"/>
                </a:outerShdw>
              </a:effectLst>
              <a:latin typeface="Calibri" pitchFamily="34" charset="0"/>
            </a:endParaRPr>
          </a:p>
          <a:p>
            <a:pPr lvl="1" eaLnBrk="1" hangingPunct="1">
              <a:spcBef>
                <a:spcPct val="20000"/>
              </a:spcBef>
              <a:buClr>
                <a:srgbClr val="FF9900"/>
              </a:buClr>
              <a:buFont typeface="Wingdings" pitchFamily="2" charset="2"/>
              <a:buNone/>
              <a:defRPr/>
            </a:pPr>
            <a:r>
              <a:rPr lang="en-US" altLang="it-IT" sz="2400" dirty="0">
                <a:solidFill>
                  <a:schemeClr val="accent3">
                    <a:lumMod val="50000"/>
                  </a:schemeClr>
                </a:solidFill>
                <a:effectLst>
                  <a:outerShdw blurRad="38100" dist="38100" dir="2700000" algn="tl">
                    <a:srgbClr val="C0C0C0"/>
                  </a:outerShdw>
                </a:effectLst>
                <a:latin typeface="Calibri" pitchFamily="34" charset="0"/>
              </a:rPr>
              <a:t>Insert only information relevant to the project</a:t>
            </a:r>
          </a:p>
          <a:p>
            <a:pPr lvl="1" eaLnBrk="1" hangingPunct="1">
              <a:spcBef>
                <a:spcPct val="20000"/>
              </a:spcBef>
              <a:buClr>
                <a:srgbClr val="FF9900"/>
              </a:buClr>
              <a:buFont typeface="Wingdings" pitchFamily="2" charset="2"/>
              <a:buNone/>
              <a:defRPr/>
            </a:pPr>
            <a:endParaRPr lang="en-US" altLang="it-IT" sz="2400" dirty="0">
              <a:solidFill>
                <a:schemeClr val="accent3">
                  <a:lumMod val="50000"/>
                </a:schemeClr>
              </a:solidFill>
              <a:effectLst>
                <a:outerShdw blurRad="38100" dist="38100" dir="2700000" algn="tl">
                  <a:srgbClr val="C0C0C0"/>
                </a:outerShdw>
              </a:effectLst>
              <a:latin typeface="Calibri" pitchFamily="34" charset="0"/>
            </a:endParaRPr>
          </a:p>
          <a:p>
            <a:pPr lvl="1" eaLnBrk="1" hangingPunct="1">
              <a:spcBef>
                <a:spcPct val="20000"/>
              </a:spcBef>
              <a:buClr>
                <a:srgbClr val="FF9900"/>
              </a:buClr>
              <a:buFont typeface="Wingdings" pitchFamily="2" charset="2"/>
              <a:buNone/>
              <a:defRPr/>
            </a:pPr>
            <a:r>
              <a:rPr lang="en-US" altLang="it-IT" sz="2400" dirty="0">
                <a:solidFill>
                  <a:schemeClr val="accent3">
                    <a:lumMod val="50000"/>
                  </a:schemeClr>
                </a:solidFill>
                <a:effectLst>
                  <a:outerShdw blurRad="38100" dist="38100" dir="2700000" algn="tl">
                    <a:srgbClr val="C0C0C0"/>
                  </a:outerShdw>
                </a:effectLst>
                <a:latin typeface="Calibri" pitchFamily="34" charset="0"/>
              </a:rPr>
              <a:t>Answer to ALL the questions indicated in the application form</a:t>
            </a:r>
          </a:p>
        </p:txBody>
      </p:sp>
      <p:sp>
        <p:nvSpPr>
          <p:cNvPr id="5" name="Rettangolo 4">
            <a:extLst>
              <a:ext uri="{FF2B5EF4-FFF2-40B4-BE49-F238E27FC236}">
                <a16:creationId xmlns:a16="http://schemas.microsoft.com/office/drawing/2014/main" id="{97909DC6-20D6-4279-9A31-32B5042803D0}"/>
              </a:ext>
            </a:extLst>
          </p:cNvPr>
          <p:cNvSpPr/>
          <p:nvPr/>
        </p:nvSpPr>
        <p:spPr>
          <a:xfrm>
            <a:off x="198784" y="97321"/>
            <a:ext cx="7159625" cy="579438"/>
          </a:xfrm>
          <a:prstGeom prst="rect">
            <a:avLst/>
          </a:prstGeom>
        </p:spPr>
        <p:txBody>
          <a:bodyP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r>
              <a:rPr lang="en-GB" altLang="it-IT" sz="3200" b="1" dirty="0">
                <a:solidFill>
                  <a:schemeClr val="bg1"/>
                </a:solidFill>
                <a:effectLst>
                  <a:outerShdw blurRad="38100" dist="38100" dir="2700000" algn="tl">
                    <a:srgbClr val="C0C0C0"/>
                  </a:outerShdw>
                </a:effectLst>
                <a:latin typeface="Calibri" pitchFamily="34" charset="0"/>
              </a:rPr>
              <a:t>More tips for a good proposal….</a:t>
            </a:r>
            <a:endParaRPr lang="it-IT" altLang="it-IT" sz="3200" b="1" dirty="0">
              <a:solidFill>
                <a:schemeClr val="bg1"/>
              </a:solidFill>
              <a:effectLst>
                <a:outerShdw blurRad="38100" dist="38100" dir="2700000" algn="tl">
                  <a:srgbClr val="C0C0C0"/>
                </a:outerShdw>
              </a:effectLst>
              <a:latin typeface="Calibri" pitchFamily="34" charset="0"/>
            </a:endParaRPr>
          </a:p>
        </p:txBody>
      </p:sp>
      <p:sp>
        <p:nvSpPr>
          <p:cNvPr id="7" name="Slide Number Placeholder 3">
            <a:extLst>
              <a:ext uri="{FF2B5EF4-FFF2-40B4-BE49-F238E27FC236}">
                <a16:creationId xmlns:a16="http://schemas.microsoft.com/office/drawing/2014/main" id="{AC3A8796-6322-4CAD-9075-81B0E89727D8}"/>
              </a:ext>
            </a:extLst>
          </p:cNvPr>
          <p:cNvSpPr txBox="1">
            <a:spLocks/>
          </p:cNvSpPr>
          <p:nvPr/>
        </p:nvSpPr>
        <p:spPr>
          <a:xfrm>
            <a:off x="10990233" y="6296798"/>
            <a:ext cx="423202" cy="365125"/>
          </a:xfrm>
          <a:prstGeom prst="rect">
            <a:avLst/>
          </a:prstGeom>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53460F-4842-4D3E-9A90-DC68674D7543}" type="slidenum">
              <a:rPr lang="it-IT" altLang="it-IT" sz="900" smtClean="0">
                <a:solidFill>
                  <a:prstClr val="black">
                    <a:tint val="75000"/>
                  </a:prstClr>
                </a:solidFill>
                <a:latin typeface="Calibri" panose="020F0502020204030204"/>
              </a:rPr>
              <a:pPr>
                <a:defRPr/>
              </a:pPr>
              <a:t>26</a:t>
            </a:fld>
            <a:endParaRPr lang="it-IT" altLang="it-IT" sz="900" dirty="0">
              <a:solidFill>
                <a:prstClr val="black">
                  <a:tint val="75000"/>
                </a:prstClr>
              </a:solidFill>
              <a:latin typeface="Calibri" panose="020F0502020204030204"/>
            </a:endParaRPr>
          </a:p>
        </p:txBody>
      </p:sp>
      <p:pic>
        <p:nvPicPr>
          <p:cNvPr id="9" name="Picture 8" descr="A close up of a sign&#10;&#10;Description generated with very high confidence">
            <a:extLst>
              <a:ext uri="{FF2B5EF4-FFF2-40B4-BE49-F238E27FC236}">
                <a16:creationId xmlns:a16="http://schemas.microsoft.com/office/drawing/2014/main" id="{F125D324-EA9F-4272-A2B6-F4EA421DAC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60346" y="4400500"/>
            <a:ext cx="3784600" cy="1524000"/>
          </a:xfrm>
          <a:prstGeom prst="rect">
            <a:avLst/>
          </a:prstGeom>
        </p:spPr>
      </p:pic>
    </p:spTree>
    <p:extLst>
      <p:ext uri="{BB962C8B-B14F-4D97-AF65-F5344CB8AC3E}">
        <p14:creationId xmlns:p14="http://schemas.microsoft.com/office/powerpoint/2010/main" val="35377504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egnaposto numero diapositiva 4">
            <a:extLst>
              <a:ext uri="{FF2B5EF4-FFF2-40B4-BE49-F238E27FC236}">
                <a16:creationId xmlns:a16="http://schemas.microsoft.com/office/drawing/2014/main" id="{68EFCCA9-635B-4BE2-99DE-E303676CA77C}"/>
              </a:ext>
            </a:extLst>
          </p:cNvPr>
          <p:cNvSpPr txBox="1">
            <a:spLocks noGrp="1"/>
          </p:cNvSpPr>
          <p:nvPr/>
        </p:nvSpPr>
        <p:spPr bwMode="auto">
          <a:xfrm>
            <a:off x="7824788" y="6453188"/>
            <a:ext cx="213360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r" eaLnBrk="1" hangingPunct="1">
              <a:spcBef>
                <a:spcPct val="0"/>
              </a:spcBef>
              <a:buFontTx/>
              <a:buNone/>
            </a:pPr>
            <a:fld id="{52494758-9AC8-4055-BB3E-AEC0FAD78856}" type="slidenum">
              <a:rPr lang="en-GB" altLang="it-IT" sz="1200">
                <a:solidFill>
                  <a:schemeClr val="bg1"/>
                </a:solidFill>
                <a:latin typeface="Calibri" panose="020F0502020204030204" pitchFamily="34" charset="0"/>
                <a:ea typeface="MS PGothic" panose="020B0600070205080204" pitchFamily="34" charset="-128"/>
              </a:rPr>
              <a:pPr algn="r" eaLnBrk="1" hangingPunct="1">
                <a:spcBef>
                  <a:spcPct val="0"/>
                </a:spcBef>
                <a:buFontTx/>
                <a:buNone/>
              </a:pPr>
              <a:t>27</a:t>
            </a:fld>
            <a:endParaRPr lang="en-GB" altLang="it-IT" sz="1200">
              <a:solidFill>
                <a:schemeClr val="bg1"/>
              </a:solidFill>
              <a:latin typeface="Calibri" panose="020F0502020204030204" pitchFamily="34" charset="0"/>
              <a:ea typeface="MS PGothic" panose="020B0600070205080204" pitchFamily="34" charset="-128"/>
            </a:endParaRPr>
          </a:p>
        </p:txBody>
      </p:sp>
      <p:sp>
        <p:nvSpPr>
          <p:cNvPr id="14339" name="Rectangle 2">
            <a:extLst>
              <a:ext uri="{FF2B5EF4-FFF2-40B4-BE49-F238E27FC236}">
                <a16:creationId xmlns:a16="http://schemas.microsoft.com/office/drawing/2014/main" id="{6F45D87D-51BE-44AF-9DAB-DB863EEEE5B1}"/>
              </a:ext>
            </a:extLst>
          </p:cNvPr>
          <p:cNvSpPr>
            <a:spLocks noGrp="1" noChangeArrowheads="1"/>
          </p:cNvSpPr>
          <p:nvPr>
            <p:ph type="body" idx="4294967295"/>
          </p:nvPr>
        </p:nvSpPr>
        <p:spPr>
          <a:xfrm>
            <a:off x="0" y="1450975"/>
            <a:ext cx="9798050" cy="2998788"/>
          </a:xfrm>
        </p:spPr>
        <p:txBody>
          <a:bodyPr wrap="square">
            <a:spAutoFit/>
          </a:bodyPr>
          <a:lstStyle/>
          <a:p>
            <a:pPr marL="0" indent="0" algn="ctr">
              <a:buNone/>
              <a:defRPr/>
            </a:pPr>
            <a:endParaRPr lang="it-IT" altLang="it-IT" sz="2400" b="1" dirty="0">
              <a:cs typeface="Times New Roman" pitchFamily="18" charset="0"/>
            </a:endParaRPr>
          </a:p>
          <a:p>
            <a:pPr marL="0" indent="0" algn="ctr">
              <a:buNone/>
              <a:defRPr/>
            </a:pPr>
            <a:r>
              <a:rPr lang="it-IT" altLang="it-IT" dirty="0">
                <a:solidFill>
                  <a:schemeClr val="accent3">
                    <a:lumMod val="50000"/>
                  </a:schemeClr>
                </a:solidFill>
                <a:latin typeface="+mn-lt"/>
                <a:ea typeface="MS PGothic" pitchFamily="34" charset="-128"/>
              </a:rPr>
              <a:t>Make the proposal readable. Evaluator has few hours to read your proposal and evaluate it.</a:t>
            </a:r>
          </a:p>
          <a:p>
            <a:pPr marL="0" indent="0" algn="ctr">
              <a:buNone/>
              <a:defRPr/>
            </a:pPr>
            <a:r>
              <a:rPr lang="it-IT" altLang="it-IT" dirty="0">
                <a:solidFill>
                  <a:schemeClr val="accent3">
                    <a:lumMod val="50000"/>
                  </a:schemeClr>
                </a:solidFill>
                <a:latin typeface="+mn-lt"/>
                <a:ea typeface="MS PGothic" pitchFamily="34" charset="-128"/>
              </a:rPr>
              <a:t>Write in bold, use cursiv, underline.</a:t>
            </a:r>
          </a:p>
          <a:p>
            <a:pPr marL="0" indent="0" algn="ctr">
              <a:buNone/>
              <a:defRPr/>
            </a:pPr>
            <a:endParaRPr lang="it-IT" altLang="it-IT" dirty="0">
              <a:latin typeface="+mn-lt"/>
              <a:ea typeface="MS PGothic" pitchFamily="34" charset="-128"/>
            </a:endParaRPr>
          </a:p>
        </p:txBody>
      </p:sp>
      <p:sp>
        <p:nvSpPr>
          <p:cNvPr id="109572" name="AutoShape 3">
            <a:extLst>
              <a:ext uri="{FF2B5EF4-FFF2-40B4-BE49-F238E27FC236}">
                <a16:creationId xmlns:a16="http://schemas.microsoft.com/office/drawing/2014/main" id="{EC519ADE-9EAE-4AB7-BC83-E22D5485D7F3}"/>
              </a:ext>
            </a:extLst>
          </p:cNvPr>
          <p:cNvSpPr>
            <a:spLocks noChangeArrowheads="1"/>
          </p:cNvSpPr>
          <p:nvPr/>
        </p:nvSpPr>
        <p:spPr bwMode="auto">
          <a:xfrm rot="20315412">
            <a:off x="435667" y="4512580"/>
            <a:ext cx="2362200" cy="762000"/>
          </a:xfrm>
          <a:prstGeom prst="rightArrow">
            <a:avLst>
              <a:gd name="adj1" fmla="val 50000"/>
              <a:gd name="adj2" fmla="val 77500"/>
            </a:avLst>
          </a:prstGeom>
          <a:solidFill>
            <a:srgbClr val="C0C0C0"/>
          </a:solidFill>
          <a:ln w="38100">
            <a:solidFill>
              <a:srgbClr val="0099FF"/>
            </a:solidFill>
            <a:miter lim="800000"/>
            <a:headEnd/>
            <a:tailEnd/>
          </a:ln>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endParaRPr lang="it-IT" altLang="it-IT" sz="1800">
              <a:latin typeface="Calibri" panose="020F0502020204030204" pitchFamily="34" charset="0"/>
              <a:ea typeface="MS PGothic" panose="020B0600070205080204" pitchFamily="34" charset="-128"/>
            </a:endParaRPr>
          </a:p>
        </p:txBody>
      </p:sp>
      <p:sp>
        <p:nvSpPr>
          <p:cNvPr id="2" name="Rectangle 1">
            <a:extLst>
              <a:ext uri="{FF2B5EF4-FFF2-40B4-BE49-F238E27FC236}">
                <a16:creationId xmlns:a16="http://schemas.microsoft.com/office/drawing/2014/main" id="{4DC4F75B-AE21-4EBE-87F6-EA345FE4DD28}"/>
              </a:ext>
            </a:extLst>
          </p:cNvPr>
          <p:cNvSpPr/>
          <p:nvPr/>
        </p:nvSpPr>
        <p:spPr>
          <a:xfrm>
            <a:off x="2855442" y="4107531"/>
            <a:ext cx="6815072" cy="584775"/>
          </a:xfrm>
          <a:prstGeom prst="rect">
            <a:avLst/>
          </a:prstGeom>
        </p:spPr>
        <p:txBody>
          <a:bodyPr wrap="none">
            <a:spAutoFit/>
          </a:bodyPr>
          <a:lstStyle/>
          <a:p>
            <a:pPr algn="ctr">
              <a:defRPr/>
            </a:pPr>
            <a:r>
              <a:rPr lang="it-IT" altLang="it-IT" sz="3200" dirty="0">
                <a:effectLst>
                  <a:outerShdw blurRad="38100" dist="38100" dir="2700000" algn="tl">
                    <a:srgbClr val="C0C0C0"/>
                  </a:outerShdw>
                </a:effectLst>
                <a:ea typeface="MS PGothic" pitchFamily="34" charset="-128"/>
              </a:rPr>
              <a:t>Better one table than thousand words…</a:t>
            </a:r>
          </a:p>
        </p:txBody>
      </p:sp>
      <p:pic>
        <p:nvPicPr>
          <p:cNvPr id="3" name="Picture 2">
            <a:extLst>
              <a:ext uri="{FF2B5EF4-FFF2-40B4-BE49-F238E27FC236}">
                <a16:creationId xmlns:a16="http://schemas.microsoft.com/office/drawing/2014/main" id="{84EC38FE-6E03-4339-80CC-64A6D30C12D9}"/>
              </a:ext>
            </a:extLst>
          </p:cNvPr>
          <p:cNvPicPr>
            <a:picLocks noChangeAspect="1"/>
          </p:cNvPicPr>
          <p:nvPr/>
        </p:nvPicPr>
        <p:blipFill>
          <a:blip r:embed="rId3"/>
          <a:stretch>
            <a:fillRect/>
          </a:stretch>
        </p:blipFill>
        <p:spPr>
          <a:xfrm>
            <a:off x="0" y="0"/>
            <a:ext cx="7321931" cy="902286"/>
          </a:xfrm>
          <a:prstGeom prst="rect">
            <a:avLst/>
          </a:prstGeom>
        </p:spPr>
      </p:pic>
      <p:sp>
        <p:nvSpPr>
          <p:cNvPr id="10" name="Slide Number Placeholder 3">
            <a:extLst>
              <a:ext uri="{FF2B5EF4-FFF2-40B4-BE49-F238E27FC236}">
                <a16:creationId xmlns:a16="http://schemas.microsoft.com/office/drawing/2014/main" id="{0694D0D5-8120-4455-8688-BE3468443744}"/>
              </a:ext>
            </a:extLst>
          </p:cNvPr>
          <p:cNvSpPr txBox="1">
            <a:spLocks/>
          </p:cNvSpPr>
          <p:nvPr/>
        </p:nvSpPr>
        <p:spPr>
          <a:xfrm>
            <a:off x="10990233" y="6361043"/>
            <a:ext cx="353628" cy="300880"/>
          </a:xfrm>
          <a:prstGeom prst="rect">
            <a:avLst/>
          </a:prstGeom>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53460F-4842-4D3E-9A90-DC68674D7543}" type="slidenum">
              <a:rPr lang="it-IT" altLang="it-IT" sz="900" smtClean="0">
                <a:solidFill>
                  <a:prstClr val="black">
                    <a:tint val="75000"/>
                  </a:prstClr>
                </a:solidFill>
                <a:latin typeface="Calibri" panose="020F0502020204030204"/>
              </a:rPr>
              <a:pPr>
                <a:defRPr/>
              </a:pPr>
              <a:t>27</a:t>
            </a:fld>
            <a:endParaRPr lang="it-IT" altLang="it-IT" sz="900" dirty="0">
              <a:solidFill>
                <a:prstClr val="black">
                  <a:tint val="75000"/>
                </a:prstClr>
              </a:solidFill>
              <a:latin typeface="Calibri" panose="020F0502020204030204"/>
            </a:endParaRPr>
          </a:p>
        </p:txBody>
      </p:sp>
    </p:spTree>
    <p:extLst>
      <p:ext uri="{BB962C8B-B14F-4D97-AF65-F5344CB8AC3E}">
        <p14:creationId xmlns:p14="http://schemas.microsoft.com/office/powerpoint/2010/main" val="2436396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9572"/>
                                        </p:tgtEl>
                                        <p:attrNameLst>
                                          <p:attrName>style.visibility</p:attrName>
                                        </p:attrNameLst>
                                      </p:cBhvr>
                                      <p:to>
                                        <p:strVal val="visible"/>
                                      </p:to>
                                    </p:set>
                                    <p:animEffect transition="in" filter="circle(in)">
                                      <p:cBhvr>
                                        <p:cTn id="7" dur="2000"/>
                                        <p:tgtEl>
                                          <p:spTgt spid="10957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2" grpId="0" animBg="1"/>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lnSpcReduction="10000"/>
          </a:bodyPr>
          <a:lstStyle/>
          <a:p>
            <a:r>
              <a:rPr lang="en-US" dirty="0" smtClean="0"/>
              <a:t>Olga MEEROVSKAYA, </a:t>
            </a:r>
            <a:r>
              <a:rPr lang="en-US" dirty="0" smtClean="0">
                <a:hlinkClick r:id="rId2"/>
              </a:rPr>
              <a:t>meerovskaya@fp7-nip.org.by</a:t>
            </a:r>
            <a:r>
              <a:rPr lang="en-US" dirty="0" smtClean="0"/>
              <a:t>, tel. +375 296612576</a:t>
            </a:r>
          </a:p>
          <a:p>
            <a:r>
              <a:rPr lang="en-US" dirty="0" smtClean="0"/>
              <a:t>Katherine Skuratovich, </a:t>
            </a:r>
            <a:r>
              <a:rPr lang="en-US" dirty="0" smtClean="0">
                <a:hlinkClick r:id="rId3"/>
              </a:rPr>
              <a:t>skuratovich@belisa.org.by</a:t>
            </a:r>
            <a:r>
              <a:rPr lang="en-US" dirty="0" smtClean="0"/>
              <a:t>, tel. +375 29 3356018</a:t>
            </a:r>
            <a:endParaRPr lang="ru-RU" dirty="0"/>
          </a:p>
        </p:txBody>
      </p:sp>
      <p:sp>
        <p:nvSpPr>
          <p:cNvPr id="4" name="Подзаголовок 2"/>
          <p:cNvSpPr txBox="1">
            <a:spLocks/>
          </p:cNvSpPr>
          <p:nvPr/>
        </p:nvSpPr>
        <p:spPr>
          <a:xfrm>
            <a:off x="995082" y="1488141"/>
            <a:ext cx="8534400" cy="1752600"/>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r>
              <a:rPr lang="en-US" sz="3600" dirty="0" smtClean="0"/>
              <a:t>Thanks for your attention!</a:t>
            </a:r>
          </a:p>
        </p:txBody>
      </p:sp>
    </p:spTree>
    <p:extLst>
      <p:ext uri="{BB962C8B-B14F-4D97-AF65-F5344CB8AC3E}">
        <p14:creationId xmlns:p14="http://schemas.microsoft.com/office/powerpoint/2010/main" val="4227349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 name="Table 1">
            <a:extLst>
              <a:ext uri="{FF2B5EF4-FFF2-40B4-BE49-F238E27FC236}">
                <a16:creationId xmlns:a16="http://schemas.microsoft.com/office/drawing/2014/main" id="{E5C53B2C-D442-4792-9E70-88AF07D0CE55}"/>
              </a:ext>
            </a:extLst>
          </p:cNvPr>
          <p:cNvGraphicFramePr>
            <a:graphicFrameLocks noGrp="1"/>
          </p:cNvGraphicFramePr>
          <p:nvPr>
            <p:extLst>
              <p:ext uri="{D42A27DB-BD31-4B8C-83A1-F6EECF244321}">
                <p14:modId xmlns:p14="http://schemas.microsoft.com/office/powerpoint/2010/main" val="1703410375"/>
              </p:ext>
            </p:extLst>
          </p:nvPr>
        </p:nvGraphicFramePr>
        <p:xfrm>
          <a:off x="152399" y="1400744"/>
          <a:ext cx="11887200" cy="4056511"/>
        </p:xfrm>
        <a:graphic>
          <a:graphicData uri="http://schemas.openxmlformats.org/drawingml/2006/table">
            <a:tbl>
              <a:tblPr/>
              <a:tblGrid>
                <a:gridCol w="3688683">
                  <a:extLst>
                    <a:ext uri="{9D8B030D-6E8A-4147-A177-3AD203B41FA5}">
                      <a16:colId xmlns:a16="http://schemas.microsoft.com/office/drawing/2014/main" val="20000"/>
                    </a:ext>
                  </a:extLst>
                </a:gridCol>
                <a:gridCol w="3988468">
                  <a:extLst>
                    <a:ext uri="{9D8B030D-6E8A-4147-A177-3AD203B41FA5}">
                      <a16:colId xmlns:a16="http://schemas.microsoft.com/office/drawing/2014/main" val="20001"/>
                    </a:ext>
                  </a:extLst>
                </a:gridCol>
                <a:gridCol w="4210049">
                  <a:extLst>
                    <a:ext uri="{9D8B030D-6E8A-4147-A177-3AD203B41FA5}">
                      <a16:colId xmlns:a16="http://schemas.microsoft.com/office/drawing/2014/main" val="20002"/>
                    </a:ext>
                  </a:extLst>
                </a:gridCol>
              </a:tblGrid>
              <a:tr h="442904">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2400" b="1" i="0" u="none" strike="noStrike" cap="none" normalizeH="0" baseline="0" dirty="0">
                          <a:ln>
                            <a:noFill/>
                          </a:ln>
                          <a:solidFill>
                            <a:schemeClr val="accent3">
                              <a:lumMod val="75000"/>
                            </a:schemeClr>
                          </a:solidFill>
                          <a:effectLst>
                            <a:outerShdw blurRad="38100" dist="38100" dir="2700000" algn="tl">
                              <a:srgbClr val="000000">
                                <a:alpha val="43137"/>
                              </a:srgbClr>
                            </a:outerShdw>
                          </a:effectLst>
                          <a:latin typeface="+mn-lt"/>
                          <a:ea typeface="Calibri" pitchFamily="34" charset="0"/>
                          <a:cs typeface="Times New Roman" pitchFamily="18" charset="0"/>
                        </a:rPr>
                        <a:t>Excellence</a:t>
                      </a:r>
                      <a:endParaRPr kumimoji="0" lang="en-GB" altLang="it-IT" sz="2400" b="0" i="0" u="none" strike="noStrike" cap="none" normalizeH="0" baseline="0" dirty="0">
                        <a:ln>
                          <a:noFill/>
                        </a:ln>
                        <a:solidFill>
                          <a:schemeClr val="accent3">
                            <a:lumMod val="75000"/>
                          </a:schemeClr>
                        </a:solidFill>
                        <a:effectLst>
                          <a:outerShdw blurRad="38100" dist="38100" dir="2700000" algn="tl">
                            <a:srgbClr val="000000">
                              <a:alpha val="43137"/>
                            </a:srgbClr>
                          </a:outerShdw>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2400" b="1" i="0" u="none" strike="noStrike" cap="none" normalizeH="0" baseline="0" dirty="0">
                          <a:ln>
                            <a:noFill/>
                          </a:ln>
                          <a:solidFill>
                            <a:schemeClr val="accent3">
                              <a:lumMod val="75000"/>
                            </a:schemeClr>
                          </a:solidFill>
                          <a:effectLst>
                            <a:outerShdw blurRad="38100" dist="38100" dir="2700000" algn="tl">
                              <a:srgbClr val="000000">
                                <a:alpha val="43137"/>
                              </a:srgbClr>
                            </a:outerShdw>
                          </a:effectLst>
                          <a:latin typeface="+mn-lt"/>
                          <a:ea typeface="Calibri" pitchFamily="34" charset="0"/>
                          <a:cs typeface="Times New Roman" pitchFamily="18" charset="0"/>
                        </a:rPr>
                        <a:t>Impact</a:t>
                      </a:r>
                      <a:endParaRPr kumimoji="0" lang="en-GB" altLang="it-IT" sz="2400" b="0" i="0" u="none" strike="noStrike" cap="none" normalizeH="0" baseline="0" dirty="0">
                        <a:ln>
                          <a:noFill/>
                        </a:ln>
                        <a:solidFill>
                          <a:schemeClr val="accent3">
                            <a:lumMod val="75000"/>
                          </a:schemeClr>
                        </a:solidFill>
                        <a:effectLst>
                          <a:outerShdw blurRad="38100" dist="38100" dir="2700000" algn="tl">
                            <a:srgbClr val="000000">
                              <a:alpha val="43137"/>
                            </a:srgbClr>
                          </a:outerShdw>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en-GB" altLang="it-IT" sz="2400" b="1" i="0" u="none" strike="noStrike" cap="none" normalizeH="0" baseline="0" dirty="0">
                          <a:ln>
                            <a:noFill/>
                          </a:ln>
                          <a:solidFill>
                            <a:schemeClr val="accent3">
                              <a:lumMod val="75000"/>
                            </a:schemeClr>
                          </a:solidFill>
                          <a:effectLst>
                            <a:outerShdw blurRad="38100" dist="38100" dir="2700000" algn="tl">
                              <a:srgbClr val="000000">
                                <a:alpha val="43137"/>
                              </a:srgbClr>
                            </a:outerShdw>
                          </a:effectLst>
                          <a:latin typeface="+mn-lt"/>
                          <a:ea typeface="Calibri" pitchFamily="34" charset="0"/>
                          <a:cs typeface="Times New Roman" pitchFamily="18" charset="0"/>
                        </a:rPr>
                        <a:t>Implementation</a:t>
                      </a:r>
                      <a:endParaRPr kumimoji="0" lang="en-GB" altLang="it-IT" sz="2400" b="0" i="0" u="none" strike="noStrike" cap="none" normalizeH="0" baseline="0" dirty="0">
                        <a:ln>
                          <a:noFill/>
                        </a:ln>
                        <a:solidFill>
                          <a:schemeClr val="accent3">
                            <a:lumMod val="75000"/>
                          </a:schemeClr>
                        </a:solidFill>
                        <a:effectLst>
                          <a:outerShdw blurRad="38100" dist="38100" dir="2700000" algn="tl">
                            <a:srgbClr val="000000">
                              <a:alpha val="43137"/>
                            </a:srgbClr>
                          </a:outerShdw>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3613607">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A high quality and credible research/innovation project with a clear explanation of the knowledge sharing and proposed interactions between the participating </a:t>
                      </a:r>
                      <a:r>
                        <a:rPr kumimoji="0" lang="en-US" altLang="it-IT" sz="2000" b="1" i="0" u="none" strike="noStrike" cap="none" normalizeH="0" baseline="0" dirty="0" err="1">
                          <a:ln>
                            <a:noFill/>
                          </a:ln>
                          <a:solidFill>
                            <a:schemeClr val="accent3">
                              <a:lumMod val="75000"/>
                            </a:schemeClr>
                          </a:solidFill>
                          <a:effectLst/>
                          <a:latin typeface="+mn-lt"/>
                          <a:ea typeface="Calibri" pitchFamily="34" charset="0"/>
                          <a:cs typeface="Times New Roman" pitchFamily="18" charset="0"/>
                        </a:rPr>
                        <a:t>organisations</a:t>
                      </a:r>
                      <a:r>
                        <a:rPr kumimoji="0" lang="en-GB"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 </a:t>
                      </a:r>
                      <a:endParaRPr kumimoji="0" lang="en-GB" altLang="it-IT" sz="2000" b="0" i="0" u="none" strike="noStrike" cap="none" normalizeH="0" baseline="0" dirty="0">
                        <a:ln>
                          <a:noFill/>
                        </a:ln>
                        <a:solidFill>
                          <a:schemeClr val="accent3">
                            <a:lumMod val="75000"/>
                          </a:schemeClr>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Demonstrated potential for enhancing the future career prospects of the staff members and development of new and lasting research collaborations between participating </a:t>
                      </a:r>
                      <a:r>
                        <a:rPr kumimoji="0" lang="en-US" altLang="it-IT" sz="2000" b="1" i="0" u="none" strike="noStrike" cap="none" normalizeH="0" baseline="0" dirty="0" err="1">
                          <a:ln>
                            <a:noFill/>
                          </a:ln>
                          <a:solidFill>
                            <a:schemeClr val="accent3">
                              <a:lumMod val="75000"/>
                            </a:schemeClr>
                          </a:solidFill>
                          <a:effectLst/>
                          <a:latin typeface="+mn-lt"/>
                          <a:ea typeface="Calibri" pitchFamily="34" charset="0"/>
                          <a:cs typeface="Times New Roman" pitchFamily="18" charset="0"/>
                        </a:rPr>
                        <a:t>organisations</a:t>
                      </a: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 </a:t>
                      </a:r>
                    </a:p>
                    <a:p>
                      <a:pPr marL="0" marR="0" lvl="0" indent="0" algn="just" defTabSz="914400" rtl="0" eaLnBrk="1" fontAlgn="base" latinLnBrk="0" hangingPunct="1">
                        <a:lnSpc>
                          <a:spcPct val="115000"/>
                        </a:lnSpc>
                        <a:spcBef>
                          <a:spcPct val="0"/>
                        </a:spcBef>
                        <a:spcAft>
                          <a:spcPts val="1000"/>
                        </a:spcAft>
                        <a:buClrTx/>
                        <a:buSzTx/>
                        <a:buFontTx/>
                        <a:buNone/>
                        <a:tabLst/>
                      </a:pP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Appropriate plans for dissemination and communication of the outcomes of the action</a:t>
                      </a:r>
                      <a:endParaRPr kumimoji="0" lang="en-GB" altLang="it-IT" sz="2000" b="0" i="0" u="none" strike="noStrike" cap="none" normalizeH="0" baseline="0" dirty="0">
                        <a:ln>
                          <a:noFill/>
                        </a:ln>
                        <a:solidFill>
                          <a:schemeClr val="accent3">
                            <a:lumMod val="75000"/>
                          </a:schemeClr>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lvl1pPr>
                        <a:spcBef>
                          <a:spcPct val="20000"/>
                        </a:spcBef>
                        <a:defRPr sz="2800">
                          <a:solidFill>
                            <a:schemeClr val="tx1"/>
                          </a:solidFill>
                          <a:latin typeface="Arial" pitchFamily="34" charset="0"/>
                          <a:cs typeface="Arial" pitchFamily="34" charset="0"/>
                        </a:defRPr>
                      </a:lvl1pPr>
                      <a:lvl2pPr marL="742950" indent="-285750">
                        <a:spcBef>
                          <a:spcPct val="20000"/>
                        </a:spcBef>
                        <a:defRPr sz="2400">
                          <a:solidFill>
                            <a:schemeClr val="tx1"/>
                          </a:solidFill>
                          <a:latin typeface="Arial" pitchFamily="34" charset="0"/>
                          <a:cs typeface="Arial" pitchFamily="34" charset="0"/>
                        </a:defRPr>
                      </a:lvl2pPr>
                      <a:lvl3pPr marL="1143000" indent="-228600">
                        <a:spcBef>
                          <a:spcPct val="20000"/>
                        </a:spcBef>
                        <a:defRPr sz="2000">
                          <a:solidFill>
                            <a:schemeClr val="tx1"/>
                          </a:solidFill>
                          <a:latin typeface="Arial" pitchFamily="34" charset="0"/>
                          <a:cs typeface="Arial" pitchFamily="34" charset="0"/>
                        </a:defRPr>
                      </a:lvl3pPr>
                      <a:lvl4pPr marL="1600200" indent="-228600">
                        <a:spcBef>
                          <a:spcPct val="20000"/>
                        </a:spcBef>
                        <a:defRPr>
                          <a:solidFill>
                            <a:schemeClr val="tx1"/>
                          </a:solidFill>
                          <a:latin typeface="Arial" pitchFamily="34" charset="0"/>
                          <a:cs typeface="Arial" pitchFamily="34" charset="0"/>
                        </a:defRPr>
                      </a:lvl4pPr>
                      <a:lvl5pPr marL="2057400" indent="-228600">
                        <a:spcBef>
                          <a:spcPct val="20000"/>
                        </a:spcBef>
                        <a:defRPr>
                          <a:solidFill>
                            <a:schemeClr val="tx1"/>
                          </a:solidFill>
                          <a:latin typeface="Arial" pitchFamily="34" charset="0"/>
                          <a:cs typeface="Arial" pitchFamily="34" charset="0"/>
                        </a:defRPr>
                      </a:lvl5pPr>
                      <a:lvl6pPr marL="2514600" indent="-228600" fontAlgn="base">
                        <a:spcBef>
                          <a:spcPct val="20000"/>
                        </a:spcBef>
                        <a:spcAft>
                          <a:spcPct val="0"/>
                        </a:spcAft>
                        <a:defRPr>
                          <a:solidFill>
                            <a:schemeClr val="tx1"/>
                          </a:solidFill>
                          <a:latin typeface="Arial" pitchFamily="34" charset="0"/>
                          <a:cs typeface="Arial" pitchFamily="34" charset="0"/>
                        </a:defRPr>
                      </a:lvl6pPr>
                      <a:lvl7pPr marL="2971800" indent="-228600" fontAlgn="base">
                        <a:spcBef>
                          <a:spcPct val="20000"/>
                        </a:spcBef>
                        <a:spcAft>
                          <a:spcPct val="0"/>
                        </a:spcAft>
                        <a:defRPr>
                          <a:solidFill>
                            <a:schemeClr val="tx1"/>
                          </a:solidFill>
                          <a:latin typeface="Arial" pitchFamily="34" charset="0"/>
                          <a:cs typeface="Arial" pitchFamily="34" charset="0"/>
                        </a:defRPr>
                      </a:lvl7pPr>
                      <a:lvl8pPr marL="3429000" indent="-228600" fontAlgn="base">
                        <a:spcBef>
                          <a:spcPct val="20000"/>
                        </a:spcBef>
                        <a:spcAft>
                          <a:spcPct val="0"/>
                        </a:spcAft>
                        <a:defRPr>
                          <a:solidFill>
                            <a:schemeClr val="tx1"/>
                          </a:solidFill>
                          <a:latin typeface="Arial" pitchFamily="34" charset="0"/>
                          <a:cs typeface="Arial" pitchFamily="34" charset="0"/>
                        </a:defRPr>
                      </a:lvl8pPr>
                      <a:lvl9pPr marL="3886200" indent="-228600" fontAlgn="base">
                        <a:spcBef>
                          <a:spcPct val="20000"/>
                        </a:spcBef>
                        <a:spcAft>
                          <a:spcPct val="0"/>
                        </a:spcAf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15000"/>
                        </a:lnSpc>
                        <a:spcBef>
                          <a:spcPct val="0"/>
                        </a:spcBef>
                        <a:spcAft>
                          <a:spcPts val="1000"/>
                        </a:spcAft>
                        <a:buClrTx/>
                        <a:buSzTx/>
                        <a:buFontTx/>
                        <a:buNone/>
                        <a:tabLst/>
                      </a:pP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 A coherent and effective work plan; </a:t>
                      </a:r>
                    </a:p>
                    <a:p>
                      <a:pPr marL="0" marR="0" lvl="0" indent="0" algn="just" defTabSz="914400" rtl="0" eaLnBrk="1" fontAlgn="base" latinLnBrk="0" hangingPunct="1">
                        <a:lnSpc>
                          <a:spcPct val="115000"/>
                        </a:lnSpc>
                        <a:spcBef>
                          <a:spcPct val="0"/>
                        </a:spcBef>
                        <a:spcAft>
                          <a:spcPts val="1000"/>
                        </a:spcAft>
                        <a:buClrTx/>
                        <a:buSzTx/>
                        <a:buFontTx/>
                        <a:buNone/>
                        <a:tabLst/>
                      </a:pP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The demonstrated appropriateness of management structure/procedures;</a:t>
                      </a:r>
                    </a:p>
                    <a:p>
                      <a:pPr marL="0" marR="0" lvl="0" indent="0" algn="just" defTabSz="914400" rtl="0" eaLnBrk="1" fontAlgn="base" latinLnBrk="0" hangingPunct="1">
                        <a:lnSpc>
                          <a:spcPct val="115000"/>
                        </a:lnSpc>
                        <a:spcBef>
                          <a:spcPct val="0"/>
                        </a:spcBef>
                        <a:spcAft>
                          <a:spcPts val="1000"/>
                        </a:spcAft>
                        <a:buClrTx/>
                        <a:buSzTx/>
                        <a:buFontTx/>
                        <a:buNone/>
                        <a:tabLst/>
                      </a:pP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The commitment of participating </a:t>
                      </a:r>
                      <a:r>
                        <a:rPr kumimoji="0" lang="en-US" altLang="it-IT" sz="2000" b="1" i="0" u="none" strike="noStrike" cap="none" normalizeH="0" baseline="0" dirty="0" err="1">
                          <a:ln>
                            <a:noFill/>
                          </a:ln>
                          <a:solidFill>
                            <a:schemeClr val="accent3">
                              <a:lumMod val="75000"/>
                            </a:schemeClr>
                          </a:solidFill>
                          <a:effectLst/>
                          <a:latin typeface="+mn-lt"/>
                          <a:ea typeface="Calibri" pitchFamily="34" charset="0"/>
                          <a:cs typeface="Times New Roman" pitchFamily="18" charset="0"/>
                        </a:rPr>
                        <a:t>organisations</a:t>
                      </a:r>
                      <a:r>
                        <a:rPr kumimoji="0" lang="en-US" altLang="it-IT" sz="2000" b="1" i="0" u="none" strike="noStrike" cap="none" normalizeH="0" baseline="0" dirty="0">
                          <a:ln>
                            <a:noFill/>
                          </a:ln>
                          <a:solidFill>
                            <a:schemeClr val="accent3">
                              <a:lumMod val="75000"/>
                            </a:schemeClr>
                          </a:solidFill>
                          <a:effectLst/>
                          <a:latin typeface="+mn-lt"/>
                          <a:ea typeface="Calibri" pitchFamily="34" charset="0"/>
                          <a:cs typeface="Times New Roman" pitchFamily="18" charset="0"/>
                        </a:rPr>
                        <a:t> to provide an appropriate institutional environment and required competencies</a:t>
                      </a:r>
                      <a:endParaRPr kumimoji="0" lang="en-GB" altLang="it-IT" sz="2000" b="0" i="0" u="none" strike="noStrike" cap="none" normalizeH="0" baseline="0" dirty="0">
                        <a:ln>
                          <a:noFill/>
                        </a:ln>
                        <a:solidFill>
                          <a:schemeClr val="accent3">
                            <a:lumMod val="75000"/>
                          </a:schemeClr>
                        </a:solidFill>
                        <a:effectLst/>
                        <a:latin typeface="+mn-lt"/>
                        <a:ea typeface="Calibri" pitchFamily="34" charset="0"/>
                        <a:cs typeface="Times New Roman" pitchFamily="18" charset="0"/>
                      </a:endParaRPr>
                    </a:p>
                  </a:txBody>
                  <a:tcPr marL="67741" marR="6774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bl>
          </a:graphicData>
        </a:graphic>
      </p:graphicFrame>
      <p:sp>
        <p:nvSpPr>
          <p:cNvPr id="5" name="Titolo 1">
            <a:extLst>
              <a:ext uri="{FF2B5EF4-FFF2-40B4-BE49-F238E27FC236}">
                <a16:creationId xmlns:a16="http://schemas.microsoft.com/office/drawing/2014/main" id="{772ECF6E-7633-4893-905C-5010E81C24BE}"/>
              </a:ext>
            </a:extLst>
          </p:cNvPr>
          <p:cNvSpPr txBox="1">
            <a:spLocks/>
          </p:cNvSpPr>
          <p:nvPr/>
        </p:nvSpPr>
        <p:spPr>
          <a:xfrm>
            <a:off x="-92766" y="46579"/>
            <a:ext cx="8362122" cy="556212"/>
          </a:xfrm>
          <a:prstGeom prst="rect">
            <a:avLst/>
          </a:prstGeom>
          <a:no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457200">
              <a:defRPr/>
            </a:pPr>
            <a:r>
              <a:rPr lang="en-GB" sz="3200" b="1" dirty="0">
                <a:solidFill>
                  <a:schemeClr val="bg1"/>
                </a:solidFill>
                <a:latin typeface="Tahoma" panose="020B0604030504040204" pitchFamily="34" charset="0"/>
                <a:ea typeface="Tahoma" panose="020B0604030504040204" pitchFamily="34" charset="0"/>
                <a:cs typeface="Tahoma" panose="020B0604030504040204" pitchFamily="34" charset="0"/>
              </a:rPr>
              <a:t>RISE: What matters during evaluation?</a:t>
            </a:r>
          </a:p>
        </p:txBody>
      </p:sp>
      <p:sp>
        <p:nvSpPr>
          <p:cNvPr id="7" name="Slide Number Placeholder 3">
            <a:extLst>
              <a:ext uri="{FF2B5EF4-FFF2-40B4-BE49-F238E27FC236}">
                <a16:creationId xmlns:a16="http://schemas.microsoft.com/office/drawing/2014/main" id="{FD0003C1-EC5E-4A38-A826-3C74BD1F4A7E}"/>
              </a:ext>
            </a:extLst>
          </p:cNvPr>
          <p:cNvSpPr>
            <a:spLocks noGrp="1"/>
          </p:cNvSpPr>
          <p:nvPr>
            <p:ph type="sldNum" sz="quarter" idx="11"/>
          </p:nvPr>
        </p:nvSpPr>
        <p:spPr/>
        <p:txBody>
          <a:bodyPr/>
          <a:lstStyle/>
          <a:p>
            <a:pPr>
              <a:defRPr/>
            </a:pPr>
            <a:fld id="{5953460F-4842-4D3E-9A90-DC68674D7543}" type="slidenum">
              <a:rPr lang="it-IT" altLang="it-IT" smtClean="0"/>
              <a:pPr>
                <a:defRPr/>
              </a:pPr>
              <a:t>3</a:t>
            </a:fld>
            <a:endParaRPr lang="it-IT" altLang="it-IT" dirty="0"/>
          </a:p>
        </p:txBody>
      </p:sp>
      <p:sp>
        <p:nvSpPr>
          <p:cNvPr id="2" name="Rectangle 1">
            <a:extLst>
              <a:ext uri="{FF2B5EF4-FFF2-40B4-BE49-F238E27FC236}">
                <a16:creationId xmlns:a16="http://schemas.microsoft.com/office/drawing/2014/main" id="{F05128D7-DEC6-4CD1-AF54-B0E515B851C9}"/>
              </a:ext>
            </a:extLst>
          </p:cNvPr>
          <p:cNvSpPr/>
          <p:nvPr/>
        </p:nvSpPr>
        <p:spPr>
          <a:xfrm>
            <a:off x="2544417" y="5551291"/>
            <a:ext cx="7103165" cy="1200329"/>
          </a:xfrm>
          <a:prstGeom prst="rect">
            <a:avLst/>
          </a:prstGeom>
        </p:spPr>
        <p:txBody>
          <a:bodyPr wrap="square">
            <a:spAutoFit/>
          </a:bodyPr>
          <a:lstStyle/>
          <a:p>
            <a:r>
              <a:rPr lang="en-US" b="1" dirty="0">
                <a:effectLst>
                  <a:outerShdw blurRad="38100" dist="38100" dir="2700000" algn="tl">
                    <a:srgbClr val="000000">
                      <a:alpha val="43137"/>
                    </a:srgbClr>
                  </a:outerShdw>
                </a:effectLst>
              </a:rPr>
              <a:t>An overall threshold of 70% will be applied to the total weighted </a:t>
            </a:r>
            <a:r>
              <a:rPr lang="en-US" b="1" dirty="0" smtClean="0">
                <a:effectLst>
                  <a:outerShdw blurRad="38100" dist="38100" dir="2700000" algn="tl">
                    <a:srgbClr val="000000">
                      <a:alpha val="43137"/>
                    </a:srgbClr>
                  </a:outerShdw>
                </a:effectLst>
              </a:rPr>
              <a:t>score</a:t>
            </a:r>
          </a:p>
          <a:p>
            <a:endParaRPr lang="en-US" b="1" dirty="0">
              <a:effectLst>
                <a:outerShdw blurRad="38100" dist="38100" dir="2700000" algn="tl">
                  <a:srgbClr val="000000">
                    <a:alpha val="43137"/>
                  </a:srgbClr>
                </a:outerShdw>
              </a:effectLst>
            </a:endParaRPr>
          </a:p>
          <a:p>
            <a:endParaRPr lang="en-US" b="1" dirty="0" smtClean="0">
              <a:solidFill>
                <a:srgbClr val="FF0000"/>
              </a:solidFill>
              <a:effectLst>
                <a:outerShdw blurRad="38100" dist="38100" dir="2700000" algn="tl">
                  <a:srgbClr val="000000">
                    <a:alpha val="43137"/>
                  </a:srgbClr>
                </a:outerShdw>
              </a:effectLst>
            </a:endParaRPr>
          </a:p>
          <a:p>
            <a:r>
              <a:rPr lang="en-US" b="1" dirty="0" smtClean="0">
                <a:solidFill>
                  <a:srgbClr val="FF0000"/>
                </a:solidFill>
                <a:effectLst>
                  <a:outerShdw blurRad="38100" dist="38100" dir="2700000" algn="tl">
                    <a:srgbClr val="000000">
                      <a:alpha val="43137"/>
                    </a:srgbClr>
                  </a:outerShdw>
                </a:effectLst>
              </a:rPr>
              <a:t>See an example of Evaluation Summary Report</a:t>
            </a:r>
            <a:r>
              <a:rPr lang="en-US" dirty="0" smtClean="0">
                <a:solidFill>
                  <a:srgbClr val="FF0000"/>
                </a:solidFill>
              </a:rPr>
              <a:t> </a:t>
            </a:r>
            <a:endParaRPr lang="en-GB" dirty="0">
              <a:solidFill>
                <a:srgbClr val="FF0000"/>
              </a:solidFill>
            </a:endParaRPr>
          </a:p>
        </p:txBody>
      </p:sp>
    </p:spTree>
    <p:extLst>
      <p:ext uri="{BB962C8B-B14F-4D97-AF65-F5344CB8AC3E}">
        <p14:creationId xmlns:p14="http://schemas.microsoft.com/office/powerpoint/2010/main" val="227076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365FA9-4D68-4F09-9A90-DCE1A597E2F4}"/>
              </a:ext>
            </a:extLst>
          </p:cNvPr>
          <p:cNvSpPr/>
          <p:nvPr/>
        </p:nvSpPr>
        <p:spPr>
          <a:xfrm>
            <a:off x="0" y="1617570"/>
            <a:ext cx="5870713" cy="2585323"/>
          </a:xfrm>
          <a:prstGeom prst="rect">
            <a:avLst/>
          </a:prstGeom>
        </p:spPr>
        <p:txBody>
          <a:bodyPr wrap="square">
            <a:spAutoFit/>
          </a:bodyPr>
          <a:lstStyle/>
          <a:p>
            <a:r>
              <a:rPr lang="en-US" sz="2400" dirty="0"/>
              <a:t> </a:t>
            </a:r>
          </a:p>
          <a:p>
            <a:r>
              <a:rPr lang="en-US" sz="2000" b="1" dirty="0">
                <a:solidFill>
                  <a:schemeClr val="accent3">
                    <a:lumMod val="50000"/>
                  </a:schemeClr>
                </a:solidFill>
              </a:rPr>
              <a:t>START PAGE </a:t>
            </a:r>
          </a:p>
          <a:p>
            <a:pPr marL="457200" indent="-457200">
              <a:buAutoNum type="arabicPeriod"/>
            </a:pPr>
            <a:r>
              <a:rPr lang="en-US" sz="2000" b="1" dirty="0">
                <a:solidFill>
                  <a:schemeClr val="accent3">
                    <a:lumMod val="50000"/>
                  </a:schemeClr>
                </a:solidFill>
              </a:rPr>
              <a:t>TABLE OF CONTENT</a:t>
            </a:r>
          </a:p>
          <a:p>
            <a:pPr marL="457200" indent="-457200">
              <a:buAutoNum type="arabicPeriod"/>
            </a:pPr>
            <a:r>
              <a:rPr lang="en-US" sz="2000" b="1" dirty="0">
                <a:solidFill>
                  <a:schemeClr val="accent3">
                    <a:lumMod val="50000"/>
                  </a:schemeClr>
                </a:solidFill>
              </a:rPr>
              <a:t>EXCELLENCE </a:t>
            </a:r>
          </a:p>
          <a:p>
            <a:pPr marL="342900" indent="-342900">
              <a:buAutoNum type="arabicPeriod"/>
            </a:pPr>
            <a:r>
              <a:rPr lang="en-US" sz="2000" b="1" dirty="0">
                <a:solidFill>
                  <a:schemeClr val="accent3">
                    <a:lumMod val="50000"/>
                  </a:schemeClr>
                </a:solidFill>
              </a:rPr>
              <a:t>  IMPACT </a:t>
            </a:r>
          </a:p>
          <a:p>
            <a:pPr marL="342900" indent="-342900">
              <a:buAutoNum type="arabicPeriod"/>
            </a:pPr>
            <a:r>
              <a:rPr lang="en-US" sz="2000" b="1" dirty="0">
                <a:solidFill>
                  <a:schemeClr val="accent3">
                    <a:lumMod val="50000"/>
                  </a:schemeClr>
                </a:solidFill>
              </a:rPr>
              <a:t> QUALITY/EFFICIENCY OF THE  IMPLEMENTATION  </a:t>
            </a:r>
          </a:p>
          <a:p>
            <a:r>
              <a:rPr lang="en-US" sz="2000" b="1" dirty="0">
                <a:solidFill>
                  <a:schemeClr val="accent3">
                    <a:lumMod val="50000"/>
                  </a:schemeClr>
                </a:solidFill>
              </a:rPr>
              <a:t> </a:t>
            </a:r>
          </a:p>
          <a:p>
            <a:r>
              <a:rPr lang="en-US" dirty="0"/>
              <a:t> </a:t>
            </a:r>
          </a:p>
        </p:txBody>
      </p:sp>
      <p:sp>
        <p:nvSpPr>
          <p:cNvPr id="3" name="Rectangle 2">
            <a:extLst>
              <a:ext uri="{FF2B5EF4-FFF2-40B4-BE49-F238E27FC236}">
                <a16:creationId xmlns:a16="http://schemas.microsoft.com/office/drawing/2014/main" id="{5FC686A8-7E9B-412D-9B63-333A13940520}"/>
              </a:ext>
            </a:extLst>
          </p:cNvPr>
          <p:cNvSpPr/>
          <p:nvPr/>
        </p:nvSpPr>
        <p:spPr>
          <a:xfrm>
            <a:off x="0" y="1428085"/>
            <a:ext cx="1380793" cy="646331"/>
          </a:xfrm>
          <a:prstGeom prst="rect">
            <a:avLst/>
          </a:prstGeom>
        </p:spPr>
        <p:txBody>
          <a:bodyPr wrap="square">
            <a:spAutoFit/>
          </a:bodyPr>
          <a:lstStyle/>
          <a:p>
            <a:r>
              <a:rPr lang="en-US" sz="3600" b="1" dirty="0">
                <a:solidFill>
                  <a:srgbClr val="FF0000"/>
                </a:solidFill>
                <a:effectLst>
                  <a:outerShdw blurRad="38100" dist="38100" dir="2700000" algn="tl">
                    <a:srgbClr val="000000">
                      <a:alpha val="43137"/>
                    </a:srgbClr>
                  </a:outerShdw>
                </a:effectLst>
              </a:rPr>
              <a:t>B1</a:t>
            </a:r>
          </a:p>
        </p:txBody>
      </p:sp>
      <p:sp>
        <p:nvSpPr>
          <p:cNvPr id="5" name="Titolo 1">
            <a:extLst>
              <a:ext uri="{FF2B5EF4-FFF2-40B4-BE49-F238E27FC236}">
                <a16:creationId xmlns:a16="http://schemas.microsoft.com/office/drawing/2014/main" id="{1E6186DE-54B9-443A-94F9-2885601BE2C2}"/>
              </a:ext>
            </a:extLst>
          </p:cNvPr>
          <p:cNvSpPr txBox="1">
            <a:spLocks/>
          </p:cNvSpPr>
          <p:nvPr/>
        </p:nvSpPr>
        <p:spPr>
          <a:xfrm>
            <a:off x="-304802" y="159327"/>
            <a:ext cx="5804454" cy="652934"/>
          </a:xfrm>
          <a:prstGeom prst="rect">
            <a:avLst/>
          </a:prstGeom>
          <a:no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457200">
              <a:defRPr/>
            </a:pPr>
            <a:r>
              <a:rPr lang="en-GB" sz="3600" b="1" dirty="0">
                <a:solidFill>
                  <a:schemeClr val="bg1"/>
                </a:solidFill>
                <a:latin typeface="Tahoma" panose="020B0604030504040204" pitchFamily="34" charset="0"/>
                <a:ea typeface="Tahoma" panose="020B0604030504040204" pitchFamily="34" charset="0"/>
                <a:cs typeface="Tahoma" panose="020B0604030504040204" pitchFamily="34" charset="0"/>
              </a:rPr>
              <a:t>RISE: Part B1 &amp; B2</a:t>
            </a:r>
          </a:p>
        </p:txBody>
      </p:sp>
      <p:sp>
        <p:nvSpPr>
          <p:cNvPr id="6" name="Rectangle 5">
            <a:extLst>
              <a:ext uri="{FF2B5EF4-FFF2-40B4-BE49-F238E27FC236}">
                <a16:creationId xmlns:a16="http://schemas.microsoft.com/office/drawing/2014/main" id="{607A5652-0CAD-4178-9DC0-755D7E49AC2E}"/>
              </a:ext>
            </a:extLst>
          </p:cNvPr>
          <p:cNvSpPr/>
          <p:nvPr/>
        </p:nvSpPr>
        <p:spPr>
          <a:xfrm>
            <a:off x="5314122" y="1473584"/>
            <a:ext cx="7169427" cy="1631216"/>
          </a:xfrm>
          <a:prstGeom prst="rect">
            <a:avLst/>
          </a:prstGeom>
        </p:spPr>
        <p:txBody>
          <a:bodyPr wrap="square">
            <a:spAutoFit/>
          </a:bodyPr>
          <a:lstStyle/>
          <a:p>
            <a:r>
              <a:rPr lang="en-US" sz="2000" b="1" dirty="0">
                <a:solidFill>
                  <a:schemeClr val="accent3">
                    <a:lumMod val="50000"/>
                  </a:schemeClr>
                </a:solidFill>
              </a:rPr>
              <a:t>5. REFERENCES </a:t>
            </a:r>
          </a:p>
          <a:p>
            <a:pPr marL="342900" indent="-342900">
              <a:buAutoNum type="arabicPeriod" startAt="6"/>
            </a:pPr>
            <a:r>
              <a:rPr lang="en-US" sz="2000" b="1" dirty="0">
                <a:solidFill>
                  <a:schemeClr val="accent3">
                    <a:lumMod val="50000"/>
                  </a:schemeClr>
                </a:solidFill>
              </a:rPr>
              <a:t>CAPACITIES OF THE PARTICIPATING ORGANISATIONS </a:t>
            </a:r>
          </a:p>
          <a:p>
            <a:pPr marL="342900" indent="-342900">
              <a:buAutoNum type="arabicPeriod" startAt="6"/>
            </a:pPr>
            <a:r>
              <a:rPr lang="en-US" sz="2000" b="1" dirty="0">
                <a:solidFill>
                  <a:schemeClr val="accent3">
                    <a:lumMod val="50000"/>
                  </a:schemeClr>
                </a:solidFill>
              </a:rPr>
              <a:t>ETHICS ASPECTS </a:t>
            </a:r>
          </a:p>
          <a:p>
            <a:pPr marL="342900" indent="-342900">
              <a:buAutoNum type="arabicPeriod" startAt="6"/>
            </a:pPr>
            <a:r>
              <a:rPr lang="en-US" sz="2000" b="1" dirty="0">
                <a:solidFill>
                  <a:schemeClr val="accent3">
                    <a:lumMod val="50000"/>
                  </a:schemeClr>
                </a:solidFill>
              </a:rPr>
              <a:t>LETTERS OF COMMITMENT OF TC PARTNER ORGANISATIONS</a:t>
            </a:r>
          </a:p>
          <a:p>
            <a:r>
              <a:rPr lang="en-US" sz="2000" b="1" dirty="0">
                <a:solidFill>
                  <a:schemeClr val="accent3">
                    <a:lumMod val="50000"/>
                  </a:schemeClr>
                </a:solidFill>
              </a:rPr>
              <a:t>      END PAGE</a:t>
            </a:r>
            <a:endParaRPr lang="en-GB" sz="2000" b="1" dirty="0">
              <a:solidFill>
                <a:schemeClr val="accent3">
                  <a:lumMod val="50000"/>
                </a:schemeClr>
              </a:solidFill>
            </a:endParaRPr>
          </a:p>
        </p:txBody>
      </p:sp>
      <p:sp>
        <p:nvSpPr>
          <p:cNvPr id="7" name="Rectangle 6">
            <a:extLst>
              <a:ext uri="{FF2B5EF4-FFF2-40B4-BE49-F238E27FC236}">
                <a16:creationId xmlns:a16="http://schemas.microsoft.com/office/drawing/2014/main" id="{FF4C0320-844E-475A-85AB-41F26453ED54}"/>
              </a:ext>
            </a:extLst>
          </p:cNvPr>
          <p:cNvSpPr/>
          <p:nvPr/>
        </p:nvSpPr>
        <p:spPr>
          <a:xfrm>
            <a:off x="5314122" y="891750"/>
            <a:ext cx="1194425" cy="646331"/>
          </a:xfrm>
          <a:prstGeom prst="rect">
            <a:avLst/>
          </a:prstGeom>
        </p:spPr>
        <p:txBody>
          <a:bodyPr wrap="square">
            <a:spAutoFit/>
          </a:bodyPr>
          <a:lstStyle/>
          <a:p>
            <a:r>
              <a:rPr lang="en-US" sz="3600" b="1" dirty="0">
                <a:solidFill>
                  <a:srgbClr val="FF0000"/>
                </a:solidFill>
                <a:effectLst>
                  <a:outerShdw blurRad="38100" dist="38100" dir="2700000" algn="tl">
                    <a:srgbClr val="000000">
                      <a:alpha val="43137"/>
                    </a:srgbClr>
                  </a:outerShdw>
                </a:effectLst>
              </a:rPr>
              <a:t>B2</a:t>
            </a:r>
          </a:p>
        </p:txBody>
      </p:sp>
      <p:sp>
        <p:nvSpPr>
          <p:cNvPr id="4" name="Rectangle 3">
            <a:extLst>
              <a:ext uri="{FF2B5EF4-FFF2-40B4-BE49-F238E27FC236}">
                <a16:creationId xmlns:a16="http://schemas.microsoft.com/office/drawing/2014/main" id="{BBDC63E9-D1AD-495E-9DD6-5C666E4DAA4B}"/>
              </a:ext>
            </a:extLst>
          </p:cNvPr>
          <p:cNvSpPr/>
          <p:nvPr/>
        </p:nvSpPr>
        <p:spPr>
          <a:xfrm>
            <a:off x="5751444" y="3443328"/>
            <a:ext cx="5989982" cy="923330"/>
          </a:xfrm>
          <a:prstGeom prst="rect">
            <a:avLst/>
          </a:prstGeom>
        </p:spPr>
        <p:txBody>
          <a:bodyPr wrap="square">
            <a:spAutoFit/>
          </a:bodyPr>
          <a:lstStyle/>
          <a:p>
            <a:pPr algn="ctr"/>
            <a:r>
              <a:rPr lang="en-US" b="1" dirty="0"/>
              <a:t>NO OVERALL PAGE LIMIT APPLIED</a:t>
            </a:r>
          </a:p>
          <a:p>
            <a:r>
              <a:rPr lang="en-US" dirty="0">
                <a:solidFill>
                  <a:schemeClr val="accent3">
                    <a:lumMod val="50000"/>
                  </a:schemeClr>
                </a:solidFill>
              </a:rPr>
              <a:t>But for Section 6, a maximum of 1 page per Beneficiary and ½ page per TC Partner </a:t>
            </a:r>
            <a:r>
              <a:rPr lang="en-US" dirty="0" err="1">
                <a:solidFill>
                  <a:schemeClr val="accent3">
                    <a:lumMod val="50000"/>
                  </a:schemeClr>
                </a:solidFill>
              </a:rPr>
              <a:t>organisation</a:t>
            </a:r>
            <a:endParaRPr lang="en-GB" dirty="0">
              <a:solidFill>
                <a:schemeClr val="accent3">
                  <a:lumMod val="50000"/>
                </a:schemeClr>
              </a:solidFill>
            </a:endParaRPr>
          </a:p>
        </p:txBody>
      </p:sp>
      <p:sp>
        <p:nvSpPr>
          <p:cNvPr id="8" name="Rectangle 7">
            <a:extLst>
              <a:ext uri="{FF2B5EF4-FFF2-40B4-BE49-F238E27FC236}">
                <a16:creationId xmlns:a16="http://schemas.microsoft.com/office/drawing/2014/main" id="{296A180A-A951-4819-A7DB-706C2B01CC2D}"/>
              </a:ext>
            </a:extLst>
          </p:cNvPr>
          <p:cNvSpPr/>
          <p:nvPr/>
        </p:nvSpPr>
        <p:spPr>
          <a:xfrm>
            <a:off x="0" y="4345366"/>
            <a:ext cx="5751444" cy="707886"/>
          </a:xfrm>
          <a:prstGeom prst="rect">
            <a:avLst/>
          </a:prstGeom>
        </p:spPr>
        <p:txBody>
          <a:bodyPr wrap="square">
            <a:spAutoFit/>
          </a:bodyPr>
          <a:lstStyle/>
          <a:p>
            <a:r>
              <a:rPr lang="en-US" sz="2000" dirty="0">
                <a:solidFill>
                  <a:schemeClr val="accent3">
                    <a:lumMod val="50000"/>
                  </a:schemeClr>
                </a:solidFill>
              </a:rPr>
              <a:t>Total page limit is maximum </a:t>
            </a:r>
            <a:r>
              <a:rPr lang="en-US" sz="2000" b="1" dirty="0">
                <a:solidFill>
                  <a:schemeClr val="accent3">
                    <a:lumMod val="50000"/>
                  </a:schemeClr>
                </a:solidFill>
                <a:effectLst>
                  <a:outerShdw blurRad="38100" dist="38100" dir="2700000" algn="tl">
                    <a:srgbClr val="000000">
                      <a:alpha val="43137"/>
                    </a:srgbClr>
                  </a:outerShdw>
                </a:effectLst>
              </a:rPr>
              <a:t>32 pages </a:t>
            </a:r>
            <a:r>
              <a:rPr lang="en-US" sz="2000" dirty="0">
                <a:solidFill>
                  <a:schemeClr val="accent3">
                    <a:lumMod val="50000"/>
                  </a:schemeClr>
                </a:solidFill>
              </a:rPr>
              <a:t>(1 start page + 1 table of content page + 30 pages for Sections 2-4) </a:t>
            </a:r>
            <a:endParaRPr lang="en-GB" sz="2000" dirty="0">
              <a:solidFill>
                <a:schemeClr val="accent3">
                  <a:lumMod val="50000"/>
                </a:schemeClr>
              </a:solidFill>
            </a:endParaRPr>
          </a:p>
        </p:txBody>
      </p:sp>
      <p:sp>
        <p:nvSpPr>
          <p:cNvPr id="11" name="Slide Number Placeholder 3">
            <a:extLst>
              <a:ext uri="{FF2B5EF4-FFF2-40B4-BE49-F238E27FC236}">
                <a16:creationId xmlns:a16="http://schemas.microsoft.com/office/drawing/2014/main" id="{A953E290-8EF2-4FC7-AE69-2508AEB3DD9B}"/>
              </a:ext>
            </a:extLst>
          </p:cNvPr>
          <p:cNvSpPr>
            <a:spLocks noGrp="1"/>
          </p:cNvSpPr>
          <p:nvPr>
            <p:ph type="sldNum" sz="quarter" idx="11"/>
          </p:nvPr>
        </p:nvSpPr>
        <p:spPr/>
        <p:txBody>
          <a:bodyPr/>
          <a:lstStyle/>
          <a:p>
            <a:pPr>
              <a:defRPr/>
            </a:pPr>
            <a:fld id="{5953460F-4842-4D3E-9A90-DC68674D7543}" type="slidenum">
              <a:rPr lang="it-IT" altLang="it-IT" smtClean="0"/>
              <a:pPr>
                <a:defRPr/>
              </a:pPr>
              <a:t>4</a:t>
            </a:fld>
            <a:endParaRPr lang="it-IT" altLang="it-IT" dirty="0"/>
          </a:p>
        </p:txBody>
      </p:sp>
    </p:spTree>
    <p:extLst>
      <p:ext uri="{BB962C8B-B14F-4D97-AF65-F5344CB8AC3E}">
        <p14:creationId xmlns:p14="http://schemas.microsoft.com/office/powerpoint/2010/main" val="39496286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1"/>
          </p:nvPr>
        </p:nvSpPr>
        <p:spPr/>
        <p:txBody>
          <a:bodyPr/>
          <a:lstStyle/>
          <a:p>
            <a:fld id="{F6AAE2AD-B814-42DE-89D2-0BE8A8EBB563}" type="slidenum">
              <a:rPr lang="en-GB" smtClean="0"/>
              <a:pPr/>
              <a:t>5</a:t>
            </a:fld>
            <a:endParaRPr lang="en-GB"/>
          </a:p>
        </p:txBody>
      </p:sp>
      <p:pic>
        <p:nvPicPr>
          <p:cNvPr id="5" name="Рисунок 4"/>
          <p:cNvPicPr>
            <a:picLocks noChangeAspect="1"/>
          </p:cNvPicPr>
          <p:nvPr/>
        </p:nvPicPr>
        <p:blipFill>
          <a:blip r:embed="rId2"/>
          <a:stretch>
            <a:fillRect/>
          </a:stretch>
        </p:blipFill>
        <p:spPr>
          <a:xfrm>
            <a:off x="-97766" y="-1058893"/>
            <a:ext cx="18288000" cy="10287000"/>
          </a:xfrm>
          <a:prstGeom prst="rect">
            <a:avLst/>
          </a:prstGeom>
        </p:spPr>
      </p:pic>
      <p:sp>
        <p:nvSpPr>
          <p:cNvPr id="7" name="Овал 6"/>
          <p:cNvSpPr/>
          <p:nvPr/>
        </p:nvSpPr>
        <p:spPr>
          <a:xfrm>
            <a:off x="293298" y="353683"/>
            <a:ext cx="2536166" cy="54346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 name="Рисунок 8"/>
          <p:cNvPicPr>
            <a:picLocks noChangeAspect="1"/>
          </p:cNvPicPr>
          <p:nvPr/>
        </p:nvPicPr>
        <p:blipFill>
          <a:blip r:embed="rId3"/>
          <a:stretch>
            <a:fillRect/>
          </a:stretch>
        </p:blipFill>
        <p:spPr>
          <a:xfrm>
            <a:off x="2622430" y="4084607"/>
            <a:ext cx="7159925" cy="579170"/>
          </a:xfrm>
          <a:prstGeom prst="rect">
            <a:avLst/>
          </a:prstGeom>
        </p:spPr>
      </p:pic>
      <p:pic>
        <p:nvPicPr>
          <p:cNvPr id="11" name="Рисунок 10"/>
          <p:cNvPicPr>
            <a:picLocks noChangeAspect="1"/>
          </p:cNvPicPr>
          <p:nvPr/>
        </p:nvPicPr>
        <p:blipFill>
          <a:blip r:embed="rId3"/>
          <a:stretch>
            <a:fillRect/>
          </a:stretch>
        </p:blipFill>
        <p:spPr>
          <a:xfrm>
            <a:off x="2829464" y="5800905"/>
            <a:ext cx="3209026" cy="479486"/>
          </a:xfrm>
          <a:prstGeom prst="rect">
            <a:avLst/>
          </a:prstGeom>
        </p:spPr>
      </p:pic>
      <p:pic>
        <p:nvPicPr>
          <p:cNvPr id="12" name="Рисунок 11"/>
          <p:cNvPicPr>
            <a:picLocks noChangeAspect="1"/>
          </p:cNvPicPr>
          <p:nvPr/>
        </p:nvPicPr>
        <p:blipFill>
          <a:blip r:embed="rId3"/>
          <a:stretch>
            <a:fillRect/>
          </a:stretch>
        </p:blipFill>
        <p:spPr>
          <a:xfrm>
            <a:off x="3007743" y="5346161"/>
            <a:ext cx="2566638" cy="327804"/>
          </a:xfrm>
          <a:prstGeom prst="rect">
            <a:avLst/>
          </a:prstGeom>
        </p:spPr>
      </p:pic>
    </p:spTree>
    <p:extLst>
      <p:ext uri="{BB962C8B-B14F-4D97-AF65-F5344CB8AC3E}">
        <p14:creationId xmlns:p14="http://schemas.microsoft.com/office/powerpoint/2010/main" val="873917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C378A936-CB0A-484B-B866-847C1E7817FB}"/>
              </a:ext>
            </a:extLst>
          </p:cNvPr>
          <p:cNvSpPr/>
          <p:nvPr/>
        </p:nvSpPr>
        <p:spPr>
          <a:xfrm>
            <a:off x="390940" y="1259607"/>
            <a:ext cx="11410120" cy="4524315"/>
          </a:xfrm>
          <a:prstGeom prst="rect">
            <a:avLst/>
          </a:prstGeom>
        </p:spPr>
        <p:txBody>
          <a:bodyPr wrap="square">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endParaRPr lang="en-GB" altLang="it-IT" dirty="0">
              <a:solidFill>
                <a:schemeClr val="hlink"/>
              </a:solidFill>
              <a:latin typeface="Calibri" pitchFamily="34" charset="0"/>
            </a:endParaRPr>
          </a:p>
          <a:p>
            <a:pPr eaLnBrk="1" hangingPunct="1">
              <a:defRPr/>
            </a:pPr>
            <a:r>
              <a:rPr lang="en-GB" altLang="it-IT" sz="2800" b="1" dirty="0">
                <a:solidFill>
                  <a:schemeClr val="bg1">
                    <a:lumMod val="50000"/>
                  </a:schemeClr>
                </a:solidFill>
                <a:effectLst>
                  <a:outerShdw blurRad="38100" dist="38100" dir="2700000" algn="tl">
                    <a:srgbClr val="C0C0C0"/>
                  </a:outerShdw>
                </a:effectLst>
                <a:latin typeface="Calibri" panose="020F0502020204030204" pitchFamily="34" charset="0"/>
                <a:cs typeface="Calibri" panose="020F0502020204030204" pitchFamily="34" charset="0"/>
              </a:rPr>
              <a:t>Experts will be instructed to disregard any excess pages above the page limit</a:t>
            </a:r>
          </a:p>
          <a:p>
            <a:pPr eaLnBrk="1" hangingPunct="1">
              <a:defRPr/>
            </a:pPr>
            <a:endParaRPr lang="en-GB" altLang="it-IT" sz="2800" b="1" dirty="0">
              <a:solidFill>
                <a:schemeClr val="bg1">
                  <a:lumMod val="50000"/>
                </a:schemeClr>
              </a:solidFill>
              <a:effectLst>
                <a:outerShdw blurRad="38100" dist="38100" dir="2700000" algn="tl">
                  <a:srgbClr val="C0C0C0"/>
                </a:outerShdw>
              </a:effectLst>
              <a:latin typeface="Calibri" panose="020F0502020204030204" pitchFamily="34" charset="0"/>
              <a:cs typeface="Calibri" panose="020F0502020204030204" pitchFamily="34" charset="0"/>
            </a:endParaRPr>
          </a:p>
          <a:p>
            <a:pPr eaLnBrk="1" hangingPunct="1">
              <a:defRPr/>
            </a:pPr>
            <a:r>
              <a:rPr lang="en-GB" altLang="it-IT" sz="2800" dirty="0">
                <a:solidFill>
                  <a:schemeClr val="bg1">
                    <a:lumMod val="50000"/>
                  </a:schemeClr>
                </a:solidFill>
                <a:latin typeface="Calibri" panose="020F0502020204030204" pitchFamily="34" charset="0"/>
                <a:cs typeface="Calibri" panose="020F0502020204030204" pitchFamily="34" charset="0"/>
              </a:rPr>
              <a:t>The </a:t>
            </a:r>
            <a:r>
              <a:rPr lang="en-GB" altLang="it-IT" sz="2800" b="1" dirty="0">
                <a:solidFill>
                  <a:schemeClr val="bg1">
                    <a:lumMod val="50000"/>
                  </a:schemeClr>
                </a:solidFill>
                <a:latin typeface="Calibri" panose="020F0502020204030204" pitchFamily="34" charset="0"/>
                <a:cs typeface="Calibri" panose="020F0502020204030204" pitchFamily="34" charset="0"/>
              </a:rPr>
              <a:t>minimum font size</a:t>
            </a:r>
            <a:r>
              <a:rPr lang="en-GB" altLang="it-IT" sz="2800" dirty="0">
                <a:solidFill>
                  <a:schemeClr val="bg1">
                    <a:lumMod val="50000"/>
                  </a:schemeClr>
                </a:solidFill>
                <a:latin typeface="Calibri" panose="020F0502020204030204" pitchFamily="34" charset="0"/>
                <a:cs typeface="Calibri" panose="020F0502020204030204" pitchFamily="34" charset="0"/>
              </a:rPr>
              <a:t> allowed is </a:t>
            </a:r>
            <a:r>
              <a:rPr lang="en-GB" altLang="it-IT" sz="2800" b="1" dirty="0">
                <a:solidFill>
                  <a:schemeClr val="bg1">
                    <a:lumMod val="50000"/>
                  </a:schemeClr>
                </a:solidFill>
                <a:latin typeface="Calibri" panose="020F0502020204030204" pitchFamily="34" charset="0"/>
                <a:cs typeface="Calibri" panose="020F0502020204030204" pitchFamily="34" charset="0"/>
              </a:rPr>
              <a:t>11</a:t>
            </a:r>
            <a:r>
              <a:rPr lang="en-GB" altLang="it-IT" sz="2800" dirty="0">
                <a:solidFill>
                  <a:schemeClr val="bg1">
                    <a:lumMod val="50000"/>
                  </a:schemeClr>
                </a:solidFill>
                <a:latin typeface="Calibri" panose="020F0502020204030204" pitchFamily="34" charset="0"/>
                <a:cs typeface="Calibri" panose="020F0502020204030204" pitchFamily="34" charset="0"/>
              </a:rPr>
              <a:t> points. The page size is </a:t>
            </a:r>
            <a:r>
              <a:rPr lang="en-GB" altLang="it-IT" sz="2800" b="1" dirty="0">
                <a:solidFill>
                  <a:schemeClr val="bg1">
                    <a:lumMod val="50000"/>
                  </a:schemeClr>
                </a:solidFill>
                <a:latin typeface="Calibri" panose="020F0502020204030204" pitchFamily="34" charset="0"/>
                <a:cs typeface="Calibri" panose="020F0502020204030204" pitchFamily="34" charset="0"/>
              </a:rPr>
              <a:t>A4</a:t>
            </a:r>
            <a:r>
              <a:rPr lang="en-GB" altLang="it-IT" sz="2800" dirty="0">
                <a:solidFill>
                  <a:schemeClr val="bg1">
                    <a:lumMod val="50000"/>
                  </a:schemeClr>
                </a:solidFill>
                <a:latin typeface="Calibri" panose="020F0502020204030204" pitchFamily="34" charset="0"/>
                <a:cs typeface="Calibri" panose="020F0502020204030204" pitchFamily="34" charset="0"/>
              </a:rPr>
              <a:t>, and all </a:t>
            </a:r>
            <a:r>
              <a:rPr lang="en-GB" altLang="it-IT" sz="2800" b="1" dirty="0">
                <a:solidFill>
                  <a:schemeClr val="bg1">
                    <a:lumMod val="50000"/>
                  </a:schemeClr>
                </a:solidFill>
                <a:latin typeface="Calibri" panose="020F0502020204030204" pitchFamily="34" charset="0"/>
                <a:cs typeface="Calibri" panose="020F0502020204030204" pitchFamily="34" charset="0"/>
              </a:rPr>
              <a:t>margins</a:t>
            </a:r>
            <a:r>
              <a:rPr lang="en-GB" altLang="it-IT" sz="2800" dirty="0">
                <a:solidFill>
                  <a:schemeClr val="bg1">
                    <a:lumMod val="50000"/>
                  </a:schemeClr>
                </a:solidFill>
                <a:latin typeface="Calibri" panose="020F0502020204030204" pitchFamily="34" charset="0"/>
                <a:cs typeface="Calibri" panose="020F0502020204030204" pitchFamily="34" charset="0"/>
              </a:rPr>
              <a:t> (top, bottom, left, right) should be at least </a:t>
            </a:r>
            <a:r>
              <a:rPr lang="en-GB" altLang="it-IT" sz="2800" b="1" dirty="0">
                <a:solidFill>
                  <a:schemeClr val="bg1">
                    <a:lumMod val="50000"/>
                  </a:schemeClr>
                </a:solidFill>
                <a:latin typeface="Calibri" panose="020F0502020204030204" pitchFamily="34" charset="0"/>
                <a:cs typeface="Calibri" panose="020F0502020204030204" pitchFamily="34" charset="0"/>
              </a:rPr>
              <a:t>15 mm</a:t>
            </a:r>
            <a:r>
              <a:rPr lang="en-GB" altLang="it-IT" sz="2800" dirty="0">
                <a:solidFill>
                  <a:schemeClr val="bg1">
                    <a:lumMod val="50000"/>
                  </a:schemeClr>
                </a:solidFill>
                <a:latin typeface="Calibri" panose="020F0502020204030204" pitchFamily="34" charset="0"/>
                <a:cs typeface="Calibri" panose="020F0502020204030204" pitchFamily="34" charset="0"/>
              </a:rPr>
              <a:t> (not including any footers or headers)</a:t>
            </a:r>
          </a:p>
          <a:p>
            <a:pPr eaLnBrk="1" hangingPunct="1">
              <a:defRPr/>
            </a:pPr>
            <a:endParaRPr lang="en-GB" altLang="it-IT" sz="2800" dirty="0">
              <a:solidFill>
                <a:schemeClr val="bg1">
                  <a:lumMod val="50000"/>
                </a:schemeClr>
              </a:solidFill>
              <a:latin typeface="Calibri" panose="020F0502020204030204" pitchFamily="34" charset="0"/>
              <a:cs typeface="Calibri" panose="020F0502020204030204" pitchFamily="34" charset="0"/>
            </a:endParaRPr>
          </a:p>
          <a:p>
            <a:pPr eaLnBrk="1" hangingPunct="1">
              <a:defRPr/>
            </a:pPr>
            <a:r>
              <a:rPr lang="en-GB" altLang="it-IT" sz="2800" b="1" dirty="0">
                <a:solidFill>
                  <a:schemeClr val="bg1">
                    <a:lumMod val="50000"/>
                  </a:schemeClr>
                </a:solidFill>
                <a:effectLst>
                  <a:outerShdw blurRad="38100" dist="38100" dir="2700000" algn="tl">
                    <a:srgbClr val="C0C0C0"/>
                  </a:outerShdw>
                </a:effectLst>
                <a:latin typeface="Calibri" panose="020F0502020204030204" pitchFamily="34" charset="0"/>
                <a:cs typeface="Calibri" panose="020F0502020204030204" pitchFamily="34" charset="0"/>
              </a:rPr>
              <a:t>Ensure that the font chosen is clearly readable</a:t>
            </a:r>
            <a:r>
              <a:rPr lang="en-GB" altLang="it-IT" sz="2800" dirty="0">
                <a:solidFill>
                  <a:schemeClr val="bg1">
                    <a:lumMod val="50000"/>
                  </a:schemeClr>
                </a:solidFill>
                <a:latin typeface="Calibri" panose="020F0502020204030204" pitchFamily="34" charset="0"/>
                <a:cs typeface="Calibri" panose="020F0502020204030204" pitchFamily="34" charset="0"/>
              </a:rPr>
              <a:t> (e.g. Arial or Times New Roman)</a:t>
            </a:r>
            <a:endParaRPr lang="en-US" altLang="it-IT" sz="2800" dirty="0">
              <a:solidFill>
                <a:schemeClr val="bg1">
                  <a:lumMod val="50000"/>
                </a:schemeClr>
              </a:solidFill>
              <a:latin typeface="Calibri" panose="020F0502020204030204" pitchFamily="34" charset="0"/>
              <a:cs typeface="Calibri" panose="020F0502020204030204" pitchFamily="34" charset="0"/>
            </a:endParaRPr>
          </a:p>
          <a:p>
            <a:pPr eaLnBrk="1" hangingPunct="1">
              <a:defRPr/>
            </a:pPr>
            <a:endParaRPr lang="it-IT" altLang="it-IT" dirty="0">
              <a:latin typeface="Calibri" pitchFamily="34" charset="0"/>
            </a:endParaRPr>
          </a:p>
        </p:txBody>
      </p:sp>
      <p:sp>
        <p:nvSpPr>
          <p:cNvPr id="6" name="Titolo 1">
            <a:extLst>
              <a:ext uri="{FF2B5EF4-FFF2-40B4-BE49-F238E27FC236}">
                <a16:creationId xmlns:a16="http://schemas.microsoft.com/office/drawing/2014/main" id="{1B410DF1-6E03-4F3E-A92F-135C17B7DFDC}"/>
              </a:ext>
            </a:extLst>
          </p:cNvPr>
          <p:cNvSpPr txBox="1">
            <a:spLocks/>
          </p:cNvSpPr>
          <p:nvPr/>
        </p:nvSpPr>
        <p:spPr>
          <a:xfrm>
            <a:off x="-821636" y="194949"/>
            <a:ext cx="5804454" cy="652934"/>
          </a:xfrm>
          <a:prstGeom prst="rect">
            <a:avLst/>
          </a:prstGeom>
          <a:no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457200">
              <a:defRPr/>
            </a:pPr>
            <a:r>
              <a:rPr lang="en-GB" sz="3600" b="1" dirty="0">
                <a:solidFill>
                  <a:schemeClr val="bg1"/>
                </a:solidFill>
                <a:latin typeface="Tahoma" panose="020B0604030504040204" pitchFamily="34" charset="0"/>
                <a:ea typeface="Tahoma" panose="020B0604030504040204" pitchFamily="34" charset="0"/>
                <a:cs typeface="Tahoma" panose="020B0604030504040204" pitchFamily="34" charset="0"/>
              </a:rPr>
              <a:t>RISE: Part B1</a:t>
            </a:r>
          </a:p>
        </p:txBody>
      </p:sp>
      <p:sp>
        <p:nvSpPr>
          <p:cNvPr id="7" name="Slide Number Placeholder 3">
            <a:extLst>
              <a:ext uri="{FF2B5EF4-FFF2-40B4-BE49-F238E27FC236}">
                <a16:creationId xmlns:a16="http://schemas.microsoft.com/office/drawing/2014/main" id="{51304390-D9BF-4ABE-A39C-F0F5245E0A21}"/>
              </a:ext>
            </a:extLst>
          </p:cNvPr>
          <p:cNvSpPr>
            <a:spLocks noGrp="1"/>
          </p:cNvSpPr>
          <p:nvPr>
            <p:ph type="sldNum" sz="quarter" idx="11"/>
          </p:nvPr>
        </p:nvSpPr>
        <p:spPr/>
        <p:txBody>
          <a:bodyPr/>
          <a:lstStyle/>
          <a:p>
            <a:pPr>
              <a:defRPr/>
            </a:pPr>
            <a:fld id="{5953460F-4842-4D3E-9A90-DC68674D7543}" type="slidenum">
              <a:rPr lang="it-IT" altLang="it-IT" smtClean="0"/>
              <a:pPr>
                <a:defRPr/>
              </a:pPr>
              <a:t>6</a:t>
            </a:fld>
            <a:endParaRPr lang="it-IT" altLang="it-IT" dirty="0"/>
          </a:p>
        </p:txBody>
      </p:sp>
    </p:spTree>
    <p:extLst>
      <p:ext uri="{BB962C8B-B14F-4D97-AF65-F5344CB8AC3E}">
        <p14:creationId xmlns:p14="http://schemas.microsoft.com/office/powerpoint/2010/main" val="2606944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8CAB3995-954F-4D88-820D-9EA631B36012}"/>
              </a:ext>
            </a:extLst>
          </p:cNvPr>
          <p:cNvSpPr/>
          <p:nvPr/>
        </p:nvSpPr>
        <p:spPr>
          <a:xfrm>
            <a:off x="152400" y="1762390"/>
            <a:ext cx="11887199" cy="3108543"/>
          </a:xfrm>
          <a:prstGeom prst="rect">
            <a:avLst/>
          </a:prstGeom>
        </p:spPr>
        <p:txBody>
          <a:bodyPr wrap="square">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defRPr/>
            </a:pPr>
            <a:endParaRPr lang="it-IT" altLang="it-IT" sz="2800" dirty="0">
              <a:solidFill>
                <a:schemeClr val="accent3">
                  <a:lumMod val="50000"/>
                </a:schemeClr>
              </a:solidFill>
              <a:latin typeface="+mn-lt"/>
            </a:endParaRPr>
          </a:p>
          <a:p>
            <a:pPr algn="just" eaLnBrk="1" hangingPunct="1">
              <a:defRPr/>
            </a:pPr>
            <a:r>
              <a:rPr lang="en-GB" altLang="it-IT" sz="2800" dirty="0">
                <a:solidFill>
                  <a:schemeClr val="accent3">
                    <a:lumMod val="50000"/>
                  </a:schemeClr>
                </a:solidFill>
                <a:latin typeface="+mn-lt"/>
              </a:rPr>
              <a:t>All pages should be numbered on the footer. Recommended numbering format "</a:t>
            </a:r>
            <a:r>
              <a:rPr lang="en-GB" altLang="it-IT" sz="2800" dirty="0">
                <a:solidFill>
                  <a:schemeClr val="accent3">
                    <a:lumMod val="50000"/>
                  </a:schemeClr>
                </a:solidFill>
                <a:effectLst>
                  <a:outerShdw blurRad="38100" dist="38100" dir="2700000" algn="tl">
                    <a:srgbClr val="C0C0C0"/>
                  </a:outerShdw>
                </a:effectLst>
                <a:latin typeface="+mn-lt"/>
              </a:rPr>
              <a:t>Part B - Page X of Y</a:t>
            </a:r>
            <a:r>
              <a:rPr lang="en-GB" altLang="it-IT" sz="2800" dirty="0">
                <a:solidFill>
                  <a:schemeClr val="accent3">
                    <a:lumMod val="50000"/>
                  </a:schemeClr>
                </a:solidFill>
                <a:latin typeface="+mn-lt"/>
              </a:rPr>
              <a:t>"</a:t>
            </a:r>
          </a:p>
          <a:p>
            <a:pPr algn="just" eaLnBrk="1" hangingPunct="1">
              <a:defRPr/>
            </a:pPr>
            <a:endParaRPr lang="en-GB" altLang="it-IT" sz="2800" dirty="0">
              <a:solidFill>
                <a:schemeClr val="accent3">
                  <a:lumMod val="50000"/>
                </a:schemeClr>
              </a:solidFill>
              <a:latin typeface="+mn-lt"/>
            </a:endParaRPr>
          </a:p>
          <a:p>
            <a:pPr algn="just" eaLnBrk="1" hangingPunct="1">
              <a:defRPr/>
            </a:pPr>
            <a:r>
              <a:rPr lang="en-GB" altLang="it-IT" sz="2800" dirty="0">
                <a:solidFill>
                  <a:schemeClr val="accent3">
                    <a:lumMod val="50000"/>
                  </a:schemeClr>
                </a:solidFill>
                <a:latin typeface="+mn-lt"/>
              </a:rPr>
              <a:t>The final version of </a:t>
            </a:r>
            <a:r>
              <a:rPr lang="en-GB" altLang="it-IT" sz="2800" u="sng" dirty="0">
                <a:solidFill>
                  <a:schemeClr val="accent3">
                    <a:lumMod val="50000"/>
                  </a:schemeClr>
                </a:solidFill>
                <a:latin typeface="+mn-lt"/>
              </a:rPr>
              <a:t>Part B2 must include</a:t>
            </a:r>
            <a:r>
              <a:rPr lang="en-GB" altLang="it-IT" sz="2800" dirty="0">
                <a:solidFill>
                  <a:schemeClr val="accent3">
                    <a:lumMod val="50000"/>
                  </a:schemeClr>
                </a:solidFill>
                <a:latin typeface="+mn-lt"/>
              </a:rPr>
              <a:t> the letters of commitment required from TC Partner organisations, to be signed by the </a:t>
            </a:r>
            <a:r>
              <a:rPr lang="en-GB" altLang="it-IT" sz="2800" dirty="0">
                <a:solidFill>
                  <a:schemeClr val="accent3">
                    <a:lumMod val="50000"/>
                  </a:schemeClr>
                </a:solidFill>
                <a:effectLst>
                  <a:outerShdw blurRad="38100" dist="38100" dir="2700000" algn="tl">
                    <a:srgbClr val="C0C0C0"/>
                  </a:outerShdw>
                </a:effectLst>
                <a:latin typeface="+mn-lt"/>
              </a:rPr>
              <a:t>organisation's legal representative</a:t>
            </a:r>
            <a:r>
              <a:rPr lang="en-GB" altLang="it-IT" sz="2800" dirty="0">
                <a:solidFill>
                  <a:schemeClr val="accent3">
                    <a:lumMod val="50000"/>
                  </a:schemeClr>
                </a:solidFill>
                <a:latin typeface="+mn-lt"/>
              </a:rPr>
              <a:t>, or someone of equivalent authority</a:t>
            </a:r>
            <a:r>
              <a:rPr lang="it-IT" altLang="it-IT" sz="2800" dirty="0">
                <a:solidFill>
                  <a:schemeClr val="accent3">
                    <a:lumMod val="50000"/>
                  </a:schemeClr>
                </a:solidFill>
                <a:latin typeface="+mn-lt"/>
              </a:rPr>
              <a:t> </a:t>
            </a:r>
          </a:p>
        </p:txBody>
      </p:sp>
      <p:sp>
        <p:nvSpPr>
          <p:cNvPr id="6" name="Titolo 1">
            <a:extLst>
              <a:ext uri="{FF2B5EF4-FFF2-40B4-BE49-F238E27FC236}">
                <a16:creationId xmlns:a16="http://schemas.microsoft.com/office/drawing/2014/main" id="{F0122372-C4FB-4A41-9A3E-D861D9A17ECB}"/>
              </a:ext>
            </a:extLst>
          </p:cNvPr>
          <p:cNvSpPr txBox="1">
            <a:spLocks/>
          </p:cNvSpPr>
          <p:nvPr/>
        </p:nvSpPr>
        <p:spPr>
          <a:xfrm>
            <a:off x="-521217" y="8607"/>
            <a:ext cx="9144000" cy="542189"/>
          </a:xfrm>
          <a:prstGeom prst="rect">
            <a:avLst/>
          </a:prstGeom>
          <a:noFill/>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457200">
              <a:defRPr/>
            </a:pPr>
            <a:r>
              <a:rPr lang="en-GB" sz="3200" b="1" dirty="0">
                <a:solidFill>
                  <a:schemeClr val="bg1"/>
                </a:solidFill>
                <a:latin typeface="Tahoma" panose="020B0604030504040204" pitchFamily="34" charset="0"/>
                <a:ea typeface="Tahoma" panose="020B0604030504040204" pitchFamily="34" charset="0"/>
                <a:cs typeface="Tahoma" panose="020B0604030504040204" pitchFamily="34" charset="0"/>
              </a:rPr>
              <a:t>Part B1 &amp; B2:  some basic instructions</a:t>
            </a:r>
          </a:p>
        </p:txBody>
      </p:sp>
      <p:sp>
        <p:nvSpPr>
          <p:cNvPr id="7" name="Slide Number Placeholder 3">
            <a:extLst>
              <a:ext uri="{FF2B5EF4-FFF2-40B4-BE49-F238E27FC236}">
                <a16:creationId xmlns:a16="http://schemas.microsoft.com/office/drawing/2014/main" id="{6D599A60-D664-4AC4-A41C-F26526752089}"/>
              </a:ext>
            </a:extLst>
          </p:cNvPr>
          <p:cNvSpPr>
            <a:spLocks noGrp="1"/>
          </p:cNvSpPr>
          <p:nvPr>
            <p:ph type="sldNum" sz="quarter" idx="11"/>
          </p:nvPr>
        </p:nvSpPr>
        <p:spPr/>
        <p:txBody>
          <a:bodyPr/>
          <a:lstStyle/>
          <a:p>
            <a:pPr>
              <a:defRPr/>
            </a:pPr>
            <a:fld id="{5953460F-4842-4D3E-9A90-DC68674D7543}" type="slidenum">
              <a:rPr lang="it-IT" altLang="it-IT" sz="1000" smtClean="0"/>
              <a:pPr>
                <a:defRPr/>
              </a:pPr>
              <a:t>7</a:t>
            </a:fld>
            <a:endParaRPr lang="it-IT" altLang="it-IT" sz="1000" dirty="0"/>
          </a:p>
        </p:txBody>
      </p:sp>
    </p:spTree>
    <p:extLst>
      <p:ext uri="{BB962C8B-B14F-4D97-AF65-F5344CB8AC3E}">
        <p14:creationId xmlns:p14="http://schemas.microsoft.com/office/powerpoint/2010/main" val="3429377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0FA48D77-A320-49D2-BD79-74DD58EC7965}"/>
              </a:ext>
            </a:extLst>
          </p:cNvPr>
          <p:cNvSpPr>
            <a:spLocks noGrp="1"/>
          </p:cNvSpPr>
          <p:nvPr>
            <p:ph type="sldNum" sz="quarter" idx="11"/>
          </p:nvPr>
        </p:nvSpPr>
        <p:spPr/>
        <p:txBody>
          <a:bodyPr/>
          <a:lstStyle/>
          <a:p>
            <a:pPr>
              <a:defRPr/>
            </a:pPr>
            <a:fld id="{5953460F-4842-4D3E-9A90-DC68674D7543}" type="slidenum">
              <a:rPr lang="it-IT" altLang="it-IT" sz="900" smtClean="0"/>
              <a:pPr>
                <a:defRPr/>
              </a:pPr>
              <a:t>8</a:t>
            </a:fld>
            <a:endParaRPr lang="it-IT" altLang="it-IT" sz="900" dirty="0"/>
          </a:p>
        </p:txBody>
      </p:sp>
      <p:sp>
        <p:nvSpPr>
          <p:cNvPr id="10" name="Titolo 1">
            <a:extLst>
              <a:ext uri="{FF2B5EF4-FFF2-40B4-BE49-F238E27FC236}">
                <a16:creationId xmlns:a16="http://schemas.microsoft.com/office/drawing/2014/main" id="{81B20308-C16B-4B42-87B1-4A67218D9EFA}"/>
              </a:ext>
            </a:extLst>
          </p:cNvPr>
          <p:cNvSpPr>
            <a:spLocks noGrp="1" noChangeArrowheads="1"/>
          </p:cNvSpPr>
          <p:nvPr>
            <p:ph type="ctrTitle" idx="4294967295"/>
          </p:nvPr>
        </p:nvSpPr>
        <p:spPr>
          <a:xfrm>
            <a:off x="5791200" y="2557463"/>
            <a:ext cx="6400800" cy="569912"/>
          </a:xfrm>
        </p:spPr>
        <p:txBody>
          <a:bodyPr/>
          <a:lstStyle/>
          <a:p>
            <a:pPr eaLnBrk="1" hangingPunct="1"/>
            <a:r>
              <a:rPr lang="it-IT" altLang="it-IT" sz="4800" b="1" dirty="0">
                <a:solidFill>
                  <a:schemeClr val="bg2">
                    <a:lumMod val="75000"/>
                  </a:schemeClr>
                </a:solidFill>
                <a:latin typeface="Tahoma" panose="020B0604030504040204" pitchFamily="34" charset="0"/>
                <a:ea typeface="Tahoma" panose="020B0604030504040204" pitchFamily="34" charset="0"/>
                <a:cs typeface="Tahoma" panose="020B0604030504040204" pitchFamily="34" charset="0"/>
              </a:rPr>
              <a:t>2. </a:t>
            </a:r>
            <a:endParaRPr lang="it-IT" altLang="it-IT" sz="4800" dirty="0">
              <a:solidFill>
                <a:schemeClr val="bg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5" name="AutoShape 2" descr="Image result for transfer of knowledge free pictures">
            <a:extLst>
              <a:ext uri="{FF2B5EF4-FFF2-40B4-BE49-F238E27FC236}">
                <a16:creationId xmlns:a16="http://schemas.microsoft.com/office/drawing/2014/main" id="{B7AB6321-0415-4F0A-B30F-832512D68306}"/>
              </a:ext>
            </a:extLst>
          </p:cNvPr>
          <p:cNvSpPr>
            <a:spLocks noChangeAspect="1" noChangeArrowheads="1"/>
          </p:cNvSpPr>
          <p:nvPr/>
        </p:nvSpPr>
        <p:spPr bwMode="auto">
          <a:xfrm>
            <a:off x="5262563" y="2557463"/>
            <a:ext cx="1666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4" descr="Image result for transfer of knowledge free pictures">
            <a:extLst>
              <a:ext uri="{FF2B5EF4-FFF2-40B4-BE49-F238E27FC236}">
                <a16:creationId xmlns:a16="http://schemas.microsoft.com/office/drawing/2014/main" id="{2A05EDC8-3361-4A14-85AB-C509297234F7}"/>
              </a:ext>
            </a:extLst>
          </p:cNvPr>
          <p:cNvSpPr>
            <a:spLocks noChangeAspect="1" noChangeArrowheads="1"/>
          </p:cNvSpPr>
          <p:nvPr/>
        </p:nvSpPr>
        <p:spPr bwMode="auto">
          <a:xfrm>
            <a:off x="4881563" y="2557463"/>
            <a:ext cx="2428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4" name="Picture 13">
            <a:extLst>
              <a:ext uri="{FF2B5EF4-FFF2-40B4-BE49-F238E27FC236}">
                <a16:creationId xmlns:a16="http://schemas.microsoft.com/office/drawing/2014/main" id="{94665500-5B94-4FBE-AADB-544983E8A6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5149" y="1563757"/>
            <a:ext cx="4233234" cy="2736781"/>
          </a:xfrm>
          <a:prstGeom prst="rect">
            <a:avLst/>
          </a:prstGeom>
        </p:spPr>
      </p:pic>
    </p:spTree>
    <p:extLst>
      <p:ext uri="{BB962C8B-B14F-4D97-AF65-F5344CB8AC3E}">
        <p14:creationId xmlns:p14="http://schemas.microsoft.com/office/powerpoint/2010/main" val="240332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ttangolo 4">
            <a:extLst>
              <a:ext uri="{FF2B5EF4-FFF2-40B4-BE49-F238E27FC236}">
                <a16:creationId xmlns:a16="http://schemas.microsoft.com/office/drawing/2014/main" id="{7288F240-07E1-42DB-B826-F86579D9CCBF}"/>
              </a:ext>
            </a:extLst>
          </p:cNvPr>
          <p:cNvSpPr>
            <a:spLocks noChangeArrowheads="1"/>
          </p:cNvSpPr>
          <p:nvPr/>
        </p:nvSpPr>
        <p:spPr bwMode="auto">
          <a:xfrm>
            <a:off x="2463177" y="1072200"/>
            <a:ext cx="991564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endParaRPr lang="it-IT" altLang="it-IT" sz="2000" dirty="0">
              <a:solidFill>
                <a:schemeClr val="accent3">
                  <a:lumMod val="50000"/>
                </a:schemeClr>
              </a:solidFill>
              <a:latin typeface="Calibri" panose="020F0502020204030204" pitchFamily="34" charset="0"/>
              <a:ea typeface="MS PGothic" panose="020B0600070205080204" pitchFamily="34" charset="-128"/>
            </a:endParaRPr>
          </a:p>
          <a:p>
            <a:pPr eaLnBrk="1" hangingPunct="1">
              <a:spcBef>
                <a:spcPct val="0"/>
              </a:spcBef>
            </a:pPr>
            <a:r>
              <a:rPr lang="en-US" altLang="it-IT" sz="2000" dirty="0">
                <a:solidFill>
                  <a:schemeClr val="accent3">
                    <a:lumMod val="50000"/>
                  </a:schemeClr>
                </a:solidFill>
                <a:latin typeface="Calibri" panose="020F0502020204030204" pitchFamily="34" charset="0"/>
                <a:ea typeface="MS PGothic" panose="020B0600070205080204" pitchFamily="34" charset="-128"/>
              </a:rPr>
              <a:t> </a:t>
            </a:r>
            <a:r>
              <a:rPr lang="en-US" altLang="it-IT" sz="2400" dirty="0">
                <a:solidFill>
                  <a:schemeClr val="accent3"/>
                </a:solidFill>
                <a:latin typeface="Calibri" panose="020F0502020204030204" pitchFamily="34" charset="0"/>
                <a:ea typeface="MS PGothic" panose="020B0600070205080204" pitchFamily="34" charset="-128"/>
              </a:rPr>
              <a:t>Introduction, objectives and overview of the research and innovation action </a:t>
            </a:r>
          </a:p>
          <a:p>
            <a:pPr eaLnBrk="1" hangingPunct="1">
              <a:spcBef>
                <a:spcPct val="0"/>
              </a:spcBef>
            </a:pPr>
            <a:r>
              <a:rPr lang="en-US" altLang="it-IT" sz="2400" dirty="0">
                <a:solidFill>
                  <a:schemeClr val="accent3"/>
                </a:solidFill>
                <a:latin typeface="Calibri" panose="020F0502020204030204" pitchFamily="34" charset="0"/>
                <a:ea typeface="MS PGothic" panose="020B0600070205080204" pitchFamily="34" charset="-128"/>
              </a:rPr>
              <a:t> Methodology and approach</a:t>
            </a:r>
          </a:p>
          <a:p>
            <a:pPr>
              <a:spcBef>
                <a:spcPct val="0"/>
              </a:spcBef>
            </a:pPr>
            <a:r>
              <a:rPr lang="en-US" altLang="it-IT" sz="2400" dirty="0">
                <a:solidFill>
                  <a:schemeClr val="accent3"/>
                </a:solidFill>
                <a:latin typeface="Calibri" panose="020F0502020204030204" pitchFamily="34" charset="0"/>
                <a:ea typeface="MS PGothic" panose="020B0600070205080204" pitchFamily="34" charset="-128"/>
              </a:rPr>
              <a:t> Inter/multidisciplinary types of knowledge involved, where applicable</a:t>
            </a:r>
          </a:p>
          <a:p>
            <a:pPr>
              <a:spcBef>
                <a:spcPct val="0"/>
              </a:spcBef>
            </a:pPr>
            <a:r>
              <a:rPr lang="en-US" altLang="it-IT" sz="2400" dirty="0">
                <a:solidFill>
                  <a:schemeClr val="accent3"/>
                </a:solidFill>
                <a:latin typeface="Calibri" panose="020F0502020204030204" pitchFamily="34" charset="0"/>
                <a:ea typeface="MS PGothic" panose="020B0600070205080204" pitchFamily="34" charset="-128"/>
              </a:rPr>
              <a:t> Gender aspects in research activities</a:t>
            </a:r>
            <a:endParaRPr lang="it-IT" altLang="it-IT" sz="2400" dirty="0">
              <a:solidFill>
                <a:schemeClr val="accent3"/>
              </a:solidFill>
              <a:latin typeface="Calibri" panose="020F0502020204030204" pitchFamily="34" charset="0"/>
              <a:ea typeface="MS PGothic" panose="020B0600070205080204" pitchFamily="34" charset="-128"/>
            </a:endParaRPr>
          </a:p>
        </p:txBody>
      </p:sp>
      <p:sp>
        <p:nvSpPr>
          <p:cNvPr id="6" name="Rectangle 1">
            <a:extLst>
              <a:ext uri="{FF2B5EF4-FFF2-40B4-BE49-F238E27FC236}">
                <a16:creationId xmlns:a16="http://schemas.microsoft.com/office/drawing/2014/main" id="{DC2276DF-F24D-4BC1-8732-B9537A2920BB}"/>
              </a:ext>
            </a:extLst>
          </p:cNvPr>
          <p:cNvSpPr>
            <a:spLocks noChangeArrowheads="1"/>
          </p:cNvSpPr>
          <p:nvPr/>
        </p:nvSpPr>
        <p:spPr bwMode="auto">
          <a:xfrm>
            <a:off x="12812" y="56537"/>
            <a:ext cx="9182791" cy="1015663"/>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square" anchor="ctr">
            <a:spAutoFit/>
          </a:bodyPr>
          <a:lstStyle>
            <a:lvl1pPr>
              <a:defRPr>
                <a:solidFill>
                  <a:schemeClr val="tx1"/>
                </a:solidFill>
                <a:latin typeface="Arial" pitchFamily="34" charset="0"/>
                <a:ea typeface="MS PGothic" pitchFamily="34" charset="-128"/>
              </a:defRPr>
            </a:lvl1pPr>
            <a:lvl2pPr marL="742950" indent="-285750">
              <a:defRPr>
                <a:solidFill>
                  <a:schemeClr val="tx1"/>
                </a:solidFill>
                <a:latin typeface="Arial" pitchFamily="34" charset="0"/>
                <a:ea typeface="MS PGothic" pitchFamily="34" charset="-128"/>
              </a:defRPr>
            </a:lvl2pPr>
            <a:lvl3pPr marL="1143000" indent="-228600">
              <a:defRPr>
                <a:solidFill>
                  <a:schemeClr val="tx1"/>
                </a:solidFill>
                <a:latin typeface="Arial" pitchFamily="34" charset="0"/>
                <a:ea typeface="MS PGothic" pitchFamily="34" charset="-128"/>
              </a:defRPr>
            </a:lvl3pPr>
            <a:lvl4pPr marL="1600200" indent="-228600">
              <a:defRPr>
                <a:solidFill>
                  <a:schemeClr val="tx1"/>
                </a:solidFill>
                <a:latin typeface="Arial" pitchFamily="34" charset="0"/>
                <a:ea typeface="MS PGothic" pitchFamily="34" charset="-128"/>
              </a:defRPr>
            </a:lvl4pPr>
            <a:lvl5pPr marL="2057400" indent="-22860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defRPr/>
            </a:pPr>
            <a:r>
              <a:rPr lang="en-US" altLang="it-IT" sz="2000" b="1" dirty="0">
                <a:solidFill>
                  <a:schemeClr val="bg1"/>
                </a:solidFill>
                <a:effectLst>
                  <a:outerShdw blurRad="38100" dist="38100" dir="2700000" algn="tl">
                    <a:srgbClr val="C0C0C0"/>
                  </a:outerShdw>
                </a:effectLst>
                <a:latin typeface="Calibri" pitchFamily="34" charset="0"/>
              </a:rPr>
              <a:t>2.1 Quality and credibility of the research/innovation action; level of novelty and appropriate consideration of inter/multidisciplinary, </a:t>
            </a:r>
          </a:p>
          <a:p>
            <a:pPr>
              <a:defRPr/>
            </a:pPr>
            <a:r>
              <a:rPr lang="en-US" altLang="it-IT" sz="2000" b="1" dirty="0">
                <a:solidFill>
                  <a:schemeClr val="bg1"/>
                </a:solidFill>
                <a:effectLst>
                  <a:outerShdw blurRad="38100" dist="38100" dir="2700000" algn="tl">
                    <a:srgbClr val="C0C0C0"/>
                  </a:outerShdw>
                </a:effectLst>
                <a:latin typeface="Calibri" pitchFamily="34" charset="0"/>
              </a:rPr>
              <a:t>intersectoral and gender aspects </a:t>
            </a:r>
          </a:p>
        </p:txBody>
      </p:sp>
      <p:sp>
        <p:nvSpPr>
          <p:cNvPr id="7" name="Slide Number Placeholder 3">
            <a:extLst>
              <a:ext uri="{FF2B5EF4-FFF2-40B4-BE49-F238E27FC236}">
                <a16:creationId xmlns:a16="http://schemas.microsoft.com/office/drawing/2014/main" id="{0FA48D77-A320-49D2-BD79-74DD58EC7965}"/>
              </a:ext>
            </a:extLst>
          </p:cNvPr>
          <p:cNvSpPr>
            <a:spLocks noGrp="1"/>
          </p:cNvSpPr>
          <p:nvPr>
            <p:ph type="sldNum" sz="quarter" idx="11"/>
          </p:nvPr>
        </p:nvSpPr>
        <p:spPr/>
        <p:txBody>
          <a:bodyPr/>
          <a:lstStyle/>
          <a:p>
            <a:pPr>
              <a:defRPr/>
            </a:pPr>
            <a:fld id="{5953460F-4842-4D3E-9A90-DC68674D7543}" type="slidenum">
              <a:rPr lang="it-IT" altLang="it-IT" sz="900" smtClean="0"/>
              <a:pPr>
                <a:defRPr/>
              </a:pPr>
              <a:t>9</a:t>
            </a:fld>
            <a:endParaRPr lang="it-IT" altLang="it-IT" sz="900" dirty="0"/>
          </a:p>
        </p:txBody>
      </p:sp>
      <p:sp>
        <p:nvSpPr>
          <p:cNvPr id="5" name="AutoShape 2" descr="Image result for transfer of knowledge free pictures">
            <a:extLst>
              <a:ext uri="{FF2B5EF4-FFF2-40B4-BE49-F238E27FC236}">
                <a16:creationId xmlns:a16="http://schemas.microsoft.com/office/drawing/2014/main" id="{B7AB6321-0415-4F0A-B30F-832512D68306}"/>
              </a:ext>
            </a:extLst>
          </p:cNvPr>
          <p:cNvSpPr>
            <a:spLocks noChangeAspect="1" noChangeArrowheads="1"/>
          </p:cNvSpPr>
          <p:nvPr/>
        </p:nvSpPr>
        <p:spPr bwMode="auto">
          <a:xfrm>
            <a:off x="5262563" y="2557463"/>
            <a:ext cx="1666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AutoShape 4" descr="Image result for transfer of knowledge free pictures">
            <a:extLst>
              <a:ext uri="{FF2B5EF4-FFF2-40B4-BE49-F238E27FC236}">
                <a16:creationId xmlns:a16="http://schemas.microsoft.com/office/drawing/2014/main" id="{2A05EDC8-3361-4A14-85AB-C509297234F7}"/>
              </a:ext>
            </a:extLst>
          </p:cNvPr>
          <p:cNvSpPr>
            <a:spLocks noChangeAspect="1" noChangeArrowheads="1"/>
          </p:cNvSpPr>
          <p:nvPr/>
        </p:nvSpPr>
        <p:spPr bwMode="auto">
          <a:xfrm>
            <a:off x="4881563" y="2557463"/>
            <a:ext cx="2428875" cy="17430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2" name="Picture 11">
            <a:extLst>
              <a:ext uri="{FF2B5EF4-FFF2-40B4-BE49-F238E27FC236}">
                <a16:creationId xmlns:a16="http://schemas.microsoft.com/office/drawing/2014/main" id="{C8A79880-2E39-4F38-A4C9-93E01C520CAD}"/>
              </a:ext>
            </a:extLst>
          </p:cNvPr>
          <p:cNvPicPr>
            <a:picLocks noChangeAspect="1"/>
          </p:cNvPicPr>
          <p:nvPr/>
        </p:nvPicPr>
        <p:blipFill>
          <a:blip r:embed="rId3"/>
          <a:stretch>
            <a:fillRect/>
          </a:stretch>
        </p:blipFill>
        <p:spPr>
          <a:xfrm>
            <a:off x="119270" y="3690490"/>
            <a:ext cx="2736839" cy="1961557"/>
          </a:xfrm>
          <a:prstGeom prst="rect">
            <a:avLst/>
          </a:prstGeom>
        </p:spPr>
      </p:pic>
      <p:sp>
        <p:nvSpPr>
          <p:cNvPr id="13" name="Rectangle 12">
            <a:extLst>
              <a:ext uri="{FF2B5EF4-FFF2-40B4-BE49-F238E27FC236}">
                <a16:creationId xmlns:a16="http://schemas.microsoft.com/office/drawing/2014/main" id="{A77F72E3-3790-4D6F-9961-B0E266E1FDEB}"/>
              </a:ext>
            </a:extLst>
          </p:cNvPr>
          <p:cNvSpPr/>
          <p:nvPr/>
        </p:nvSpPr>
        <p:spPr>
          <a:xfrm>
            <a:off x="2769264" y="3693824"/>
            <a:ext cx="9303466" cy="2246769"/>
          </a:xfrm>
          <a:prstGeom prst="rect">
            <a:avLst/>
          </a:prstGeom>
        </p:spPr>
        <p:txBody>
          <a:bodyPr wrap="square">
            <a:spAutoFit/>
          </a:bodyPr>
          <a:lstStyle/>
          <a:p>
            <a:pPr>
              <a:defRPr/>
            </a:pPr>
            <a:r>
              <a:rPr lang="en-US" altLang="it-IT" sz="2000" dirty="0">
                <a:solidFill>
                  <a:schemeClr val="accent3">
                    <a:lumMod val="50000"/>
                  </a:schemeClr>
                </a:solidFill>
                <a:latin typeface="Calibri" pitchFamily="34" charset="0"/>
              </a:rPr>
              <a:t>Scientific and innovation breakthroughs in relation to the "state of art" </a:t>
            </a:r>
          </a:p>
          <a:p>
            <a:pPr>
              <a:defRPr/>
            </a:pPr>
            <a:endParaRPr lang="en-US" altLang="it-IT" sz="2000" dirty="0">
              <a:solidFill>
                <a:schemeClr val="accent3">
                  <a:lumMod val="50000"/>
                </a:schemeClr>
              </a:solidFill>
              <a:latin typeface="Calibri" pitchFamily="34" charset="0"/>
            </a:endParaRPr>
          </a:p>
          <a:p>
            <a:pPr>
              <a:defRPr/>
            </a:pPr>
            <a:r>
              <a:rPr lang="en-US" altLang="it-IT" sz="2000" dirty="0">
                <a:solidFill>
                  <a:schemeClr val="accent3">
                    <a:lumMod val="50000"/>
                  </a:schemeClr>
                </a:solidFill>
                <a:latin typeface="Calibri" pitchFamily="34" charset="0"/>
              </a:rPr>
              <a:t>The methodology, transfer of knowledge, secondments, training, dissemination, work plan, etc. described in the rest of the proposal must relate to research and innovation objectives described in this section. </a:t>
            </a:r>
          </a:p>
          <a:p>
            <a:pPr>
              <a:defRPr/>
            </a:pPr>
            <a:endParaRPr lang="en-US" altLang="it-IT" sz="2000" b="1" dirty="0">
              <a:solidFill>
                <a:schemeClr val="accent3">
                  <a:lumMod val="50000"/>
                </a:schemeClr>
              </a:solidFill>
              <a:effectLst>
                <a:outerShdw blurRad="38100" dist="38100" dir="2700000" algn="tl">
                  <a:srgbClr val="000000">
                    <a:alpha val="43137"/>
                  </a:srgbClr>
                </a:outerShdw>
              </a:effectLst>
              <a:latin typeface="Calibri" pitchFamily="34" charset="0"/>
            </a:endParaRPr>
          </a:p>
          <a:p>
            <a:pPr>
              <a:defRPr/>
            </a:pPr>
            <a:r>
              <a:rPr lang="en-US" altLang="it-IT" sz="2000" b="1" dirty="0">
                <a:solidFill>
                  <a:schemeClr val="accent3">
                    <a:lumMod val="50000"/>
                  </a:schemeClr>
                </a:solidFill>
                <a:effectLst>
                  <a:outerShdw blurRad="38100" dist="38100" dir="2700000" algn="tl">
                    <a:srgbClr val="000000">
                      <a:alpha val="43137"/>
                    </a:srgbClr>
                  </a:outerShdw>
                </a:effectLst>
                <a:latin typeface="Calibri" pitchFamily="34" charset="0"/>
              </a:rPr>
              <a:t>Gender aspects </a:t>
            </a:r>
            <a:r>
              <a:rPr lang="en-US" altLang="it-IT" sz="2000" dirty="0">
                <a:solidFill>
                  <a:schemeClr val="accent3">
                    <a:lumMod val="50000"/>
                  </a:schemeClr>
                </a:solidFill>
                <a:latin typeface="Calibri" pitchFamily="34" charset="0"/>
              </a:rPr>
              <a:t>in research activities!!! </a:t>
            </a:r>
          </a:p>
        </p:txBody>
      </p:sp>
    </p:spTree>
    <p:extLst>
      <p:ext uri="{BB962C8B-B14F-4D97-AF65-F5344CB8AC3E}">
        <p14:creationId xmlns:p14="http://schemas.microsoft.com/office/powerpoint/2010/main" val="8130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3.xml><?xml version="1.0" encoding="utf-8"?>
<a:themeOverride xmlns:a="http://schemas.openxmlformats.org/drawingml/2006/main">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1046</TotalTime>
  <Words>1899</Words>
  <Application>Microsoft Office PowerPoint</Application>
  <PresentationFormat>Широкоэкранный</PresentationFormat>
  <Paragraphs>241</Paragraphs>
  <Slides>28</Slides>
  <Notes>23</Notes>
  <HiddenSlides>4</HiddenSlides>
  <MMClips>0</MMClips>
  <ScaleCrop>false</ScaleCrop>
  <HeadingPairs>
    <vt:vector size="6" baseType="variant">
      <vt:variant>
        <vt:lpstr>Использованные шрифты</vt:lpstr>
      </vt:variant>
      <vt:variant>
        <vt:i4>12</vt:i4>
      </vt:variant>
      <vt:variant>
        <vt:lpstr>Тема</vt:lpstr>
      </vt:variant>
      <vt:variant>
        <vt:i4>4</vt:i4>
      </vt:variant>
      <vt:variant>
        <vt:lpstr>Заголовки слайдов</vt:lpstr>
      </vt:variant>
      <vt:variant>
        <vt:i4>28</vt:i4>
      </vt:variant>
    </vt:vector>
  </HeadingPairs>
  <TitlesOfParts>
    <vt:vector size="44" baseType="lpstr">
      <vt:lpstr>MS PGothic</vt:lpstr>
      <vt:lpstr>Arial</vt:lpstr>
      <vt:lpstr>Calibri</vt:lpstr>
      <vt:lpstr>Calibri Light</vt:lpstr>
      <vt:lpstr>Cordia New</vt:lpstr>
      <vt:lpstr>Eras Light ITC</vt:lpstr>
      <vt:lpstr>Eras Medium ITC</vt:lpstr>
      <vt:lpstr>Kozuka Gothic Pr6N EL</vt:lpstr>
      <vt:lpstr>Miriam</vt:lpstr>
      <vt:lpstr>Tahoma</vt:lpstr>
      <vt:lpstr>Times New Roman</vt:lpstr>
      <vt:lpstr>Wingdings</vt:lpstr>
      <vt:lpstr>Office Theme</vt:lpstr>
      <vt:lpstr>Custom Design</vt:lpstr>
      <vt:lpstr>1_Custom Design</vt:lpstr>
      <vt:lpstr>2_Custom Design</vt:lpstr>
      <vt:lpstr>Training on Marie SKLODOWSKA-Curie Action Research and Innovation Staff Exchange (RISE) PART 2</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2. </vt:lpstr>
      <vt:lpstr>Презентация PowerPoint</vt:lpstr>
      <vt:lpstr>Презентация PowerPoint</vt:lpstr>
      <vt:lpstr>Презентация PowerPoint</vt:lpstr>
      <vt:lpstr>3. </vt:lpstr>
      <vt:lpstr>3.1 Enhancing the potential and future career prospects of the staff members</vt:lpstr>
      <vt:lpstr>Describe the development and sustainability of new and lasting research collaborations resulting from the intersectoral and/or international secondments and the networking activities implemented.   Describe the contribution of the action to the improvement of the research and innovation potential within Europe and/or worldwide</vt:lpstr>
      <vt:lpstr>3.3 Quality of the proposed measures to exploit and disseminate the action results</vt:lpstr>
      <vt:lpstr>3.3 Quality of the proposed measures to exploit and disseminate the action results</vt:lpstr>
      <vt:lpstr>3.4 Quality of the proposed measures to communicate the action activities to different target audiences </vt:lpstr>
      <vt:lpstr> </vt:lpstr>
      <vt:lpstr>3. IMPLEMENTATION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InnoTec UK</dc:creator>
  <cp:lastModifiedBy>sovet bsuir</cp:lastModifiedBy>
  <cp:revision>203</cp:revision>
  <dcterms:created xsi:type="dcterms:W3CDTF">2018-02-13T11:57:36Z</dcterms:created>
  <dcterms:modified xsi:type="dcterms:W3CDTF">2020-01-27T12:03:43Z</dcterms:modified>
</cp:coreProperties>
</file>