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1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5AAD-3895-4F9D-9A2B-2404C11B02CD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2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00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99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charset="0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2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27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charset="0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17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906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5BB2-C5DF-4BCA-B127-498BEBFFAAFB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37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9B65-65F7-4C4F-99D7-4ECC7310F65E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73A945AB-368F-44A4-88AA-76B6F0418F87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9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7821-7FD7-461B-BFB8-25E29620274E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2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6B2-9E11-40AD-9AD3-66797D133F16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89B9-466D-4FE6-97A5-0EF71A884537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667E-0B28-41C6-ABB8-005D0228B7CE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86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B104-097B-48C8-A384-C012FC6DE21E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0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155E-041E-4BB1-BDB7-14B9F63C07CD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7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523A9-C147-470C-8D6B-42871BD6D48C}" type="slidenum">
              <a:rPr lang="ru-RU" altLang="ru-RU" smtClean="0">
                <a:solidFill>
                  <a:prstClr val="black"/>
                </a:solidFill>
              </a:rPr>
              <a:pPr/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3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A440E7-4C6B-4F11-8B93-D837FAC927B1}" type="slidenum">
              <a:rPr lang="ru-RU" alt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1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9412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Кафедра экономической информатики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233" y="1916833"/>
            <a:ext cx="7514035" cy="36004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cs typeface="Aharoni" pitchFamily="2" charset="-79"/>
              </a:rPr>
              <a:t>СОБРАНИЕ ПО ПРОИЗВОДСТВЕННОЙ ПРАКТИКЕ</a:t>
            </a:r>
            <a:endParaRPr lang="ru-RU" sz="4000" dirty="0">
              <a:solidFill>
                <a:srgbClr val="FF0000"/>
              </a:solidFill>
              <a:cs typeface="Aharoni" pitchFamily="2" charset="-79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143000" cy="138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0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34605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Оформление дневника практики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4" y="767368"/>
            <a:ext cx="6768752" cy="5045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280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37" y="188643"/>
            <a:ext cx="7514035" cy="1752599"/>
          </a:xfrm>
        </p:spPr>
        <p:txBody>
          <a:bodyPr>
            <a:normAutofit fontScale="90000"/>
          </a:bodyPr>
          <a:lstStyle/>
          <a:p>
            <a:r>
              <a:rPr lang="ru-RU" altLang="ru-RU" sz="5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n-ea"/>
                <a:cs typeface="+mn-cs"/>
              </a:rPr>
              <a:t>Всем студентам необходимо:</a:t>
            </a:r>
            <a:r>
              <a:rPr lang="ru-RU" altLang="ru-RU" dirty="0">
                <a:latin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937" y="1628800"/>
            <a:ext cx="7514035" cy="496855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3200" dirty="0">
                <a:latin typeface="Bookman Old Style" panose="02050604050505020204" pitchFamily="18" charset="0"/>
                <a:ea typeface="Times New Roman"/>
              </a:rPr>
              <a:t>1.Зарегистрироваться в регистрационном листе и </a:t>
            </a:r>
            <a:r>
              <a:rPr lang="ru-RU" altLang="ru-RU" sz="2800" dirty="0">
                <a:latin typeface="Bookman Old Style" panose="02050604050505020204" pitchFamily="18" charset="0"/>
                <a:ea typeface="Times New Roman"/>
              </a:rPr>
              <a:t>журнале</a:t>
            </a:r>
            <a:r>
              <a:rPr lang="ru-RU" altLang="ru-RU" sz="3200" dirty="0">
                <a:latin typeface="Bookman Old Style" panose="02050604050505020204" pitchFamily="18" charset="0"/>
                <a:ea typeface="Times New Roman"/>
              </a:rPr>
              <a:t> по технике безопасности.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3200" dirty="0">
                <a:latin typeface="Bookman Old Style" panose="02050604050505020204" pitchFamily="18" charset="0"/>
                <a:ea typeface="Times New Roman"/>
              </a:rPr>
              <a:t>2.Получить дневники по практике (при регистрации).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3200" dirty="0">
                <a:latin typeface="Bookman Old Style" panose="02050604050505020204" pitchFamily="18" charset="0"/>
                <a:ea typeface="Times New Roman"/>
              </a:rPr>
              <a:t>3.Дневники не заполнять.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3200" dirty="0">
                <a:latin typeface="Bookman Old Style" panose="02050604050505020204" pitchFamily="18" charset="0"/>
                <a:ea typeface="Times New Roman"/>
              </a:rPr>
              <a:t>4.Приготовить ручки и тетради (блокноты) для записи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12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123917"/>
              </p:ext>
            </p:extLst>
          </p:nvPr>
        </p:nvGraphicFramePr>
        <p:xfrm>
          <a:off x="1715259" y="2914727"/>
          <a:ext cx="6145530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805"/>
                <a:gridCol w="2250440"/>
                <a:gridCol w="2026285"/>
              </a:tblGrid>
              <a:tr h="0">
                <a:tc>
                  <a:txBody>
                    <a:bodyPr/>
                    <a:lstStyle/>
                    <a:p>
                      <a:pPr marR="1778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Наименование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Ответственный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Ф.И.О., должность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5270" algn="l"/>
                        </a:tabLst>
                      </a:pPr>
                      <a:r>
                        <a:rPr lang="ru-RU" sz="1600">
                          <a:effectLst/>
                        </a:rPr>
                        <a:t>1. Организационное собрание со студентами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Раптунович</a:t>
                      </a:r>
                      <a:r>
                        <a:rPr lang="ru-RU" sz="1600" dirty="0">
                          <a:effectLst/>
                        </a:rPr>
                        <a:t> О.М., ассистент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Приезд и оформление документов для прохождения практики в организации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Подпись заверена печатью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Вводный инструктаж по охране труда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Подпись заверена печатью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616" y="329404"/>
            <a:ext cx="734481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</a:tabLst>
            </a:pPr>
            <a:r>
              <a:rPr kumimoji="0" lang="ru-RU" sz="4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Место для печати в дневнике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</a:tabLst>
            </a:pPr>
            <a:r>
              <a:rPr kumimoji="0" lang="ru-RU" sz="4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страница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3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493E95BD-DC4C-476C-B2EA-85FC38BD3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849" y="1596240"/>
            <a:ext cx="7198801" cy="312940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8CB7EB1-A76D-461C-9D30-73C1B65C40D9}"/>
              </a:ext>
            </a:extLst>
          </p:cNvPr>
          <p:cNvSpPr/>
          <p:nvPr/>
        </p:nvSpPr>
        <p:spPr>
          <a:xfrm>
            <a:off x="5652120" y="3717033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/>
              </a:rPr>
              <a:t>5я страница дневника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94442EB4-AEC7-475A-9206-84CD4085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33" y="116633"/>
            <a:ext cx="7514035" cy="1371599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Место для печати </a:t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(в дневнике)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00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A45D424-B2E6-4B41-8EC7-58CDDC99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604" y="1988840"/>
            <a:ext cx="7514035" cy="2163688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28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Другая 1">
      <a:dk1>
        <a:sysClr val="windowText" lastClr="000000"/>
      </a:dk1>
      <a:lt1>
        <a:sysClr val="window" lastClr="FFFFFF"/>
      </a:lt1>
      <a:dk2>
        <a:srgbClr val="373545"/>
      </a:dk2>
      <a:lt2>
        <a:srgbClr val="E6EDF2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104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Параллакс</vt:lpstr>
      <vt:lpstr>Кафедра экономической информатики </vt:lpstr>
      <vt:lpstr>Оформление дневника практики</vt:lpstr>
      <vt:lpstr>Всем студентам необходимо: </vt:lpstr>
      <vt:lpstr>Презентация PowerPoint</vt:lpstr>
      <vt:lpstr>Место для печати  (в дневнике)</vt:lpstr>
      <vt:lpstr>Спасибо за внимание!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экономической информатики</dc:title>
  <dc:creator>Раптунович О.М.</dc:creator>
  <cp:lastModifiedBy>Раптунович О.М.</cp:lastModifiedBy>
  <cp:revision>3</cp:revision>
  <dcterms:created xsi:type="dcterms:W3CDTF">2019-04-03T11:04:39Z</dcterms:created>
  <dcterms:modified xsi:type="dcterms:W3CDTF">2019-04-03T11:33:52Z</dcterms:modified>
</cp:coreProperties>
</file>