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056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7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67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5214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694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714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607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191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3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76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165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00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62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151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668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10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5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C4AB1-AED0-48F4-85EA-10A188B5EE9E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F2C59-CFF8-49AD-A3F1-9744150C7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33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192BB-0C40-462B-9746-B21DEF2DBD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5269" y="2235200"/>
            <a:ext cx="9001462" cy="2387600"/>
          </a:xfrm>
        </p:spPr>
        <p:txBody>
          <a:bodyPr>
            <a:normAutofit/>
          </a:bodyPr>
          <a:lstStyle/>
          <a:p>
            <a:r>
              <a:rPr lang="ru-RU" dirty="0"/>
              <a:t>ПРАВИЛА этикета британской </a:t>
            </a:r>
            <a:r>
              <a:rPr lang="ru-RU"/>
              <a:t>королевской семьи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1BA41E-FCF2-482A-A025-5642FFD98449}"/>
              </a:ext>
            </a:extLst>
          </p:cNvPr>
          <p:cNvSpPr txBox="1"/>
          <p:nvPr/>
        </p:nvSpPr>
        <p:spPr>
          <a:xfrm>
            <a:off x="1803817" y="5956267"/>
            <a:ext cx="10195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Выполнили студенты гр. 544601 БГУИР: </a:t>
            </a:r>
            <a:r>
              <a:rPr lang="ru-RU" dirty="0" err="1"/>
              <a:t>Шацкий</a:t>
            </a:r>
            <a:r>
              <a:rPr lang="ru-RU" dirty="0"/>
              <a:t> В., </a:t>
            </a:r>
            <a:r>
              <a:rPr lang="ru-RU" dirty="0" err="1"/>
              <a:t>Казлов</a:t>
            </a:r>
            <a:r>
              <a:rPr lang="ru-RU" dirty="0"/>
              <a:t> Д.</a:t>
            </a:r>
          </a:p>
          <a:p>
            <a:pPr algn="r"/>
            <a:r>
              <a:rPr lang="ru-RU" dirty="0"/>
              <a:t>Руководитель – доцент кафедры ИРТ Славинская О.В.</a:t>
            </a:r>
          </a:p>
        </p:txBody>
      </p:sp>
    </p:spTree>
    <p:extLst>
      <p:ext uri="{BB962C8B-B14F-4D97-AF65-F5344CB8AC3E}">
        <p14:creationId xmlns:p14="http://schemas.microsoft.com/office/powerpoint/2010/main" val="1528018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024437-0133-461D-99B5-D720ED80B8EB}"/>
              </a:ext>
            </a:extLst>
          </p:cNvPr>
          <p:cNvSpPr/>
          <p:nvPr/>
        </p:nvSpPr>
        <p:spPr>
          <a:xfrm>
            <a:off x="993481" y="218844"/>
            <a:ext cx="10205038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пользоваться столовыми приборами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backgroundimgfer.pw">
            <a:extLst>
              <a:ext uri="{FF2B5EF4-FFF2-40B4-BE49-F238E27FC236}">
                <a16:creationId xmlns:a16="http://schemas.microsoft.com/office/drawing/2014/main" id="{6047CB42-8C4E-4EA5-B180-F43A73ECE57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539" y="905069"/>
            <a:ext cx="8266922" cy="54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4365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2FD3DB8-C7F8-4C2A-BF60-6BD920579D2F}"/>
              </a:ext>
            </a:extLst>
          </p:cNvPr>
          <p:cNvSpPr/>
          <p:nvPr/>
        </p:nvSpPr>
        <p:spPr>
          <a:xfrm>
            <a:off x="1928032" y="200183"/>
            <a:ext cx="8335936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Незаметно покидать обеденный стол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uk.businessinsider.com">
            <a:extLst>
              <a:ext uri="{FF2B5EF4-FFF2-40B4-BE49-F238E27FC236}">
                <a16:creationId xmlns:a16="http://schemas.microsoft.com/office/drawing/2014/main" id="{69633EA8-62CD-4352-805E-FED7048AE98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59" y="942391"/>
            <a:ext cx="7492482" cy="5355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429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14F8AE-E7A4-45B9-B33D-B41622985A5C}"/>
              </a:ext>
            </a:extLst>
          </p:cNvPr>
          <p:cNvSpPr/>
          <p:nvPr/>
        </p:nvSpPr>
        <p:spPr>
          <a:xfrm>
            <a:off x="0" y="313257"/>
            <a:ext cx="12192000" cy="98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11. Прекращать есть тогда же, когда трапезу заканчивает королева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The Royal UK">
            <a:extLst>
              <a:ext uri="{FF2B5EF4-FFF2-40B4-BE49-F238E27FC236}">
                <a16:creationId xmlns:a16="http://schemas.microsoft.com/office/drawing/2014/main" id="{5437753D-427B-44C3-830D-00DB8948A40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041" y="1418253"/>
            <a:ext cx="7137918" cy="4973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5157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CB30385-D99C-4DBF-94CC-014A86EB2648}"/>
              </a:ext>
            </a:extLst>
          </p:cNvPr>
          <p:cNvSpPr/>
          <p:nvPr/>
        </p:nvSpPr>
        <p:spPr>
          <a:xfrm>
            <a:off x="4082468" y="116207"/>
            <a:ext cx="4027064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Пожимать руки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Town &amp; Country Magazine">
            <a:extLst>
              <a:ext uri="{FF2B5EF4-FFF2-40B4-BE49-F238E27FC236}">
                <a16:creationId xmlns:a16="http://schemas.microsoft.com/office/drawing/2014/main" id="{6CF0FC5E-3B39-4293-8F67-1D924A79DC2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775" y="802433"/>
            <a:ext cx="7604449" cy="5570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828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810D40-E6A5-46E9-A0EB-85F0F8F71830}"/>
              </a:ext>
            </a:extLst>
          </p:cNvPr>
          <p:cNvSpPr/>
          <p:nvPr/>
        </p:nvSpPr>
        <p:spPr>
          <a:xfrm>
            <a:off x="2162871" y="153529"/>
            <a:ext cx="7866257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Грациозно спускаться по лестнице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NBC News">
            <a:extLst>
              <a:ext uri="{FF2B5EF4-FFF2-40B4-BE49-F238E27FC236}">
                <a16:creationId xmlns:a16="http://schemas.microsoft.com/office/drawing/2014/main" id="{061766E1-4752-47CD-8F0D-B77C1AC06F7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865" y="895739"/>
            <a:ext cx="8220269" cy="5318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0500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DA5F3B-124A-4795-801B-37F6D74353CB}"/>
              </a:ext>
            </a:extLst>
          </p:cNvPr>
          <p:cNvSpPr/>
          <p:nvPr/>
        </p:nvSpPr>
        <p:spPr>
          <a:xfrm>
            <a:off x="2320767" y="144198"/>
            <a:ext cx="7550465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Пропускать блюда с моллюсками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Verywell Health">
            <a:extLst>
              <a:ext uri="{FF2B5EF4-FFF2-40B4-BE49-F238E27FC236}">
                <a16:creationId xmlns:a16="http://schemas.microsoft.com/office/drawing/2014/main" id="{E8A6B8B2-5957-4775-A0F4-1E4A7526263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208" y="821093"/>
            <a:ext cx="8285584" cy="5598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2800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B7758E-5DD7-4198-9F1C-96776C4F3BE8}"/>
              </a:ext>
            </a:extLst>
          </p:cNvPr>
          <p:cNvSpPr/>
          <p:nvPr/>
        </p:nvSpPr>
        <p:spPr>
          <a:xfrm>
            <a:off x="3033302" y="209513"/>
            <a:ext cx="6125395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Не участвовать в выборах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Pinterest">
            <a:extLst>
              <a:ext uri="{FF2B5EF4-FFF2-40B4-BE49-F238E27FC236}">
                <a16:creationId xmlns:a16="http://schemas.microsoft.com/office/drawing/2014/main" id="{560334A9-3B72-488B-B7AA-86B0D33DB80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55" y="970384"/>
            <a:ext cx="7921690" cy="5318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4176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AD34715-9C33-4EFB-B32E-7253E6B745BC}"/>
              </a:ext>
            </a:extLst>
          </p:cNvPr>
          <p:cNvSpPr/>
          <p:nvPr/>
        </p:nvSpPr>
        <p:spPr>
          <a:xfrm>
            <a:off x="2520341" y="97546"/>
            <a:ext cx="7151318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Воздерживаться от автографов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Daily Express">
            <a:extLst>
              <a:ext uri="{FF2B5EF4-FFF2-40B4-BE49-F238E27FC236}">
                <a16:creationId xmlns:a16="http://schemas.microsoft.com/office/drawing/2014/main" id="{50360672-1448-4E1D-A24B-CD31E33F329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510" y="765110"/>
            <a:ext cx="8070980" cy="5617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3686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8300B8-C711-402F-AB71-477A8B4F3274}"/>
              </a:ext>
            </a:extLst>
          </p:cNvPr>
          <p:cNvSpPr/>
          <p:nvPr/>
        </p:nvSpPr>
        <p:spPr>
          <a:xfrm>
            <a:off x="1336524" y="109248"/>
            <a:ext cx="9518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</a:rPr>
              <a:t>17. </a:t>
            </a: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Минимум углеводов в королевском меню</a:t>
            </a: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фото">
            <a:extLst>
              <a:ext uri="{FF2B5EF4-FFF2-40B4-BE49-F238E27FC236}">
                <a16:creationId xmlns:a16="http://schemas.microsoft.com/office/drawing/2014/main" id="{F2647953-E2EE-4FB4-9548-FB8120C38CC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294" y="849086"/>
            <a:ext cx="8873412" cy="55797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379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BA81E9-B349-43DB-BFA3-CC93B9A31578}"/>
              </a:ext>
            </a:extLst>
          </p:cNvPr>
          <p:cNvSpPr/>
          <p:nvPr/>
        </p:nvSpPr>
        <p:spPr>
          <a:xfrm>
            <a:off x="3963044" y="99918"/>
            <a:ext cx="4265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</a:rPr>
              <a:t>18. </a:t>
            </a: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Никаких растрат</a:t>
            </a: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фото">
            <a:extLst>
              <a:ext uri="{FF2B5EF4-FFF2-40B4-BE49-F238E27FC236}">
                <a16:creationId xmlns:a16="http://schemas.microsoft.com/office/drawing/2014/main" id="{5F206237-228F-4803-8495-DE3D14FECEC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865" y="709127"/>
            <a:ext cx="8220270" cy="5701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0581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5D17ED-F360-4E0A-A278-FF1FBFC5BF92}"/>
              </a:ext>
            </a:extLst>
          </p:cNvPr>
          <p:cNvSpPr/>
          <p:nvPr/>
        </p:nvSpPr>
        <p:spPr>
          <a:xfrm>
            <a:off x="3556684" y="340141"/>
            <a:ext cx="5078634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Сидеть по-королевски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Getty Images">
            <a:extLst>
              <a:ext uri="{FF2B5EF4-FFF2-40B4-BE49-F238E27FC236}">
                <a16:creationId xmlns:a16="http://schemas.microsoft.com/office/drawing/2014/main" id="{6093A90F-E532-46CD-ACE2-B7B69342AC2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666" y="1133862"/>
            <a:ext cx="7236667" cy="53839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5163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768D0F-9487-4AFF-A3E3-4D93B728BAA7}"/>
              </a:ext>
            </a:extLst>
          </p:cNvPr>
          <p:cNvSpPr/>
          <p:nvPr/>
        </p:nvSpPr>
        <p:spPr>
          <a:xfrm>
            <a:off x="611165" y="109249"/>
            <a:ext cx="10969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</a:rPr>
              <a:t>19. Дети должны изучать много иностранных языков</a:t>
            </a: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фото">
            <a:extLst>
              <a:ext uri="{FF2B5EF4-FFF2-40B4-BE49-F238E27FC236}">
                <a16:creationId xmlns:a16="http://schemas.microsoft.com/office/drawing/2014/main" id="{7BC5935E-ADB4-4F6A-B8E5-64F6176E905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282" y="802432"/>
            <a:ext cx="8789436" cy="5542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4386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62EE94A-6948-4844-B2EF-68F3850C3053}"/>
              </a:ext>
            </a:extLst>
          </p:cNvPr>
          <p:cNvSpPr/>
          <p:nvPr/>
        </p:nvSpPr>
        <p:spPr>
          <a:xfrm>
            <a:off x="1710825" y="137241"/>
            <a:ext cx="8770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</a:rPr>
              <a:t>20. </a:t>
            </a: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Нужно навещать королеву в Рождество</a:t>
            </a: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фото">
            <a:extLst>
              <a:ext uri="{FF2B5EF4-FFF2-40B4-BE49-F238E27FC236}">
                <a16:creationId xmlns:a16="http://schemas.microsoft.com/office/drawing/2014/main" id="{7550D91A-009A-497A-A760-435B250FE4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176" y="811762"/>
            <a:ext cx="8061648" cy="5607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31869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53C8CB-61EE-4C74-B781-68D624A9328E}"/>
              </a:ext>
            </a:extLst>
          </p:cNvPr>
          <p:cNvSpPr/>
          <p:nvPr/>
        </p:nvSpPr>
        <p:spPr>
          <a:xfrm>
            <a:off x="2515532" y="146571"/>
            <a:ext cx="7160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</a:rPr>
              <a:t>21. </a:t>
            </a: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Нельзя путешествовать вместе</a:t>
            </a: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фото">
            <a:extLst>
              <a:ext uri="{FF2B5EF4-FFF2-40B4-BE49-F238E27FC236}">
                <a16:creationId xmlns:a16="http://schemas.microsoft.com/office/drawing/2014/main" id="{D3533F16-EA5B-4E06-B437-1C0338C9A9F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90" y="783772"/>
            <a:ext cx="7931020" cy="55797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1066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5AE0CA-3CA2-45D6-A874-475BFB8E2B67}"/>
              </a:ext>
            </a:extLst>
          </p:cNvPr>
          <p:cNvSpPr/>
          <p:nvPr/>
        </p:nvSpPr>
        <p:spPr>
          <a:xfrm>
            <a:off x="2521944" y="90587"/>
            <a:ext cx="7148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</a:rPr>
              <a:t>22. </a:t>
            </a: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Никаких электронных игрушек</a:t>
            </a: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фото">
            <a:extLst>
              <a:ext uri="{FF2B5EF4-FFF2-40B4-BE49-F238E27FC236}">
                <a16:creationId xmlns:a16="http://schemas.microsoft.com/office/drawing/2014/main" id="{B5414D82-6EB9-4B2C-9C69-55DC561D181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486" y="613807"/>
            <a:ext cx="6267028" cy="60590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84820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5AE0CA-3CA2-45D6-A874-475BFB8E2B67}"/>
              </a:ext>
            </a:extLst>
          </p:cNvPr>
          <p:cNvSpPr/>
          <p:nvPr/>
        </p:nvSpPr>
        <p:spPr>
          <a:xfrm>
            <a:off x="737937" y="764356"/>
            <a:ext cx="1070008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Почему такие правила королевского этикета существуют?</a:t>
            </a:r>
          </a:p>
          <a:p>
            <a:pPr algn="ctr">
              <a:spcAft>
                <a:spcPts val="0"/>
              </a:spcAft>
            </a:pPr>
            <a:endParaRPr lang="ru-RU" sz="2800" b="1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</a:rPr>
              <a:t>Какие из этих правил соблюдаете Вы?</a:t>
            </a:r>
          </a:p>
          <a:p>
            <a:pPr algn="ctr">
              <a:spcAft>
                <a:spcPts val="0"/>
              </a:spcAft>
            </a:pPr>
            <a:endParaRPr lang="ru-RU" sz="2800" b="1" dirty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effectLst/>
                <a:latin typeface="+mj-lt"/>
                <a:ea typeface="Times New Roman" panose="02020603050405020304" pitchFamily="18" charset="0"/>
              </a:rPr>
              <a:t>Какие из них Вы считаете непонятными или устаревшими?</a:t>
            </a:r>
          </a:p>
          <a:p>
            <a:pPr algn="ctr">
              <a:spcAft>
                <a:spcPts val="0"/>
              </a:spcAft>
            </a:pPr>
            <a:endParaRPr lang="ru-RU" sz="24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1030" name="Picture 6" descr="ÐÐ¾ÑÐ¾Ð¶ÐµÐµ Ð¸Ð·Ð¾Ð±ÑÐ°Ð¶ÐµÐ½Ð¸Ðµ">
            <a:extLst>
              <a:ext uri="{FF2B5EF4-FFF2-40B4-BE49-F238E27FC236}">
                <a16:creationId xmlns:a16="http://schemas.microsoft.com/office/drawing/2014/main" id="{C317FA73-C2C9-4127-8F3B-369725224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17" b="93750" l="5208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036" y="4170947"/>
            <a:ext cx="1738964" cy="217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Ð¾ÑÐ¾Ð¶ÐµÐµ Ð¸Ð·Ð¾Ð±ÑÐ°Ð¶ÐµÐ½Ð¸Ðµ">
            <a:extLst>
              <a:ext uri="{FF2B5EF4-FFF2-40B4-BE49-F238E27FC236}">
                <a16:creationId xmlns:a16="http://schemas.microsoft.com/office/drawing/2014/main" id="{0A2FE02E-4FF8-4A42-9C89-DCA6D5B21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95000" l="9744" r="897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356"/>
            <a:ext cx="1590174" cy="195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281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8BB7A7-D3BF-4436-848E-6B4077BF2EEB}"/>
              </a:ext>
            </a:extLst>
          </p:cNvPr>
          <p:cNvSpPr/>
          <p:nvPr/>
        </p:nvSpPr>
        <p:spPr>
          <a:xfrm>
            <a:off x="1665940" y="284158"/>
            <a:ext cx="8860119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Делать почтительный реверанс королеве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dragfepic.pw">
            <a:extLst>
              <a:ext uri="{FF2B5EF4-FFF2-40B4-BE49-F238E27FC236}">
                <a16:creationId xmlns:a16="http://schemas.microsoft.com/office/drawing/2014/main" id="{23C3BEAF-C8A1-4AE8-9868-BBF1E4A80AA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174" y="1235140"/>
            <a:ext cx="7461652" cy="5338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472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D7D4AE-6B61-4DC2-B85A-05D9076C1BDB}"/>
              </a:ext>
            </a:extLst>
          </p:cNvPr>
          <p:cNvSpPr/>
          <p:nvPr/>
        </p:nvSpPr>
        <p:spPr>
          <a:xfrm>
            <a:off x="3636031" y="274828"/>
            <a:ext cx="4919938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одеваться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thisisinsider.com">
            <a:extLst>
              <a:ext uri="{FF2B5EF4-FFF2-40B4-BE49-F238E27FC236}">
                <a16:creationId xmlns:a16="http://schemas.microsoft.com/office/drawing/2014/main" id="{B6C1B174-437F-46F6-A025-00E95E7899A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" y="1283970"/>
            <a:ext cx="5715000" cy="4290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Источник: revistaboutiquechile.cl">
            <a:extLst>
              <a:ext uri="{FF2B5EF4-FFF2-40B4-BE49-F238E27FC236}">
                <a16:creationId xmlns:a16="http://schemas.microsoft.com/office/drawing/2014/main" id="{18CFE974-A345-497D-8B91-5EBC50E98B8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306" y="1283970"/>
            <a:ext cx="6313714" cy="42900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3557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D2B88D-5439-482D-8B67-51363EEC010F}"/>
              </a:ext>
            </a:extLst>
          </p:cNvPr>
          <p:cNvSpPr/>
          <p:nvPr/>
        </p:nvSpPr>
        <p:spPr>
          <a:xfrm>
            <a:off x="3066965" y="153529"/>
            <a:ext cx="6058069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Прикрывать зону декольте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Getty Images">
            <a:extLst>
              <a:ext uri="{FF2B5EF4-FFF2-40B4-BE49-F238E27FC236}">
                <a16:creationId xmlns:a16="http://schemas.microsoft.com/office/drawing/2014/main" id="{DD96C504-053B-406C-ABE6-5730068FEF9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837" y="969333"/>
            <a:ext cx="7456326" cy="52355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3104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51DA89-5BC6-43E1-8340-4A4952825AE4}"/>
              </a:ext>
            </a:extLst>
          </p:cNvPr>
          <p:cNvSpPr/>
          <p:nvPr/>
        </p:nvSpPr>
        <p:spPr>
          <a:xfrm>
            <a:off x="4416694" y="237505"/>
            <a:ext cx="3358612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Носить тиару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harpersbazaar.com">
            <a:extLst>
              <a:ext uri="{FF2B5EF4-FFF2-40B4-BE49-F238E27FC236}">
                <a16:creationId xmlns:a16="http://schemas.microsoft.com/office/drawing/2014/main" id="{65B98369-A02A-4610-B5F4-87039ACEA69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14402"/>
            <a:ext cx="8686800" cy="54490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87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CF2374-3F77-4A78-A6EF-E654622D844C}"/>
              </a:ext>
            </a:extLst>
          </p:cNvPr>
          <p:cNvSpPr/>
          <p:nvPr/>
        </p:nvSpPr>
        <p:spPr>
          <a:xfrm>
            <a:off x="2529959" y="256166"/>
            <a:ext cx="7132082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6. Никогда не играть в монополию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flipkart.com">
            <a:extLst>
              <a:ext uri="{FF2B5EF4-FFF2-40B4-BE49-F238E27FC236}">
                <a16:creationId xmlns:a16="http://schemas.microsoft.com/office/drawing/2014/main" id="{8A8E685B-D2F8-49E5-BE91-62B97D58DA8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465" y="877077"/>
            <a:ext cx="7763069" cy="54490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7060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51E6B6-4C3E-46E9-9F14-F833C82251F4}"/>
              </a:ext>
            </a:extLst>
          </p:cNvPr>
          <p:cNvSpPr/>
          <p:nvPr/>
        </p:nvSpPr>
        <p:spPr>
          <a:xfrm>
            <a:off x="1043174" y="256167"/>
            <a:ext cx="10105652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7. Входить в помещение в определенном порядке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washingtonpost.com">
            <a:extLst>
              <a:ext uri="{FF2B5EF4-FFF2-40B4-BE49-F238E27FC236}">
                <a16:creationId xmlns:a16="http://schemas.microsoft.com/office/drawing/2014/main" id="{D2A027F3-D3E4-47A7-AA92-BFC58E8EFCB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791" y="1007708"/>
            <a:ext cx="7716417" cy="5388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9689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5765DC-FD16-4384-A9F3-A9960440F567}"/>
              </a:ext>
            </a:extLst>
          </p:cNvPr>
          <p:cNvSpPr/>
          <p:nvPr/>
        </p:nvSpPr>
        <p:spPr>
          <a:xfrm>
            <a:off x="2408933" y="218844"/>
            <a:ext cx="7374134" cy="525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8. Правильно держать чашку с чаем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сточник: slaylebrity.com">
            <a:extLst>
              <a:ext uri="{FF2B5EF4-FFF2-40B4-BE49-F238E27FC236}">
                <a16:creationId xmlns:a16="http://schemas.microsoft.com/office/drawing/2014/main" id="{F138B64D-1328-4651-82B2-90090EB8575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057" y="951722"/>
            <a:ext cx="7249886" cy="54957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53596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47</TotalTime>
  <Words>182</Words>
  <Application>Microsoft Office PowerPoint</Application>
  <PresentationFormat>Широкоэкранный</PresentationFormat>
  <Paragraphs>34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Bookman Old Style</vt:lpstr>
      <vt:lpstr>Rockwell</vt:lpstr>
      <vt:lpstr>Damask</vt:lpstr>
      <vt:lpstr>ПРАВИЛА этикета британской королевской семьи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этикета королевской семьи британии</dc:title>
  <dc:creator>Дмитрий Казлов</dc:creator>
  <cp:lastModifiedBy>Славинская</cp:lastModifiedBy>
  <cp:revision>10</cp:revision>
  <dcterms:created xsi:type="dcterms:W3CDTF">2019-03-02T07:00:04Z</dcterms:created>
  <dcterms:modified xsi:type="dcterms:W3CDTF">2019-06-02T22:28:42Z</dcterms:modified>
</cp:coreProperties>
</file>