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86" r:id="rId2"/>
    <p:sldId id="267" r:id="rId3"/>
    <p:sldId id="257" r:id="rId4"/>
    <p:sldId id="278" r:id="rId5"/>
    <p:sldId id="287" r:id="rId6"/>
    <p:sldId id="277" r:id="rId7"/>
    <p:sldId id="282" r:id="rId8"/>
    <p:sldId id="284" r:id="rId9"/>
    <p:sldId id="279" r:id="rId10"/>
    <p:sldId id="283" r:id="rId11"/>
    <p:sldId id="262" r:id="rId12"/>
    <p:sldId id="288" r:id="rId13"/>
    <p:sldId id="275" r:id="rId14"/>
    <p:sldId id="256" r:id="rId15"/>
    <p:sldId id="268" r:id="rId16"/>
    <p:sldId id="273" r:id="rId17"/>
    <p:sldId id="264" r:id="rId18"/>
    <p:sldId id="300" r:id="rId19"/>
    <p:sldId id="265" r:id="rId20"/>
    <p:sldId id="258" r:id="rId21"/>
    <p:sldId id="269" r:id="rId22"/>
    <p:sldId id="259" r:id="rId23"/>
    <p:sldId id="294" r:id="rId24"/>
    <p:sldId id="293" r:id="rId25"/>
    <p:sldId id="295" r:id="rId26"/>
    <p:sldId id="266" r:id="rId27"/>
    <p:sldId id="297" r:id="rId28"/>
    <p:sldId id="292" r:id="rId29"/>
    <p:sldId id="290" r:id="rId30"/>
    <p:sldId id="289" r:id="rId31"/>
    <p:sldId id="298" r:id="rId32"/>
    <p:sldId id="299" r:id="rId33"/>
    <p:sldId id="291" r:id="rId34"/>
    <p:sldId id="260" r:id="rId35"/>
    <p:sldId id="296" r:id="rId36"/>
    <p:sldId id="301" r:id="rId37"/>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996" autoAdjust="0"/>
    <p:restoredTop sz="94660"/>
  </p:normalViewPr>
  <p:slideViewPr>
    <p:cSldViewPr>
      <p:cViewPr varScale="1">
        <p:scale>
          <a:sx n="94" d="100"/>
          <a:sy n="94" d="100"/>
        </p:scale>
        <p:origin x="66" y="246"/>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4C38E551-355B-4FBB-B0EA-37FD2F21405C}" type="datetimeFigureOut">
              <a:rPr lang="ru-RU" smtClean="0"/>
              <a:pPr/>
              <a:t>19.03.2018</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5ED58C50-6758-4686-9751-4701880479C3}" type="slidenum">
              <a:rPr lang="ru-RU" smtClean="0"/>
              <a:pPr/>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4C38E551-355B-4FBB-B0EA-37FD2F21405C}" type="datetimeFigureOut">
              <a:rPr lang="ru-RU" smtClean="0"/>
              <a:pPr/>
              <a:t>19.03.2018</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5ED58C50-6758-4686-9751-4701880479C3}"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4C38E551-355B-4FBB-B0EA-37FD2F21405C}" type="datetimeFigureOut">
              <a:rPr lang="ru-RU" smtClean="0"/>
              <a:pPr/>
              <a:t>19.03.2018</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5ED58C50-6758-4686-9751-4701880479C3}" type="slidenum">
              <a:rPr lang="ru-RU" smtClean="0"/>
              <a:pPr/>
              <a:t>‹#›</a:t>
            </a:fld>
            <a:endParaRPr lang="ru-RU"/>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OverObj">
  <p:cSld name="Заголовок и текст над объектом">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p:spPr>
        <p:txBody>
          <a:bodyPr/>
          <a:lstStyle/>
          <a:p>
            <a:r>
              <a:rPr lang="ru-RU" smtClean="0"/>
              <a:t>Образец заголовка</a:t>
            </a:r>
            <a:endParaRPr lang="ru-RU"/>
          </a:p>
        </p:txBody>
      </p:sp>
      <p:sp>
        <p:nvSpPr>
          <p:cNvPr id="3" name="Текст 2"/>
          <p:cNvSpPr>
            <a:spLocks noGrp="1"/>
          </p:cNvSpPr>
          <p:nvPr>
            <p:ph type="body" sz="half" idx="1"/>
          </p:nvPr>
        </p:nvSpPr>
        <p:spPr>
          <a:xfrm>
            <a:off x="457200" y="1600200"/>
            <a:ext cx="8229600" cy="21859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57200" y="3938588"/>
            <a:ext cx="8229600" cy="2187575"/>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a:xfrm>
            <a:off x="457200" y="6251575"/>
            <a:ext cx="2133600" cy="476250"/>
          </a:xfrm>
        </p:spPr>
        <p:txBody>
          <a:bodyPr/>
          <a:lstStyle>
            <a:lvl1pPr>
              <a:defRPr/>
            </a:lvl1pPr>
          </a:lstStyle>
          <a:p>
            <a:endParaRPr lang="ru-RU"/>
          </a:p>
        </p:txBody>
      </p:sp>
      <p:sp>
        <p:nvSpPr>
          <p:cNvPr id="6" name="Номер слайда 5"/>
          <p:cNvSpPr>
            <a:spLocks noGrp="1"/>
          </p:cNvSpPr>
          <p:nvPr>
            <p:ph type="sldNum" sz="quarter" idx="11"/>
          </p:nvPr>
        </p:nvSpPr>
        <p:spPr>
          <a:xfrm>
            <a:off x="6553200" y="6248400"/>
            <a:ext cx="2133600" cy="476250"/>
          </a:xfrm>
        </p:spPr>
        <p:txBody>
          <a:bodyPr/>
          <a:lstStyle>
            <a:lvl1pPr>
              <a:defRPr/>
            </a:lvl1pPr>
          </a:lstStyle>
          <a:p>
            <a:fld id="{027B9E67-6575-45EA-917F-11CB95976C87}" type="slidenum">
              <a:rPr lang="ru-RU"/>
              <a:pPr/>
              <a:t>‹#›</a:t>
            </a:fld>
            <a:endParaRPr lang="ru-RU"/>
          </a:p>
        </p:txBody>
      </p:sp>
      <p:sp>
        <p:nvSpPr>
          <p:cNvPr id="7" name="Нижний колонтитул 6"/>
          <p:cNvSpPr>
            <a:spLocks noGrp="1"/>
          </p:cNvSpPr>
          <p:nvPr>
            <p:ph type="ftr" sz="quarter" idx="12"/>
          </p:nvPr>
        </p:nvSpPr>
        <p:spPr>
          <a:xfrm>
            <a:off x="3124200" y="6248400"/>
            <a:ext cx="2895600" cy="476250"/>
          </a:xfrm>
        </p:spPr>
        <p:txBody>
          <a:bodyPr/>
          <a:lstStyle>
            <a:lvl1pPr>
              <a:defRPr/>
            </a:lvl1pPr>
          </a:lstStyle>
          <a:p>
            <a:endParaRPr lang="ru-RU"/>
          </a:p>
        </p:txBody>
      </p:sp>
    </p:spTree>
  </p:cSld>
  <p:clrMapOvr>
    <a:masterClrMapping/>
  </p:clrMapOvr>
  <p:transition spd="slow"/>
</p:sldLayout>
</file>

<file path=ppt/slideLayouts/slideLayout13.xml><?xml version="1.0" encoding="utf-8"?>
<p:sldLayout xmlns:a="http://schemas.openxmlformats.org/drawingml/2006/main" xmlns:r="http://schemas.openxmlformats.org/officeDocument/2006/relationships" xmlns:p="http://schemas.openxmlformats.org/presentationml/2006/main" type="objOnly">
  <p:cSld name="Объект">
    <p:spTree>
      <p:nvGrpSpPr>
        <p:cNvPr id="1" name=""/>
        <p:cNvGrpSpPr/>
        <p:nvPr/>
      </p:nvGrpSpPr>
      <p:grpSpPr>
        <a:xfrm>
          <a:off x="0" y="0"/>
          <a:ext cx="0" cy="0"/>
          <a:chOff x="0" y="0"/>
          <a:chExt cx="0" cy="0"/>
        </a:xfrm>
      </p:grpSpPr>
      <p:sp>
        <p:nvSpPr>
          <p:cNvPr id="2" name="Содержимое 1"/>
          <p:cNvSpPr>
            <a:spLocks noGrp="1"/>
          </p:cNvSpPr>
          <p:nvPr>
            <p:ph/>
          </p:nvPr>
        </p:nvSpPr>
        <p:spPr>
          <a:xfrm>
            <a:off x="457200" y="274638"/>
            <a:ext cx="8229600" cy="5851525"/>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3" name="Дата 2"/>
          <p:cNvSpPr>
            <a:spLocks noGrp="1"/>
          </p:cNvSpPr>
          <p:nvPr>
            <p:ph type="dt" sz="half" idx="10"/>
          </p:nvPr>
        </p:nvSpPr>
        <p:spPr>
          <a:xfrm>
            <a:off x="457200" y="6251575"/>
            <a:ext cx="2133600" cy="476250"/>
          </a:xfrm>
        </p:spPr>
        <p:txBody>
          <a:bodyPr/>
          <a:lstStyle>
            <a:lvl1pPr>
              <a:defRPr/>
            </a:lvl1pPr>
          </a:lstStyle>
          <a:p>
            <a:endParaRPr lang="ru-RU"/>
          </a:p>
        </p:txBody>
      </p:sp>
      <p:sp>
        <p:nvSpPr>
          <p:cNvPr id="4" name="Номер слайда 3"/>
          <p:cNvSpPr>
            <a:spLocks noGrp="1"/>
          </p:cNvSpPr>
          <p:nvPr>
            <p:ph type="sldNum" sz="quarter" idx="11"/>
          </p:nvPr>
        </p:nvSpPr>
        <p:spPr>
          <a:xfrm>
            <a:off x="6553200" y="6248400"/>
            <a:ext cx="2133600" cy="476250"/>
          </a:xfrm>
        </p:spPr>
        <p:txBody>
          <a:bodyPr/>
          <a:lstStyle>
            <a:lvl1pPr>
              <a:defRPr/>
            </a:lvl1pPr>
          </a:lstStyle>
          <a:p>
            <a:fld id="{5337B89F-407A-4948-9CEC-5C397F65B9A8}" type="slidenum">
              <a:rPr lang="ru-RU"/>
              <a:pPr/>
              <a:t>‹#›</a:t>
            </a:fld>
            <a:endParaRPr lang="ru-RU"/>
          </a:p>
        </p:txBody>
      </p:sp>
      <p:sp>
        <p:nvSpPr>
          <p:cNvPr id="5" name="Нижний колонтитул 4"/>
          <p:cNvSpPr>
            <a:spLocks noGrp="1"/>
          </p:cNvSpPr>
          <p:nvPr>
            <p:ph type="ftr" sz="quarter" idx="12"/>
          </p:nvPr>
        </p:nvSpPr>
        <p:spPr>
          <a:xfrm>
            <a:off x="3124200" y="6248400"/>
            <a:ext cx="2895600" cy="476250"/>
          </a:xfrm>
        </p:spPr>
        <p:txBody>
          <a:bodyPr/>
          <a:lstStyle>
            <a:lvl1pPr>
              <a:defRPr/>
            </a:lvl1pPr>
          </a:lstStyle>
          <a:p>
            <a:endParaRPr lang="ru-RU"/>
          </a:p>
        </p:txBody>
      </p:sp>
    </p:spTree>
  </p:cSld>
  <p:clrMapOvr>
    <a:masterClrMapping/>
  </p:clrMapOvr>
  <p:transition spd="slow"/>
</p:sldLayout>
</file>

<file path=ppt/slideLayouts/slideLayout14.xml><?xml version="1.0" encoding="utf-8"?>
<p:sldLayout xmlns:a="http://schemas.openxmlformats.org/drawingml/2006/main" xmlns:r="http://schemas.openxmlformats.org/officeDocument/2006/relationships" xmlns:p="http://schemas.openxmlformats.org/presentationml/2006/main" type="txAndObj">
  <p:cSld name="Заголовок, текст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p:spPr>
        <p:txBody>
          <a:bodyPr/>
          <a:lstStyle/>
          <a:p>
            <a:r>
              <a:rPr lang="ru-RU" smtClean="0"/>
              <a:t>Образец заголовка</a:t>
            </a:r>
            <a:endParaRPr lang="ru-RU"/>
          </a:p>
        </p:txBody>
      </p:sp>
      <p:sp>
        <p:nvSpPr>
          <p:cNvPr id="3" name="Текст 2"/>
          <p:cNvSpPr>
            <a:spLocks noGrp="1"/>
          </p:cNvSpPr>
          <p:nvPr>
            <p:ph type="body" sz="half" idx="1"/>
          </p:nvPr>
        </p:nvSpPr>
        <p:spPr>
          <a:xfrm>
            <a:off x="457200" y="1600200"/>
            <a:ext cx="4038600" cy="4525963"/>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a:xfrm>
            <a:off x="457200" y="6251575"/>
            <a:ext cx="2133600" cy="476250"/>
          </a:xfrm>
        </p:spPr>
        <p:txBody>
          <a:bodyPr/>
          <a:lstStyle>
            <a:lvl1pPr>
              <a:defRPr/>
            </a:lvl1pPr>
          </a:lstStyle>
          <a:p>
            <a:endParaRPr lang="ru-RU"/>
          </a:p>
        </p:txBody>
      </p:sp>
      <p:sp>
        <p:nvSpPr>
          <p:cNvPr id="6" name="Номер слайда 5"/>
          <p:cNvSpPr>
            <a:spLocks noGrp="1"/>
          </p:cNvSpPr>
          <p:nvPr>
            <p:ph type="sldNum" sz="quarter" idx="11"/>
          </p:nvPr>
        </p:nvSpPr>
        <p:spPr>
          <a:xfrm>
            <a:off x="6553200" y="6248400"/>
            <a:ext cx="2133600" cy="476250"/>
          </a:xfrm>
        </p:spPr>
        <p:txBody>
          <a:bodyPr/>
          <a:lstStyle>
            <a:lvl1pPr>
              <a:defRPr/>
            </a:lvl1pPr>
          </a:lstStyle>
          <a:p>
            <a:fld id="{F2637309-BE64-4E09-9352-FEDF20A765C0}" type="slidenum">
              <a:rPr lang="ru-RU"/>
              <a:pPr/>
              <a:t>‹#›</a:t>
            </a:fld>
            <a:endParaRPr lang="ru-RU"/>
          </a:p>
        </p:txBody>
      </p:sp>
      <p:sp>
        <p:nvSpPr>
          <p:cNvPr id="7" name="Нижний колонтитул 6"/>
          <p:cNvSpPr>
            <a:spLocks noGrp="1"/>
          </p:cNvSpPr>
          <p:nvPr>
            <p:ph type="ftr" sz="quarter" idx="12"/>
          </p:nvPr>
        </p:nvSpPr>
        <p:spPr>
          <a:xfrm>
            <a:off x="3124200" y="6248400"/>
            <a:ext cx="2895600" cy="476250"/>
          </a:xfrm>
        </p:spPr>
        <p:txBody>
          <a:bodyPr/>
          <a:lstStyle>
            <a:lvl1pPr>
              <a:defRPr/>
            </a:lvl1pPr>
          </a:lstStyle>
          <a:p>
            <a:endParaRPr lang="ru-RU"/>
          </a:p>
        </p:txBody>
      </p:sp>
    </p:spTree>
  </p:cSld>
  <p:clrMapOvr>
    <a:masterClrMapping/>
  </p:clrMapOvr>
  <p:transition spd="slow"/>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4C38E551-355B-4FBB-B0EA-37FD2F21405C}" type="datetimeFigureOut">
              <a:rPr lang="ru-RU" smtClean="0"/>
              <a:pPr/>
              <a:t>19.03.2018</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5ED58C50-6758-4686-9751-4701880479C3}" type="slidenum">
              <a:rPr lang="ru-RU" smtClean="0"/>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4C38E551-355B-4FBB-B0EA-37FD2F21405C}" type="datetimeFigureOut">
              <a:rPr lang="ru-RU" smtClean="0"/>
              <a:pPr/>
              <a:t>19.03.2018</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5ED58C50-6758-4686-9751-4701880479C3}" type="slidenum">
              <a:rPr lang="ru-RU" smtClean="0"/>
              <a:pPr/>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4C38E551-355B-4FBB-B0EA-37FD2F21405C}" type="datetimeFigureOut">
              <a:rPr lang="ru-RU" smtClean="0"/>
              <a:pPr/>
              <a:t>19.03.2018</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5ED58C50-6758-4686-9751-4701880479C3}" type="slidenum">
              <a:rPr lang="ru-RU" smtClean="0"/>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4C38E551-355B-4FBB-B0EA-37FD2F21405C}" type="datetimeFigureOut">
              <a:rPr lang="ru-RU" smtClean="0"/>
              <a:pPr/>
              <a:t>19.03.2018</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5ED58C50-6758-4686-9751-4701880479C3}" type="slidenum">
              <a:rPr lang="ru-RU" smtClean="0"/>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4C38E551-355B-4FBB-B0EA-37FD2F21405C}" type="datetimeFigureOut">
              <a:rPr lang="ru-RU" smtClean="0"/>
              <a:pPr/>
              <a:t>19.03.2018</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5ED58C50-6758-4686-9751-4701880479C3}" type="slidenum">
              <a:rPr lang="ru-RU" smtClean="0"/>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4C38E551-355B-4FBB-B0EA-37FD2F21405C}" type="datetimeFigureOut">
              <a:rPr lang="ru-RU" smtClean="0"/>
              <a:pPr/>
              <a:t>19.03.2018</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5ED58C50-6758-4686-9751-4701880479C3}"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4C38E551-355B-4FBB-B0EA-37FD2F21405C}" type="datetimeFigureOut">
              <a:rPr lang="ru-RU" smtClean="0"/>
              <a:pPr/>
              <a:t>19.03.2018</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5ED58C50-6758-4686-9751-4701880479C3}" type="slidenum">
              <a:rPr lang="ru-RU" smtClean="0"/>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4C38E551-355B-4FBB-B0EA-37FD2F21405C}" type="datetimeFigureOut">
              <a:rPr lang="ru-RU" smtClean="0"/>
              <a:pPr/>
              <a:t>19.03.2018</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5ED58C50-6758-4686-9751-4701880479C3}" type="slidenum">
              <a:rPr lang="ru-RU" smtClean="0"/>
              <a:pPr/>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C38E551-355B-4FBB-B0EA-37FD2F21405C}" type="datetimeFigureOut">
              <a:rPr lang="ru-RU" smtClean="0"/>
              <a:pPr/>
              <a:t>19.03.2018</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ED58C50-6758-4686-9751-4701880479C3}" type="slidenum">
              <a:rPr lang="ru-RU" smtClean="0"/>
              <a:pPr/>
              <a:t>‹#›</a:t>
            </a:fld>
            <a:endParaRPr lang="ru-RU"/>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file:///C:\Documents%20and%20Settings\&#1040;&#1076;&#1084;&#1080;&#1085;&#1080;&#1089;&#1090;&#1088;&#1072;&#1090;&#1086;&#1088;.COMP\&#1052;&#1086;&#1080;%20&#1076;&#1086;&#1082;&#1091;&#1084;&#1077;&#1085;&#1090;&#1099;\&#1088;&#1072;&#1079;&#1085;&#1086;&#1077;\&#1087;&#1088;&#1077;&#1079;&#1077;&#1085;&#1090;&#1072;&#1094;&#1080;&#1080;%20&#1084;&#1086;&#1080;\&#1058;%20&#1054;%20&#1085;&#1072;%20&#1076;&#1080;&#1089;&#1082;\&#1061;&#1072;&#1090;&#1099;&#1085;&#1100;\13.&#1057;&#1085;&#1086;&#1074;&#1072;%20&#1089;&#1085;&#1080;&#1090;&#1089;&#1103;%20&#1074;&#1086;&#1081;&#1085;&#1072;%20(+)%20&#1089;&#1083;.%20&#1042;.&#1040;&#1074;&#1077;&#1088;&#1082;&#1086;&#1074;&#1080;&#1095;.mp3" TargetMode="External"/><Relationship Id="rId1" Type="http://schemas.openxmlformats.org/officeDocument/2006/relationships/tags" Target="../tags/tag1.xml"/><Relationship Id="rId6" Type="http://schemas.openxmlformats.org/officeDocument/2006/relationships/image" Target="../media/image3.png"/><Relationship Id="rId5" Type="http://schemas.openxmlformats.org/officeDocument/2006/relationships/image" Target="../media/image2.jpeg"/><Relationship Id="rId4" Type="http://schemas.openxmlformats.org/officeDocument/2006/relationships/image" Target="../media/image1.jpeg"/></Relationships>
</file>

<file path=ppt/slides/_rels/slide10.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4.jpeg"/><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slideLayout" Target="../slideLayouts/slideLayout7.xml"/><Relationship Id="rId1" Type="http://schemas.openxmlformats.org/officeDocument/2006/relationships/tags" Target="../tags/tag3.xml"/><Relationship Id="rId6" Type="http://schemas.openxmlformats.org/officeDocument/2006/relationships/image" Target="../media/image30.jpeg"/><Relationship Id="rId5" Type="http://schemas.openxmlformats.org/officeDocument/2006/relationships/image" Target="../media/image29.jpeg"/><Relationship Id="rId4" Type="http://schemas.openxmlformats.org/officeDocument/2006/relationships/image" Target="../media/image28.jpeg"/></Relationships>
</file>

<file path=ppt/slides/_rels/slide2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slideLayout" Target="../slideLayouts/slideLayout12.xml"/><Relationship Id="rId1" Type="http://schemas.openxmlformats.org/officeDocument/2006/relationships/tags" Target="../tags/tag4.xml"/><Relationship Id="rId4" Type="http://schemas.openxmlformats.org/officeDocument/2006/relationships/image" Target="../media/image31.jpeg"/></Relationships>
</file>

<file path=ppt/slides/_rels/slide24.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4.jpeg"/><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4.jpeg"/><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slideLayout" Target="../slideLayouts/slideLayout7.xml"/><Relationship Id="rId1" Type="http://schemas.openxmlformats.org/officeDocument/2006/relationships/tags" Target="../tags/tag5.xml"/><Relationship Id="rId6" Type="http://schemas.openxmlformats.org/officeDocument/2006/relationships/image" Target="../media/image36.jpeg"/><Relationship Id="rId5" Type="http://schemas.openxmlformats.org/officeDocument/2006/relationships/image" Target="../media/image35.jpeg"/><Relationship Id="rId4" Type="http://schemas.openxmlformats.org/officeDocument/2006/relationships/image" Target="../media/image34.jpeg"/></Relationships>
</file>

<file path=ppt/slides/_rels/slide27.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image" Target="../media/image4.jpeg"/><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3" Type="http://schemas.openxmlformats.org/officeDocument/2006/relationships/slideLayout" Target="../slideLayouts/slideLayout12.xml"/><Relationship Id="rId2" Type="http://schemas.openxmlformats.org/officeDocument/2006/relationships/audio" Target="file:///C:\Documents%20and%20Settings\&#1040;&#1076;&#1084;&#1080;&#1085;&#1080;&#1089;&#1090;&#1088;&#1072;&#1090;&#1086;&#1088;.COMP\&#1052;&#1086;&#1080;%20&#1076;&#1086;&#1082;&#1091;&#1084;&#1077;&#1085;&#1090;&#1099;\&#1088;&#1072;&#1079;&#1085;&#1086;&#1077;\&#1087;&#1088;&#1077;&#1079;&#1077;&#1085;&#1090;&#1072;&#1094;&#1080;&#1080;%20&#1084;&#1086;&#1080;\&#1058;%20&#1054;%20&#1085;&#1072;%20&#1076;&#1080;&#1089;&#1082;\&#1061;&#1072;&#1090;&#1099;&#1085;&#1100;\2.&#1050;&#1086;&#1083;&#1086;&#1082;&#1086;&#1083;&#1072;%20&#1056;&#1086;&#1089;&#1089;&#1080;&#1080;%20(-)_.mp3" TargetMode="External"/><Relationship Id="rId1" Type="http://schemas.openxmlformats.org/officeDocument/2006/relationships/tags" Target="../tags/tag6.xml"/><Relationship Id="rId6" Type="http://schemas.openxmlformats.org/officeDocument/2006/relationships/image" Target="../media/image3.png"/><Relationship Id="rId5" Type="http://schemas.openxmlformats.org/officeDocument/2006/relationships/image" Target="../media/image38.jpeg"/><Relationship Id="rId4" Type="http://schemas.openxmlformats.org/officeDocument/2006/relationships/image" Target="../media/image4.jpeg"/></Relationships>
</file>

<file path=ppt/slides/_rels/slide29.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image" Target="../media/image4.jpeg"/><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image" Target="../media/image4.jpeg"/><Relationship Id="rId1" Type="http://schemas.openxmlformats.org/officeDocument/2006/relationships/slideLayout" Target="../slideLayouts/slideLayout12.xml"/></Relationships>
</file>

<file path=ppt/slides/_rels/slide3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slideLayout" Target="../slideLayouts/slideLayout7.xml"/><Relationship Id="rId1" Type="http://schemas.openxmlformats.org/officeDocument/2006/relationships/audio" Target="file:///C:\Documents%20and%20Settings\&#1040;&#1076;&#1084;&#1080;&#1085;&#1080;&#1089;&#1090;&#1088;&#1072;&#1090;&#1086;&#1088;.COMP\&#1052;&#1086;&#1080;%20&#1076;&#1086;&#1082;&#1091;&#1084;&#1077;&#1085;&#1090;&#1099;\&#1088;&#1072;&#1079;&#1085;&#1086;&#1077;\&#1087;&#1088;&#1077;&#1079;&#1077;&#1085;&#1090;&#1072;&#1094;&#1080;&#1080;%20&#1084;&#1086;&#1080;\&#1058;%20&#1054;%20&#1085;&#1072;%20&#1076;&#1080;&#1089;&#1082;\&#1061;&#1072;&#1090;&#1099;&#1085;&#1100;\2.&#1050;&#1086;&#1083;&#1086;&#1082;&#1086;&#1083;&#1072;%20&#1056;&#1086;&#1089;&#1089;&#1080;&#1080;%20(-)_.mp3" TargetMode="External"/><Relationship Id="rId6" Type="http://schemas.openxmlformats.org/officeDocument/2006/relationships/image" Target="../media/image3.png"/><Relationship Id="rId5" Type="http://schemas.openxmlformats.org/officeDocument/2006/relationships/image" Target="../media/image44.jpeg"/><Relationship Id="rId4" Type="http://schemas.openxmlformats.org/officeDocument/2006/relationships/image" Target="../media/image43.jpeg"/></Relationships>
</file>

<file path=ppt/slides/_rels/slide34.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image" Target="../media/image4.jpeg"/><Relationship Id="rId1" Type="http://schemas.openxmlformats.org/officeDocument/2006/relationships/slideLayout" Target="../slideLayouts/slideLayout14.xml"/><Relationship Id="rId6" Type="http://schemas.openxmlformats.org/officeDocument/2006/relationships/image" Target="../media/image49.gif"/><Relationship Id="rId5" Type="http://schemas.openxmlformats.org/officeDocument/2006/relationships/image" Target="../media/image48.gif"/><Relationship Id="rId4" Type="http://schemas.openxmlformats.org/officeDocument/2006/relationships/image" Target="../media/image47.gif"/></Relationships>
</file>

<file path=ppt/slides/_rels/slide36.xml.rels><?xml version="1.0" encoding="UTF-8" standalone="yes"?>
<Relationships xmlns="http://schemas.openxmlformats.org/package/2006/relationships"><Relationship Id="rId2" Type="http://schemas.openxmlformats.org/officeDocument/2006/relationships/image" Target="../media/image50.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slideLayout" Target="../slideLayouts/slideLayout7.xml"/><Relationship Id="rId1" Type="http://schemas.openxmlformats.org/officeDocument/2006/relationships/tags" Target="../tags/tag2.xml"/><Relationship Id="rId4" Type="http://schemas.openxmlformats.org/officeDocument/2006/relationships/image" Target="../media/image7.jpeg"/></Relationships>
</file>

<file path=ppt/slides/_rels/slide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4.jpeg"/><Relationship Id="rId1" Type="http://schemas.openxmlformats.org/officeDocument/2006/relationships/slideLayout" Target="../slideLayouts/slideLayout7.xml"/><Relationship Id="rId4" Type="http://schemas.openxmlformats.org/officeDocument/2006/relationships/image" Target="../media/image11.jpeg"/></Relationships>
</file>

<file path=ppt/slides/_rels/slide8.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4.jpeg"/><Relationship Id="rId1" Type="http://schemas.openxmlformats.org/officeDocument/2006/relationships/slideLayout" Target="../slideLayouts/slideLayout7.xml"/><Relationship Id="rId5" Type="http://schemas.openxmlformats.org/officeDocument/2006/relationships/image" Target="../media/image14.jpeg"/><Relationship Id="rId4" Type="http://schemas.openxmlformats.org/officeDocument/2006/relationships/image" Target="../media/image13.jpeg"/></Relationships>
</file>

<file path=ppt/slides/_rels/slide9.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4.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Documents and Settings\Maple\Рабочий стол\картинки\Узоры 1\21.jpg"/>
          <p:cNvPicPr>
            <a:picLocks noChangeAspect="1" noChangeArrowheads="1"/>
          </p:cNvPicPr>
          <p:nvPr/>
        </p:nvPicPr>
        <p:blipFill>
          <a:blip r:embed="rId4" cstate="email"/>
          <a:srcRect/>
          <a:stretch>
            <a:fillRect/>
          </a:stretch>
        </p:blipFill>
        <p:spPr bwMode="auto">
          <a:xfrm>
            <a:off x="-1057" y="0"/>
            <a:ext cx="9145057" cy="6858792"/>
          </a:xfrm>
          <a:prstGeom prst="rect">
            <a:avLst/>
          </a:prstGeom>
          <a:noFill/>
        </p:spPr>
      </p:pic>
      <p:pic>
        <p:nvPicPr>
          <p:cNvPr id="72708" name="Picture 4" descr="KHATYN"/>
          <p:cNvPicPr>
            <a:picLocks noChangeAspect="1" noChangeArrowheads="1"/>
          </p:cNvPicPr>
          <p:nvPr/>
        </p:nvPicPr>
        <p:blipFill>
          <a:blip r:embed="rId5" cstate="print"/>
          <a:srcRect/>
          <a:stretch>
            <a:fillRect/>
          </a:stretch>
        </p:blipFill>
        <p:spPr bwMode="auto">
          <a:xfrm>
            <a:off x="285719" y="214290"/>
            <a:ext cx="8572559" cy="6429420"/>
          </a:xfrm>
          <a:prstGeom prst="rect">
            <a:avLst/>
          </a:prstGeom>
          <a:noFill/>
          <a:ln w="9525">
            <a:noFill/>
            <a:miter lim="800000"/>
            <a:headEnd/>
            <a:tailEnd/>
          </a:ln>
        </p:spPr>
      </p:pic>
      <p:sp>
        <p:nvSpPr>
          <p:cNvPr id="30724" name="WordArt 4"/>
          <p:cNvSpPr>
            <a:spLocks noChangeArrowheads="1" noChangeShapeType="1" noTextEdit="1"/>
          </p:cNvSpPr>
          <p:nvPr/>
        </p:nvSpPr>
        <p:spPr bwMode="auto">
          <a:xfrm>
            <a:off x="1285852" y="214290"/>
            <a:ext cx="6762750" cy="1123950"/>
          </a:xfrm>
          <a:prstGeom prst="rect">
            <a:avLst/>
          </a:prstGeom>
        </p:spPr>
        <p:txBody>
          <a:bodyPr wrap="none" fromWordArt="1">
            <a:prstTxWarp prst="textPlain">
              <a:avLst>
                <a:gd name="adj" fmla="val 49859"/>
              </a:avLst>
            </a:prstTxWarp>
          </a:bodyPr>
          <a:lstStyle/>
          <a:p>
            <a:pPr algn="ctr" rtl="0"/>
            <a:r>
              <a:rPr lang="ru-RU" sz="3600" b="1" kern="10" dirty="0" smtClean="0">
                <a:ln w="6600">
                  <a:solidFill>
                    <a:schemeClr val="accent2"/>
                  </a:solidFill>
                  <a:prstDash val="solid"/>
                </a:ln>
                <a:solidFill>
                  <a:srgbClr val="FFFFFF"/>
                </a:solidFill>
                <a:effectLst>
                  <a:outerShdw dist="38100" dir="2700000" algn="tl" rotWithShape="0">
                    <a:schemeClr val="accent2"/>
                  </a:outerShdw>
                </a:effectLst>
                <a:latin typeface="Arial Black"/>
              </a:rPr>
              <a:t>...Хатыни звон - не прощальный звон,</a:t>
            </a:r>
          </a:p>
          <a:p>
            <a:pPr algn="ctr" rtl="0"/>
            <a:r>
              <a:rPr lang="ru-RU" sz="3600" b="1" kern="10" dirty="0" smtClean="0">
                <a:ln w="6600">
                  <a:solidFill>
                    <a:schemeClr val="accent2"/>
                  </a:solidFill>
                  <a:prstDash val="solid"/>
                </a:ln>
                <a:solidFill>
                  <a:srgbClr val="FFFFFF"/>
                </a:solidFill>
                <a:effectLst>
                  <a:outerShdw dist="38100" dir="2700000" algn="tl" rotWithShape="0">
                    <a:schemeClr val="accent2"/>
                  </a:outerShdw>
                </a:effectLst>
                <a:latin typeface="Arial Black"/>
              </a:rPr>
              <a:t>не смиренный звон, а набатный звон.</a:t>
            </a:r>
            <a:endParaRPr lang="ru-RU" sz="3600" b="1" kern="10" dirty="0">
              <a:ln w="6600">
                <a:solidFill>
                  <a:schemeClr val="accent2"/>
                </a:solidFill>
                <a:prstDash val="solid"/>
              </a:ln>
              <a:solidFill>
                <a:srgbClr val="FFFFFF"/>
              </a:solidFill>
              <a:effectLst>
                <a:outerShdw dist="38100" dir="2700000" algn="tl" rotWithShape="0">
                  <a:schemeClr val="accent2"/>
                </a:outerShdw>
              </a:effectLst>
              <a:latin typeface="Arial Black"/>
            </a:endParaRPr>
          </a:p>
        </p:txBody>
      </p:sp>
      <p:pic>
        <p:nvPicPr>
          <p:cNvPr id="7" name="13.Снова снится война (+) сл. В.Аверкович.mp3">
            <a:hlinkClick r:id="" action="ppaction://media"/>
          </p:cNvPr>
          <p:cNvPicPr>
            <a:picLocks noRot="1" noChangeAspect="1"/>
          </p:cNvPicPr>
          <p:nvPr>
            <a:audioFile r:link="rId2"/>
          </p:nvPr>
        </p:nvPicPr>
        <p:blipFill>
          <a:blip r:embed="rId6" cstate="email"/>
          <a:stretch>
            <a:fillRect/>
          </a:stretch>
        </p:blipFill>
        <p:spPr>
          <a:xfrm>
            <a:off x="4419600" y="3276600"/>
            <a:ext cx="304800" cy="304800"/>
          </a:xfrm>
          <a:prstGeom prst="rect">
            <a:avLst/>
          </a:prstGeom>
        </p:spPr>
      </p:pic>
    </p:spTree>
    <p:custDataLst>
      <p:tags r:id="rId1"/>
    </p:custDataLst>
  </p:cSld>
  <p:clrMapOvr>
    <a:masterClrMapping/>
  </p:clrMapOvr>
  <p:transition advTm="71406"/>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1" fill="hold"/>
                                        <p:tgtEl>
                                          <p:spTgt spid="7"/>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p:cTn id="7" fill="hold" display="0">
                  <p:stCondLst>
                    <p:cond delay="indefinite"/>
                  </p:stCondLst>
                  <p:endCondLst>
                    <p:cond evt="onPrev" delay="0">
                      <p:tgtEl>
                        <p:sldTgt/>
                      </p:tgtEl>
                    </p:cond>
                    <p:cond evt="onStopAudio" delay="0">
                      <p:tgtEl>
                        <p:sldTgt/>
                      </p:tgtEl>
                    </p:cond>
                  </p:endCondLst>
                </p:cTn>
                <p:tgtEl>
                  <p:spTgt spid="7"/>
                </p:tgtEl>
              </p:cMediaNode>
            </p:audio>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C:\Documents and Settings\Maple\Рабочий стол\картинки\Узоры 1\21.jpg"/>
          <p:cNvPicPr>
            <a:picLocks noChangeAspect="1" noChangeArrowheads="1"/>
          </p:cNvPicPr>
          <p:nvPr/>
        </p:nvPicPr>
        <p:blipFill>
          <a:blip r:embed="rId2" cstate="email"/>
          <a:srcRect/>
          <a:stretch>
            <a:fillRect/>
          </a:stretch>
        </p:blipFill>
        <p:spPr bwMode="auto">
          <a:xfrm>
            <a:off x="0" y="-53602"/>
            <a:ext cx="9215470" cy="6911602"/>
          </a:xfrm>
          <a:prstGeom prst="rect">
            <a:avLst/>
          </a:prstGeom>
          <a:noFill/>
        </p:spPr>
      </p:pic>
      <p:pic>
        <p:nvPicPr>
          <p:cNvPr id="29698" name="Picture 2" descr="C:\Documents and Settings\All Users\Документы\Мои рисунки\Хатынь\img195.jpg"/>
          <p:cNvPicPr>
            <a:picLocks noChangeAspect="1" noChangeArrowheads="1"/>
          </p:cNvPicPr>
          <p:nvPr/>
        </p:nvPicPr>
        <p:blipFill>
          <a:blip r:embed="rId3" cstate="email"/>
          <a:srcRect/>
          <a:stretch>
            <a:fillRect/>
          </a:stretch>
        </p:blipFill>
        <p:spPr bwMode="auto">
          <a:xfrm>
            <a:off x="685251" y="2351291"/>
            <a:ext cx="7700982" cy="3544608"/>
          </a:xfrm>
          <a:prstGeom prst="rect">
            <a:avLst/>
          </a:prstGeom>
          <a:noFill/>
          <a:ln w="12700">
            <a:solidFill>
              <a:schemeClr val="tx1"/>
            </a:solidFill>
          </a:ln>
        </p:spPr>
      </p:pic>
      <p:sp>
        <p:nvSpPr>
          <p:cNvPr id="3" name="TextBox 2"/>
          <p:cNvSpPr txBox="1"/>
          <p:nvPr/>
        </p:nvSpPr>
        <p:spPr>
          <a:xfrm>
            <a:off x="719303" y="548680"/>
            <a:ext cx="7776864" cy="1200329"/>
          </a:xfrm>
          <a:prstGeom prst="rect">
            <a:avLst/>
          </a:prstGeom>
          <a:noFill/>
        </p:spPr>
        <p:txBody>
          <a:bodyPr wrap="square" rtlCol="0">
            <a:spAutoFit/>
          </a:bodyPr>
          <a:lstStyle/>
          <a:p>
            <a:pPr algn="ctr"/>
            <a:r>
              <a:rPr lang="ru-RU" sz="2400" dirty="0" smtClean="0">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156 жителей Хатыни заживо сгорели в огне. </a:t>
            </a:r>
          </a:p>
          <a:p>
            <a:pPr algn="ctr"/>
            <a:r>
              <a:rPr lang="ru-RU" sz="2400" dirty="0" smtClean="0">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Среди </a:t>
            </a:r>
            <a:r>
              <a:rPr lang="ru-RU" sz="2400" dirty="0">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н</a:t>
            </a:r>
            <a:r>
              <a:rPr lang="ru-RU" sz="2400" dirty="0" smtClean="0">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их  - 75 детей.</a:t>
            </a:r>
          </a:p>
          <a:p>
            <a:pPr algn="ctr"/>
            <a:r>
              <a:rPr lang="ru-RU" sz="2400" dirty="0" smtClean="0">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Деревню каратели разграбили и сожгли.</a:t>
            </a:r>
            <a:endParaRPr lang="ru-RU" sz="2400" dirty="0">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endParaRPr>
          </a:p>
        </p:txBody>
      </p:sp>
    </p:spTree>
  </p:cSld>
  <p:clrMapOvr>
    <a:masterClrMapping/>
  </p:clrMapOvr>
  <p:transition advTm="15563"/>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9" presetClass="entr" presetSubtype="0" accel="10000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3000" fill="hold"/>
                                        <p:tgtEl>
                                          <p:spTgt spid="3">
                                            <p:txEl>
                                              <p:pRg st="0" end="0"/>
                                            </p:txEl>
                                          </p:spTgt>
                                        </p:tgtEl>
                                        <p:attrNameLst>
                                          <p:attrName>ppt_h</p:attrName>
                                        </p:attrNameLst>
                                      </p:cBhvr>
                                      <p:tavLst>
                                        <p:tav tm="0">
                                          <p:val>
                                            <p:strVal val="#ppt_h/20"/>
                                          </p:val>
                                        </p:tav>
                                        <p:tav tm="50000">
                                          <p:val>
                                            <p:strVal val="#ppt_h/20"/>
                                          </p:val>
                                        </p:tav>
                                        <p:tav tm="100000">
                                          <p:val>
                                            <p:strVal val="#ppt_h"/>
                                          </p:val>
                                        </p:tav>
                                      </p:tavLst>
                                    </p:anim>
                                    <p:anim calcmode="lin" valueType="num">
                                      <p:cBhvr>
                                        <p:cTn id="8" dur="3000" fill="hold"/>
                                        <p:tgtEl>
                                          <p:spTgt spid="3">
                                            <p:txEl>
                                              <p:pRg st="0" end="0"/>
                                            </p:txEl>
                                          </p:spTgt>
                                        </p:tgtEl>
                                        <p:attrNameLst>
                                          <p:attrName>ppt_w</p:attrName>
                                        </p:attrNameLst>
                                      </p:cBhvr>
                                      <p:tavLst>
                                        <p:tav tm="0">
                                          <p:val>
                                            <p:strVal val="#ppt_w+.3"/>
                                          </p:val>
                                        </p:tav>
                                        <p:tav tm="50000">
                                          <p:val>
                                            <p:strVal val="#ppt_w+.3"/>
                                          </p:val>
                                        </p:tav>
                                        <p:tav tm="100000">
                                          <p:val>
                                            <p:strVal val="#ppt_w"/>
                                          </p:val>
                                        </p:tav>
                                      </p:tavLst>
                                    </p:anim>
                                    <p:anim calcmode="lin" valueType="num">
                                      <p:cBhvr>
                                        <p:cTn id="9" dur="3000" fill="hold"/>
                                        <p:tgtEl>
                                          <p:spTgt spid="3">
                                            <p:txEl>
                                              <p:pRg st="0" end="0"/>
                                            </p:txEl>
                                          </p:spTgt>
                                        </p:tgtEl>
                                        <p:attrNameLst>
                                          <p:attrName>ppt_x</p:attrName>
                                        </p:attrNameLst>
                                      </p:cBhvr>
                                      <p:tavLst>
                                        <p:tav tm="0">
                                          <p:val>
                                            <p:strVal val="#ppt_x-.3"/>
                                          </p:val>
                                        </p:tav>
                                        <p:tav tm="50000">
                                          <p:val>
                                            <p:strVal val="#ppt_x"/>
                                          </p:val>
                                        </p:tav>
                                        <p:tav tm="100000">
                                          <p:val>
                                            <p:strVal val="#ppt_x"/>
                                          </p:val>
                                        </p:tav>
                                      </p:tavLst>
                                    </p:anim>
                                    <p:anim calcmode="lin" valueType="num">
                                      <p:cBhvr>
                                        <p:cTn id="10" dur="3000" fill="hold"/>
                                        <p:tgtEl>
                                          <p:spTgt spid="3">
                                            <p:txEl>
                                              <p:pRg st="0" end="0"/>
                                            </p:txEl>
                                          </p:spTgt>
                                        </p:tgtEl>
                                        <p:attrNameLst>
                                          <p:attrName>ppt_y</p:attrName>
                                        </p:attrNameLst>
                                      </p:cBhvr>
                                      <p:tavLst>
                                        <p:tav tm="0">
                                          <p:val>
                                            <p:strVal val="#ppt_y"/>
                                          </p:val>
                                        </p:tav>
                                        <p:tav tm="100000">
                                          <p:val>
                                            <p:strVal val="#ppt_y"/>
                                          </p:val>
                                        </p:tav>
                                      </p:tavLst>
                                    </p:anim>
                                  </p:childTnLst>
                                </p:cTn>
                              </p:par>
                              <p:par>
                                <p:cTn id="11" presetID="39" presetClass="entr" presetSubtype="0" accel="100000" fill="hold" nodeType="with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p:cTn id="13" dur="3000" fill="hold"/>
                                        <p:tgtEl>
                                          <p:spTgt spid="3">
                                            <p:txEl>
                                              <p:pRg st="1" end="1"/>
                                            </p:txEl>
                                          </p:spTgt>
                                        </p:tgtEl>
                                        <p:attrNameLst>
                                          <p:attrName>ppt_h</p:attrName>
                                        </p:attrNameLst>
                                      </p:cBhvr>
                                      <p:tavLst>
                                        <p:tav tm="0">
                                          <p:val>
                                            <p:strVal val="#ppt_h/20"/>
                                          </p:val>
                                        </p:tav>
                                        <p:tav tm="50000">
                                          <p:val>
                                            <p:strVal val="#ppt_h/20"/>
                                          </p:val>
                                        </p:tav>
                                        <p:tav tm="100000">
                                          <p:val>
                                            <p:strVal val="#ppt_h"/>
                                          </p:val>
                                        </p:tav>
                                      </p:tavLst>
                                    </p:anim>
                                    <p:anim calcmode="lin" valueType="num">
                                      <p:cBhvr>
                                        <p:cTn id="14" dur="3000" fill="hold"/>
                                        <p:tgtEl>
                                          <p:spTgt spid="3">
                                            <p:txEl>
                                              <p:pRg st="1" end="1"/>
                                            </p:txEl>
                                          </p:spTgt>
                                        </p:tgtEl>
                                        <p:attrNameLst>
                                          <p:attrName>ppt_w</p:attrName>
                                        </p:attrNameLst>
                                      </p:cBhvr>
                                      <p:tavLst>
                                        <p:tav tm="0">
                                          <p:val>
                                            <p:strVal val="#ppt_w+.3"/>
                                          </p:val>
                                        </p:tav>
                                        <p:tav tm="50000">
                                          <p:val>
                                            <p:strVal val="#ppt_w+.3"/>
                                          </p:val>
                                        </p:tav>
                                        <p:tav tm="100000">
                                          <p:val>
                                            <p:strVal val="#ppt_w"/>
                                          </p:val>
                                        </p:tav>
                                      </p:tavLst>
                                    </p:anim>
                                    <p:anim calcmode="lin" valueType="num">
                                      <p:cBhvr>
                                        <p:cTn id="15" dur="3000" fill="hold"/>
                                        <p:tgtEl>
                                          <p:spTgt spid="3">
                                            <p:txEl>
                                              <p:pRg st="1" end="1"/>
                                            </p:txEl>
                                          </p:spTgt>
                                        </p:tgtEl>
                                        <p:attrNameLst>
                                          <p:attrName>ppt_x</p:attrName>
                                        </p:attrNameLst>
                                      </p:cBhvr>
                                      <p:tavLst>
                                        <p:tav tm="0">
                                          <p:val>
                                            <p:strVal val="#ppt_x-.3"/>
                                          </p:val>
                                        </p:tav>
                                        <p:tav tm="50000">
                                          <p:val>
                                            <p:strVal val="#ppt_x"/>
                                          </p:val>
                                        </p:tav>
                                        <p:tav tm="100000">
                                          <p:val>
                                            <p:strVal val="#ppt_x"/>
                                          </p:val>
                                        </p:tav>
                                      </p:tavLst>
                                    </p:anim>
                                    <p:anim calcmode="lin" valueType="num">
                                      <p:cBhvr>
                                        <p:cTn id="16" dur="3000" fill="hold"/>
                                        <p:tgtEl>
                                          <p:spTgt spid="3">
                                            <p:txEl>
                                              <p:pRg st="1" end="1"/>
                                            </p:txEl>
                                          </p:spTgt>
                                        </p:tgtEl>
                                        <p:attrNameLst>
                                          <p:attrName>ppt_y</p:attrName>
                                        </p:attrNameLst>
                                      </p:cBhvr>
                                      <p:tavLst>
                                        <p:tav tm="0">
                                          <p:val>
                                            <p:strVal val="#ppt_y"/>
                                          </p:val>
                                        </p:tav>
                                        <p:tav tm="100000">
                                          <p:val>
                                            <p:strVal val="#ppt_y"/>
                                          </p:val>
                                        </p:tav>
                                      </p:tavLst>
                                    </p:anim>
                                  </p:childTnLst>
                                </p:cTn>
                              </p:par>
                              <p:par>
                                <p:cTn id="17" presetID="39" presetClass="entr" presetSubtype="0" accel="100000" fill="hold" nodeType="with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p:cTn id="19" dur="3000" fill="hold"/>
                                        <p:tgtEl>
                                          <p:spTgt spid="3">
                                            <p:txEl>
                                              <p:pRg st="2" end="2"/>
                                            </p:txEl>
                                          </p:spTgt>
                                        </p:tgtEl>
                                        <p:attrNameLst>
                                          <p:attrName>ppt_h</p:attrName>
                                        </p:attrNameLst>
                                      </p:cBhvr>
                                      <p:tavLst>
                                        <p:tav tm="0">
                                          <p:val>
                                            <p:strVal val="#ppt_h/20"/>
                                          </p:val>
                                        </p:tav>
                                        <p:tav tm="50000">
                                          <p:val>
                                            <p:strVal val="#ppt_h/20"/>
                                          </p:val>
                                        </p:tav>
                                        <p:tav tm="100000">
                                          <p:val>
                                            <p:strVal val="#ppt_h"/>
                                          </p:val>
                                        </p:tav>
                                      </p:tavLst>
                                    </p:anim>
                                    <p:anim calcmode="lin" valueType="num">
                                      <p:cBhvr>
                                        <p:cTn id="20" dur="3000" fill="hold"/>
                                        <p:tgtEl>
                                          <p:spTgt spid="3">
                                            <p:txEl>
                                              <p:pRg st="2" end="2"/>
                                            </p:txEl>
                                          </p:spTgt>
                                        </p:tgtEl>
                                        <p:attrNameLst>
                                          <p:attrName>ppt_w</p:attrName>
                                        </p:attrNameLst>
                                      </p:cBhvr>
                                      <p:tavLst>
                                        <p:tav tm="0">
                                          <p:val>
                                            <p:strVal val="#ppt_w+.3"/>
                                          </p:val>
                                        </p:tav>
                                        <p:tav tm="50000">
                                          <p:val>
                                            <p:strVal val="#ppt_w+.3"/>
                                          </p:val>
                                        </p:tav>
                                        <p:tav tm="100000">
                                          <p:val>
                                            <p:strVal val="#ppt_w"/>
                                          </p:val>
                                        </p:tav>
                                      </p:tavLst>
                                    </p:anim>
                                    <p:anim calcmode="lin" valueType="num">
                                      <p:cBhvr>
                                        <p:cTn id="21" dur="3000" fill="hold"/>
                                        <p:tgtEl>
                                          <p:spTgt spid="3">
                                            <p:txEl>
                                              <p:pRg st="2" end="2"/>
                                            </p:txEl>
                                          </p:spTgt>
                                        </p:tgtEl>
                                        <p:attrNameLst>
                                          <p:attrName>ppt_x</p:attrName>
                                        </p:attrNameLst>
                                      </p:cBhvr>
                                      <p:tavLst>
                                        <p:tav tm="0">
                                          <p:val>
                                            <p:strVal val="#ppt_x-.3"/>
                                          </p:val>
                                        </p:tav>
                                        <p:tav tm="50000">
                                          <p:val>
                                            <p:strVal val="#ppt_x"/>
                                          </p:val>
                                        </p:tav>
                                        <p:tav tm="100000">
                                          <p:val>
                                            <p:strVal val="#ppt_x"/>
                                          </p:val>
                                        </p:tav>
                                      </p:tavLst>
                                    </p:anim>
                                    <p:anim calcmode="lin" valueType="num">
                                      <p:cBhvr>
                                        <p:cTn id="22" dur="3000" fill="hold"/>
                                        <p:tgtEl>
                                          <p:spTgt spid="3">
                                            <p:txEl>
                                              <p:pRg st="2" end="2"/>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C:\Documents and Settings\Maple\Рабочий стол\картинки\Узоры 1\21.jpg"/>
          <p:cNvPicPr>
            <a:picLocks noChangeAspect="1" noChangeArrowheads="1"/>
          </p:cNvPicPr>
          <p:nvPr/>
        </p:nvPicPr>
        <p:blipFill>
          <a:blip r:embed="rId2" cstate="email"/>
          <a:srcRect/>
          <a:stretch>
            <a:fillRect/>
          </a:stretch>
        </p:blipFill>
        <p:spPr bwMode="auto">
          <a:xfrm>
            <a:off x="0" y="-53602"/>
            <a:ext cx="9215470" cy="6911602"/>
          </a:xfrm>
          <a:prstGeom prst="rect">
            <a:avLst/>
          </a:prstGeom>
          <a:noFill/>
        </p:spPr>
      </p:pic>
      <p:pic>
        <p:nvPicPr>
          <p:cNvPr id="7170" name="Picture 2" descr="C:\Documents and Settings\All Users\Документы\Мои рисунки\Хатынь\х7.jpg"/>
          <p:cNvPicPr>
            <a:picLocks noChangeAspect="1" noChangeArrowheads="1"/>
          </p:cNvPicPr>
          <p:nvPr/>
        </p:nvPicPr>
        <p:blipFill>
          <a:blip r:embed="rId3" cstate="print"/>
          <a:srcRect/>
          <a:stretch>
            <a:fillRect/>
          </a:stretch>
        </p:blipFill>
        <p:spPr bwMode="auto">
          <a:xfrm>
            <a:off x="2195736" y="620688"/>
            <a:ext cx="4658775" cy="3627189"/>
          </a:xfrm>
          <a:prstGeom prst="rect">
            <a:avLst/>
          </a:prstGeom>
          <a:noFill/>
          <a:ln w="19050">
            <a:solidFill>
              <a:schemeClr val="tx1"/>
            </a:solidFill>
          </a:ln>
        </p:spPr>
      </p:pic>
      <p:sp>
        <p:nvSpPr>
          <p:cNvPr id="3" name="TextBox 2"/>
          <p:cNvSpPr txBox="1"/>
          <p:nvPr/>
        </p:nvSpPr>
        <p:spPr>
          <a:xfrm>
            <a:off x="448371" y="4581128"/>
            <a:ext cx="8156077" cy="1569660"/>
          </a:xfrm>
          <a:prstGeom prst="rect">
            <a:avLst/>
          </a:prstGeom>
          <a:noFill/>
        </p:spPr>
        <p:txBody>
          <a:bodyPr wrap="square" rtlCol="0">
            <a:spAutoFit/>
          </a:bodyPr>
          <a:lstStyle/>
          <a:p>
            <a:pPr algn="just"/>
            <a:r>
              <a:rPr lang="ru-RU" sz="2400" dirty="0" smtClean="0">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Из девяти детей Анны и Иосифа Барановских в живых остался один – двенадцатилетний Антон. Выбежав из горящего сарая, он был ранен в обе ноги, упал, и гитлеровцы приняли его за мертвого.</a:t>
            </a:r>
            <a:endParaRPr lang="ru-RU" sz="2400" dirty="0">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endParaRPr>
          </a:p>
        </p:txBody>
      </p:sp>
    </p:spTree>
  </p:cSld>
  <p:clrMapOvr>
    <a:masterClrMapping/>
  </p:clrMapOvr>
  <p:transition advTm="20125"/>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9" presetClass="entr" presetSubtype="0" accel="10000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3000" fill="hold"/>
                                        <p:tgtEl>
                                          <p:spTgt spid="3">
                                            <p:txEl>
                                              <p:pRg st="0" end="0"/>
                                            </p:txEl>
                                          </p:spTgt>
                                        </p:tgtEl>
                                        <p:attrNameLst>
                                          <p:attrName>ppt_h</p:attrName>
                                        </p:attrNameLst>
                                      </p:cBhvr>
                                      <p:tavLst>
                                        <p:tav tm="0">
                                          <p:val>
                                            <p:strVal val="#ppt_h/20"/>
                                          </p:val>
                                        </p:tav>
                                        <p:tav tm="50000">
                                          <p:val>
                                            <p:strVal val="#ppt_h/20"/>
                                          </p:val>
                                        </p:tav>
                                        <p:tav tm="100000">
                                          <p:val>
                                            <p:strVal val="#ppt_h"/>
                                          </p:val>
                                        </p:tav>
                                      </p:tavLst>
                                    </p:anim>
                                    <p:anim calcmode="lin" valueType="num">
                                      <p:cBhvr>
                                        <p:cTn id="8" dur="3000" fill="hold"/>
                                        <p:tgtEl>
                                          <p:spTgt spid="3">
                                            <p:txEl>
                                              <p:pRg st="0" end="0"/>
                                            </p:txEl>
                                          </p:spTgt>
                                        </p:tgtEl>
                                        <p:attrNameLst>
                                          <p:attrName>ppt_w</p:attrName>
                                        </p:attrNameLst>
                                      </p:cBhvr>
                                      <p:tavLst>
                                        <p:tav tm="0">
                                          <p:val>
                                            <p:strVal val="#ppt_w+.3"/>
                                          </p:val>
                                        </p:tav>
                                        <p:tav tm="50000">
                                          <p:val>
                                            <p:strVal val="#ppt_w+.3"/>
                                          </p:val>
                                        </p:tav>
                                        <p:tav tm="100000">
                                          <p:val>
                                            <p:strVal val="#ppt_w"/>
                                          </p:val>
                                        </p:tav>
                                      </p:tavLst>
                                    </p:anim>
                                    <p:anim calcmode="lin" valueType="num">
                                      <p:cBhvr>
                                        <p:cTn id="9" dur="3000" fill="hold"/>
                                        <p:tgtEl>
                                          <p:spTgt spid="3">
                                            <p:txEl>
                                              <p:pRg st="0" end="0"/>
                                            </p:txEl>
                                          </p:spTgt>
                                        </p:tgtEl>
                                        <p:attrNameLst>
                                          <p:attrName>ppt_x</p:attrName>
                                        </p:attrNameLst>
                                      </p:cBhvr>
                                      <p:tavLst>
                                        <p:tav tm="0">
                                          <p:val>
                                            <p:strVal val="#ppt_x-.3"/>
                                          </p:val>
                                        </p:tav>
                                        <p:tav tm="50000">
                                          <p:val>
                                            <p:strVal val="#ppt_x"/>
                                          </p:val>
                                        </p:tav>
                                        <p:tav tm="100000">
                                          <p:val>
                                            <p:strVal val="#ppt_x"/>
                                          </p:val>
                                        </p:tav>
                                      </p:tavLst>
                                    </p:anim>
                                    <p:anim calcmode="lin" valueType="num">
                                      <p:cBhvr>
                                        <p:cTn id="10" dur="3000" fill="hold"/>
                                        <p:tgtEl>
                                          <p:spTgt spid="3">
                                            <p:txEl>
                                              <p:pRg st="0" end="0"/>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C:\Documents and Settings\Maple\Рабочий стол\картинки\Узоры 1\21.jpg"/>
          <p:cNvPicPr>
            <a:picLocks noChangeAspect="1" noChangeArrowheads="1"/>
          </p:cNvPicPr>
          <p:nvPr/>
        </p:nvPicPr>
        <p:blipFill>
          <a:blip r:embed="rId2" cstate="email"/>
          <a:srcRect/>
          <a:stretch>
            <a:fillRect/>
          </a:stretch>
        </p:blipFill>
        <p:spPr bwMode="auto">
          <a:xfrm>
            <a:off x="0" y="-53602"/>
            <a:ext cx="9215470" cy="6911602"/>
          </a:xfrm>
          <a:prstGeom prst="rect">
            <a:avLst/>
          </a:prstGeom>
          <a:noFill/>
        </p:spPr>
      </p:pic>
      <p:pic>
        <p:nvPicPr>
          <p:cNvPr id="100359" name="Picture 7" descr="633e16e2777c"/>
          <p:cNvPicPr>
            <a:picLocks noGrp="1" noChangeAspect="1" noChangeArrowheads="1"/>
          </p:cNvPicPr>
          <p:nvPr>
            <p:ph sz="half" idx="2"/>
          </p:nvPr>
        </p:nvPicPr>
        <p:blipFill>
          <a:blip r:embed="rId3" cstate="print"/>
          <a:srcRect/>
          <a:stretch>
            <a:fillRect/>
          </a:stretch>
        </p:blipFill>
        <p:spPr>
          <a:xfrm>
            <a:off x="320443" y="215132"/>
            <a:ext cx="8537838" cy="6428577"/>
          </a:xfrm>
          <a:noFill/>
          <a:ln/>
        </p:spPr>
      </p:pic>
      <p:sp>
        <p:nvSpPr>
          <p:cNvPr id="6" name="Прямоугольник 5"/>
          <p:cNvSpPr/>
          <p:nvPr/>
        </p:nvSpPr>
        <p:spPr>
          <a:xfrm>
            <a:off x="1285852" y="285728"/>
            <a:ext cx="7000924" cy="1569660"/>
          </a:xfrm>
          <a:prstGeom prst="rect">
            <a:avLst/>
          </a:prstGeom>
        </p:spPr>
        <p:txBody>
          <a:bodyPr wrap="square">
            <a:spAutoFit/>
          </a:bodyPr>
          <a:lstStyle/>
          <a:p>
            <a:r>
              <a:rPr lang="ru-RU" sz="2400" b="1" dirty="0" smtClean="0">
                <a:solidFill>
                  <a:srgbClr val="FF0000"/>
                </a:solidFill>
                <a:latin typeface="Times New Roman" panose="02020603050405020304" pitchFamily="18" charset="0"/>
                <a:cs typeface="Times New Roman" panose="02020603050405020304" pitchFamily="18" charset="0"/>
              </a:rPr>
              <a:t>ХАТЫНЬ… Деревня, в которой уже никогда не испекут душистый хлеб. Не запахнет здесь и парным молоком, и утреннюю зарю не потревожат голосистые петухи. </a:t>
            </a:r>
            <a:endParaRPr lang="ru-RU" sz="2400" b="1" dirty="0">
              <a:latin typeface="Times New Roman" panose="02020603050405020304" pitchFamily="18" charset="0"/>
              <a:cs typeface="Times New Roman" panose="02020603050405020304" pitchFamily="18" charset="0"/>
            </a:endParaRPr>
          </a:p>
        </p:txBody>
      </p:sp>
    </p:spTree>
  </p:cSld>
  <p:clrMapOvr>
    <a:masterClrMapping/>
  </p:clrMapOvr>
  <p:transition spd="slow" advTm="1698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9" presetClass="entr" presetSubtype="0" accel="100000" fill="hold" nodeType="with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 calcmode="lin" valueType="num">
                                      <p:cBhvr>
                                        <p:cTn id="7" dur="3000" fill="hold"/>
                                        <p:tgtEl>
                                          <p:spTgt spid="6">
                                            <p:txEl>
                                              <p:pRg st="0" end="0"/>
                                            </p:txEl>
                                          </p:spTgt>
                                        </p:tgtEl>
                                        <p:attrNameLst>
                                          <p:attrName>ppt_h</p:attrName>
                                        </p:attrNameLst>
                                      </p:cBhvr>
                                      <p:tavLst>
                                        <p:tav tm="0">
                                          <p:val>
                                            <p:strVal val="#ppt_h/20"/>
                                          </p:val>
                                        </p:tav>
                                        <p:tav tm="50000">
                                          <p:val>
                                            <p:strVal val="#ppt_h/20"/>
                                          </p:val>
                                        </p:tav>
                                        <p:tav tm="100000">
                                          <p:val>
                                            <p:strVal val="#ppt_h"/>
                                          </p:val>
                                        </p:tav>
                                      </p:tavLst>
                                    </p:anim>
                                    <p:anim calcmode="lin" valueType="num">
                                      <p:cBhvr>
                                        <p:cTn id="8" dur="3000" fill="hold"/>
                                        <p:tgtEl>
                                          <p:spTgt spid="6">
                                            <p:txEl>
                                              <p:pRg st="0" end="0"/>
                                            </p:txEl>
                                          </p:spTgt>
                                        </p:tgtEl>
                                        <p:attrNameLst>
                                          <p:attrName>ppt_w</p:attrName>
                                        </p:attrNameLst>
                                      </p:cBhvr>
                                      <p:tavLst>
                                        <p:tav tm="0">
                                          <p:val>
                                            <p:strVal val="#ppt_w+.3"/>
                                          </p:val>
                                        </p:tav>
                                        <p:tav tm="50000">
                                          <p:val>
                                            <p:strVal val="#ppt_w+.3"/>
                                          </p:val>
                                        </p:tav>
                                        <p:tav tm="100000">
                                          <p:val>
                                            <p:strVal val="#ppt_w"/>
                                          </p:val>
                                        </p:tav>
                                      </p:tavLst>
                                    </p:anim>
                                    <p:anim calcmode="lin" valueType="num">
                                      <p:cBhvr>
                                        <p:cTn id="9" dur="3000" fill="hold"/>
                                        <p:tgtEl>
                                          <p:spTgt spid="6">
                                            <p:txEl>
                                              <p:pRg st="0" end="0"/>
                                            </p:txEl>
                                          </p:spTgt>
                                        </p:tgtEl>
                                        <p:attrNameLst>
                                          <p:attrName>ppt_x</p:attrName>
                                        </p:attrNameLst>
                                      </p:cBhvr>
                                      <p:tavLst>
                                        <p:tav tm="0">
                                          <p:val>
                                            <p:strVal val="#ppt_x-.3"/>
                                          </p:val>
                                        </p:tav>
                                        <p:tav tm="50000">
                                          <p:val>
                                            <p:strVal val="#ppt_x"/>
                                          </p:val>
                                        </p:tav>
                                        <p:tav tm="100000">
                                          <p:val>
                                            <p:strVal val="#ppt_x"/>
                                          </p:val>
                                        </p:tav>
                                      </p:tavLst>
                                    </p:anim>
                                    <p:anim calcmode="lin" valueType="num">
                                      <p:cBhvr>
                                        <p:cTn id="10" dur="3000" fill="hold"/>
                                        <p:tgtEl>
                                          <p:spTgt spid="6">
                                            <p:txEl>
                                              <p:pRg st="0" end="0"/>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C:\Documents and Settings\Maple\Рабочий стол\картинки\Узоры 1\21.jpg"/>
          <p:cNvPicPr>
            <a:picLocks noChangeAspect="1" noChangeArrowheads="1"/>
          </p:cNvPicPr>
          <p:nvPr/>
        </p:nvPicPr>
        <p:blipFill>
          <a:blip r:embed="rId2" cstate="email"/>
          <a:srcRect/>
          <a:stretch>
            <a:fillRect/>
          </a:stretch>
        </p:blipFill>
        <p:spPr bwMode="auto">
          <a:xfrm>
            <a:off x="0" y="-53602"/>
            <a:ext cx="9215470" cy="6911602"/>
          </a:xfrm>
          <a:prstGeom prst="rect">
            <a:avLst/>
          </a:prstGeom>
          <a:noFill/>
        </p:spPr>
      </p:pic>
      <p:pic>
        <p:nvPicPr>
          <p:cNvPr id="21506" name="Picture 2" descr="C:\Documents and Settings\All Users\Документы\Мои рисунки\Хатынь\65 лет памяти Х.jpg"/>
          <p:cNvPicPr>
            <a:picLocks noChangeAspect="1" noChangeArrowheads="1"/>
          </p:cNvPicPr>
          <p:nvPr/>
        </p:nvPicPr>
        <p:blipFill>
          <a:blip r:embed="rId3" cstate="print"/>
          <a:srcRect/>
          <a:stretch>
            <a:fillRect/>
          </a:stretch>
        </p:blipFill>
        <p:spPr bwMode="auto">
          <a:xfrm>
            <a:off x="1835696" y="2060848"/>
            <a:ext cx="5328592" cy="4007101"/>
          </a:xfrm>
          <a:prstGeom prst="rect">
            <a:avLst/>
          </a:prstGeom>
          <a:noFill/>
        </p:spPr>
      </p:pic>
      <p:sp>
        <p:nvSpPr>
          <p:cNvPr id="3" name="TextBox 2"/>
          <p:cNvSpPr txBox="1"/>
          <p:nvPr/>
        </p:nvSpPr>
        <p:spPr>
          <a:xfrm>
            <a:off x="539552" y="359142"/>
            <a:ext cx="8064896" cy="1569660"/>
          </a:xfrm>
          <a:prstGeom prst="rect">
            <a:avLst/>
          </a:prstGeom>
          <a:noFill/>
        </p:spPr>
        <p:txBody>
          <a:bodyPr wrap="square" rtlCol="0">
            <a:spAutoFit/>
          </a:bodyPr>
          <a:lstStyle/>
          <a:p>
            <a:pPr algn="just"/>
            <a:r>
              <a:rPr lang="ru-RU" sz="2400" dirty="0" smtClean="0">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В память сотен белорусских деревень, уничтоженных </a:t>
            </a:r>
            <a:r>
              <a:rPr lang="ru-RU" sz="2400" dirty="0" smtClean="0">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немецко-фашистскими </a:t>
            </a:r>
            <a:r>
              <a:rPr lang="ru-RU" sz="2400" dirty="0" smtClean="0">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оккупантами, в январе 1966 года было принято решение о создании</a:t>
            </a:r>
            <a:r>
              <a:rPr lang="en-US" sz="2400" dirty="0" smtClean="0">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a:t>
            </a:r>
            <a:r>
              <a:rPr lang="ru-RU" sz="2400" dirty="0" smtClean="0">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мемориального комплекса «Хатынь</a:t>
            </a:r>
            <a:r>
              <a:rPr lang="ru-RU" sz="2400" dirty="0" smtClean="0">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a:t>
            </a:r>
            <a:endParaRPr lang="ru-RU" sz="2400" dirty="0">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endParaRPr>
          </a:p>
        </p:txBody>
      </p:sp>
    </p:spTree>
  </p:cSld>
  <p:clrMapOvr>
    <a:masterClrMapping/>
  </p:clrMapOvr>
  <p:transition advTm="17922"/>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9" presetClass="entr" presetSubtype="0" accel="10000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3000" fill="hold"/>
                                        <p:tgtEl>
                                          <p:spTgt spid="3">
                                            <p:txEl>
                                              <p:pRg st="0" end="0"/>
                                            </p:txEl>
                                          </p:spTgt>
                                        </p:tgtEl>
                                        <p:attrNameLst>
                                          <p:attrName>ppt_h</p:attrName>
                                        </p:attrNameLst>
                                      </p:cBhvr>
                                      <p:tavLst>
                                        <p:tav tm="0">
                                          <p:val>
                                            <p:strVal val="#ppt_h/20"/>
                                          </p:val>
                                        </p:tav>
                                        <p:tav tm="50000">
                                          <p:val>
                                            <p:strVal val="#ppt_h/20"/>
                                          </p:val>
                                        </p:tav>
                                        <p:tav tm="100000">
                                          <p:val>
                                            <p:strVal val="#ppt_h"/>
                                          </p:val>
                                        </p:tav>
                                      </p:tavLst>
                                    </p:anim>
                                    <p:anim calcmode="lin" valueType="num">
                                      <p:cBhvr>
                                        <p:cTn id="8" dur="3000" fill="hold"/>
                                        <p:tgtEl>
                                          <p:spTgt spid="3">
                                            <p:txEl>
                                              <p:pRg st="0" end="0"/>
                                            </p:txEl>
                                          </p:spTgt>
                                        </p:tgtEl>
                                        <p:attrNameLst>
                                          <p:attrName>ppt_w</p:attrName>
                                        </p:attrNameLst>
                                      </p:cBhvr>
                                      <p:tavLst>
                                        <p:tav tm="0">
                                          <p:val>
                                            <p:strVal val="#ppt_w+.3"/>
                                          </p:val>
                                        </p:tav>
                                        <p:tav tm="50000">
                                          <p:val>
                                            <p:strVal val="#ppt_w+.3"/>
                                          </p:val>
                                        </p:tav>
                                        <p:tav tm="100000">
                                          <p:val>
                                            <p:strVal val="#ppt_w"/>
                                          </p:val>
                                        </p:tav>
                                      </p:tavLst>
                                    </p:anim>
                                    <p:anim calcmode="lin" valueType="num">
                                      <p:cBhvr>
                                        <p:cTn id="9" dur="3000" fill="hold"/>
                                        <p:tgtEl>
                                          <p:spTgt spid="3">
                                            <p:txEl>
                                              <p:pRg st="0" end="0"/>
                                            </p:txEl>
                                          </p:spTgt>
                                        </p:tgtEl>
                                        <p:attrNameLst>
                                          <p:attrName>ppt_x</p:attrName>
                                        </p:attrNameLst>
                                      </p:cBhvr>
                                      <p:tavLst>
                                        <p:tav tm="0">
                                          <p:val>
                                            <p:strVal val="#ppt_x-.3"/>
                                          </p:val>
                                        </p:tav>
                                        <p:tav tm="50000">
                                          <p:val>
                                            <p:strVal val="#ppt_x"/>
                                          </p:val>
                                        </p:tav>
                                        <p:tav tm="100000">
                                          <p:val>
                                            <p:strVal val="#ppt_x"/>
                                          </p:val>
                                        </p:tav>
                                      </p:tavLst>
                                    </p:anim>
                                    <p:anim calcmode="lin" valueType="num">
                                      <p:cBhvr>
                                        <p:cTn id="10" dur="3000" fill="hold"/>
                                        <p:tgtEl>
                                          <p:spTgt spid="3">
                                            <p:txEl>
                                              <p:pRg st="0" end="0"/>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C:\Documents and Settings\Maple\Рабочий стол\картинки\Узоры 1\21.jpg"/>
          <p:cNvPicPr>
            <a:picLocks noChangeAspect="1" noChangeArrowheads="1"/>
          </p:cNvPicPr>
          <p:nvPr/>
        </p:nvPicPr>
        <p:blipFill>
          <a:blip r:embed="rId2" cstate="email"/>
          <a:srcRect/>
          <a:stretch>
            <a:fillRect/>
          </a:stretch>
        </p:blipFill>
        <p:spPr bwMode="auto">
          <a:xfrm>
            <a:off x="0" y="-53602"/>
            <a:ext cx="9215470" cy="6911602"/>
          </a:xfrm>
          <a:prstGeom prst="rect">
            <a:avLst/>
          </a:prstGeom>
          <a:noFill/>
        </p:spPr>
      </p:pic>
      <p:pic>
        <p:nvPicPr>
          <p:cNvPr id="1026" name="Picture 2" descr="C:\Documents and Settings\All Users\Документы\Мои рисунки\Хатынь\памятник Иосифу Каминскому в Х 66 иет.jpg"/>
          <p:cNvPicPr>
            <a:picLocks noChangeAspect="1" noChangeArrowheads="1"/>
          </p:cNvPicPr>
          <p:nvPr/>
        </p:nvPicPr>
        <p:blipFill>
          <a:blip r:embed="rId3" cstate="print"/>
          <a:srcRect/>
          <a:stretch>
            <a:fillRect/>
          </a:stretch>
        </p:blipFill>
        <p:spPr bwMode="auto">
          <a:xfrm>
            <a:off x="539552" y="620688"/>
            <a:ext cx="4248472" cy="5664629"/>
          </a:xfrm>
          <a:prstGeom prst="rect">
            <a:avLst/>
          </a:prstGeom>
          <a:noFill/>
          <a:ln w="12700">
            <a:solidFill>
              <a:schemeClr val="tx1"/>
            </a:solidFill>
          </a:ln>
        </p:spPr>
      </p:pic>
      <p:sp>
        <p:nvSpPr>
          <p:cNvPr id="5" name="TextBox 4"/>
          <p:cNvSpPr txBox="1"/>
          <p:nvPr/>
        </p:nvSpPr>
        <p:spPr>
          <a:xfrm flipH="1">
            <a:off x="4935607" y="1844824"/>
            <a:ext cx="3677538" cy="2308324"/>
          </a:xfrm>
          <a:prstGeom prst="rect">
            <a:avLst/>
          </a:prstGeom>
          <a:noFill/>
        </p:spPr>
        <p:txBody>
          <a:bodyPr wrap="square" rtlCol="0">
            <a:spAutoFit/>
          </a:bodyPr>
          <a:lstStyle/>
          <a:p>
            <a:pPr algn="just"/>
            <a:r>
              <a:rPr lang="ru-RU" sz="2400" dirty="0" smtClean="0">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В центре возвышается непокоренная  скульптура Непокоренного</a:t>
            </a:r>
            <a:r>
              <a:rPr lang="en-US" sz="2400" dirty="0">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a:t>
            </a:r>
            <a:r>
              <a:rPr lang="ru-RU" sz="2400" dirty="0" smtClean="0">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Человека –  человека, вынесшего на плечах все тяготы войны, вставшего живым из огня.</a:t>
            </a:r>
            <a:endParaRPr lang="ru-RU" sz="2400" dirty="0">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endParaRPr>
          </a:p>
        </p:txBody>
      </p:sp>
    </p:spTree>
  </p:cSld>
  <p:clrMapOvr>
    <a:masterClrMapping/>
  </p:clrMapOvr>
  <p:transition advTm="1664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9" presetClass="entr" presetSubtype="0" accel="100000" fill="hold" nodeType="with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p:cTn id="7" dur="3000" fill="hold"/>
                                        <p:tgtEl>
                                          <p:spTgt spid="5">
                                            <p:txEl>
                                              <p:pRg st="0" end="0"/>
                                            </p:txEl>
                                          </p:spTgt>
                                        </p:tgtEl>
                                        <p:attrNameLst>
                                          <p:attrName>ppt_h</p:attrName>
                                        </p:attrNameLst>
                                      </p:cBhvr>
                                      <p:tavLst>
                                        <p:tav tm="0">
                                          <p:val>
                                            <p:strVal val="#ppt_h/20"/>
                                          </p:val>
                                        </p:tav>
                                        <p:tav tm="50000">
                                          <p:val>
                                            <p:strVal val="#ppt_h/20"/>
                                          </p:val>
                                        </p:tav>
                                        <p:tav tm="100000">
                                          <p:val>
                                            <p:strVal val="#ppt_h"/>
                                          </p:val>
                                        </p:tav>
                                      </p:tavLst>
                                    </p:anim>
                                    <p:anim calcmode="lin" valueType="num">
                                      <p:cBhvr>
                                        <p:cTn id="8" dur="3000" fill="hold"/>
                                        <p:tgtEl>
                                          <p:spTgt spid="5">
                                            <p:txEl>
                                              <p:pRg st="0" end="0"/>
                                            </p:txEl>
                                          </p:spTgt>
                                        </p:tgtEl>
                                        <p:attrNameLst>
                                          <p:attrName>ppt_w</p:attrName>
                                        </p:attrNameLst>
                                      </p:cBhvr>
                                      <p:tavLst>
                                        <p:tav tm="0">
                                          <p:val>
                                            <p:strVal val="#ppt_w+.3"/>
                                          </p:val>
                                        </p:tav>
                                        <p:tav tm="50000">
                                          <p:val>
                                            <p:strVal val="#ppt_w+.3"/>
                                          </p:val>
                                        </p:tav>
                                        <p:tav tm="100000">
                                          <p:val>
                                            <p:strVal val="#ppt_w"/>
                                          </p:val>
                                        </p:tav>
                                      </p:tavLst>
                                    </p:anim>
                                    <p:anim calcmode="lin" valueType="num">
                                      <p:cBhvr>
                                        <p:cTn id="9" dur="3000" fill="hold"/>
                                        <p:tgtEl>
                                          <p:spTgt spid="5">
                                            <p:txEl>
                                              <p:pRg st="0" end="0"/>
                                            </p:txEl>
                                          </p:spTgt>
                                        </p:tgtEl>
                                        <p:attrNameLst>
                                          <p:attrName>ppt_x</p:attrName>
                                        </p:attrNameLst>
                                      </p:cBhvr>
                                      <p:tavLst>
                                        <p:tav tm="0">
                                          <p:val>
                                            <p:strVal val="#ppt_x-.3"/>
                                          </p:val>
                                        </p:tav>
                                        <p:tav tm="50000">
                                          <p:val>
                                            <p:strVal val="#ppt_x"/>
                                          </p:val>
                                        </p:tav>
                                        <p:tav tm="100000">
                                          <p:val>
                                            <p:strVal val="#ppt_x"/>
                                          </p:val>
                                        </p:tav>
                                      </p:tavLst>
                                    </p:anim>
                                    <p:anim calcmode="lin" valueType="num">
                                      <p:cBhvr>
                                        <p:cTn id="10" dur="3000" fill="hold"/>
                                        <p:tgtEl>
                                          <p:spTgt spid="5">
                                            <p:txEl>
                                              <p:pRg st="0" end="0"/>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C:\Documents and Settings\Maple\Рабочий стол\картинки\Узоры 1\21.jpg"/>
          <p:cNvPicPr>
            <a:picLocks noChangeAspect="1" noChangeArrowheads="1"/>
          </p:cNvPicPr>
          <p:nvPr/>
        </p:nvPicPr>
        <p:blipFill>
          <a:blip r:embed="rId2" cstate="email"/>
          <a:srcRect/>
          <a:stretch>
            <a:fillRect/>
          </a:stretch>
        </p:blipFill>
        <p:spPr bwMode="auto">
          <a:xfrm>
            <a:off x="0" y="-53602"/>
            <a:ext cx="9215470" cy="6911602"/>
          </a:xfrm>
          <a:prstGeom prst="rect">
            <a:avLst/>
          </a:prstGeom>
          <a:noFill/>
        </p:spPr>
      </p:pic>
      <p:pic>
        <p:nvPicPr>
          <p:cNvPr id="13314" name="Picture 2" descr="C:\Documents and Settings\All Users\Документы\Мои рисунки\Хатынь\х 2.jpg"/>
          <p:cNvPicPr>
            <a:picLocks noChangeAspect="1" noChangeArrowheads="1"/>
          </p:cNvPicPr>
          <p:nvPr/>
        </p:nvPicPr>
        <p:blipFill>
          <a:blip r:embed="rId3" cstate="email"/>
          <a:srcRect/>
          <a:stretch>
            <a:fillRect/>
          </a:stretch>
        </p:blipFill>
        <p:spPr bwMode="auto">
          <a:xfrm>
            <a:off x="611560" y="502892"/>
            <a:ext cx="7962395" cy="5302372"/>
          </a:xfrm>
          <a:prstGeom prst="rect">
            <a:avLst/>
          </a:prstGeom>
          <a:noFill/>
          <a:ln w="12700">
            <a:solidFill>
              <a:schemeClr val="tx1"/>
            </a:solidFill>
          </a:ln>
        </p:spPr>
      </p:pic>
      <p:sp>
        <p:nvSpPr>
          <p:cNvPr id="3" name="TextBox 2"/>
          <p:cNvSpPr txBox="1"/>
          <p:nvPr/>
        </p:nvSpPr>
        <p:spPr>
          <a:xfrm>
            <a:off x="467543" y="5878981"/>
            <a:ext cx="8400202" cy="461665"/>
          </a:xfrm>
          <a:prstGeom prst="rect">
            <a:avLst/>
          </a:prstGeom>
          <a:noFill/>
          <a:ln>
            <a:noFill/>
          </a:ln>
        </p:spPr>
        <p:style>
          <a:lnRef idx="0">
            <a:scrgbClr r="0" g="0" b="0"/>
          </a:lnRef>
          <a:fillRef idx="0">
            <a:scrgbClr r="0" g="0" b="0"/>
          </a:fillRef>
          <a:effectRef idx="0">
            <a:scrgbClr r="0" g="0" b="0"/>
          </a:effectRef>
          <a:fontRef idx="minor">
            <a:schemeClr val="dk1"/>
          </a:fontRef>
        </p:style>
        <p:txBody>
          <a:bodyPr wrap="square" rtlCol="0">
            <a:spAutoFit/>
          </a:bodyPr>
          <a:lstStyle/>
          <a:p>
            <a:r>
              <a:rPr lang="ru-RU" sz="2400" dirty="0" smtClean="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А руки горестно и бережно держат тело замученного ребенка.</a:t>
            </a:r>
            <a:endParaRPr lang="ru-RU" sz="2400" dirty="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endParaRPr>
          </a:p>
        </p:txBody>
      </p:sp>
    </p:spTree>
  </p:cSld>
  <p:clrMapOvr>
    <a:masterClrMapping/>
  </p:clrMapOvr>
  <p:transition advTm="14109"/>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9" presetClass="entr" presetSubtype="0" accel="10000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3000" fill="hold"/>
                                        <p:tgtEl>
                                          <p:spTgt spid="3">
                                            <p:txEl>
                                              <p:pRg st="0" end="0"/>
                                            </p:txEl>
                                          </p:spTgt>
                                        </p:tgtEl>
                                        <p:attrNameLst>
                                          <p:attrName>ppt_h</p:attrName>
                                        </p:attrNameLst>
                                      </p:cBhvr>
                                      <p:tavLst>
                                        <p:tav tm="0">
                                          <p:val>
                                            <p:strVal val="#ppt_h/20"/>
                                          </p:val>
                                        </p:tav>
                                        <p:tav tm="50000">
                                          <p:val>
                                            <p:strVal val="#ppt_h/20"/>
                                          </p:val>
                                        </p:tav>
                                        <p:tav tm="100000">
                                          <p:val>
                                            <p:strVal val="#ppt_h"/>
                                          </p:val>
                                        </p:tav>
                                      </p:tavLst>
                                    </p:anim>
                                    <p:anim calcmode="lin" valueType="num">
                                      <p:cBhvr>
                                        <p:cTn id="8" dur="3000" fill="hold"/>
                                        <p:tgtEl>
                                          <p:spTgt spid="3">
                                            <p:txEl>
                                              <p:pRg st="0" end="0"/>
                                            </p:txEl>
                                          </p:spTgt>
                                        </p:tgtEl>
                                        <p:attrNameLst>
                                          <p:attrName>ppt_w</p:attrName>
                                        </p:attrNameLst>
                                      </p:cBhvr>
                                      <p:tavLst>
                                        <p:tav tm="0">
                                          <p:val>
                                            <p:strVal val="#ppt_w+.3"/>
                                          </p:val>
                                        </p:tav>
                                        <p:tav tm="50000">
                                          <p:val>
                                            <p:strVal val="#ppt_w+.3"/>
                                          </p:val>
                                        </p:tav>
                                        <p:tav tm="100000">
                                          <p:val>
                                            <p:strVal val="#ppt_w"/>
                                          </p:val>
                                        </p:tav>
                                      </p:tavLst>
                                    </p:anim>
                                    <p:anim calcmode="lin" valueType="num">
                                      <p:cBhvr>
                                        <p:cTn id="9" dur="3000" fill="hold"/>
                                        <p:tgtEl>
                                          <p:spTgt spid="3">
                                            <p:txEl>
                                              <p:pRg st="0" end="0"/>
                                            </p:txEl>
                                          </p:spTgt>
                                        </p:tgtEl>
                                        <p:attrNameLst>
                                          <p:attrName>ppt_x</p:attrName>
                                        </p:attrNameLst>
                                      </p:cBhvr>
                                      <p:tavLst>
                                        <p:tav tm="0">
                                          <p:val>
                                            <p:strVal val="#ppt_x-.3"/>
                                          </p:val>
                                        </p:tav>
                                        <p:tav tm="50000">
                                          <p:val>
                                            <p:strVal val="#ppt_x"/>
                                          </p:val>
                                        </p:tav>
                                        <p:tav tm="100000">
                                          <p:val>
                                            <p:strVal val="#ppt_x"/>
                                          </p:val>
                                        </p:tav>
                                      </p:tavLst>
                                    </p:anim>
                                    <p:anim calcmode="lin" valueType="num">
                                      <p:cBhvr>
                                        <p:cTn id="10" dur="3000" fill="hold"/>
                                        <p:tgtEl>
                                          <p:spTgt spid="3">
                                            <p:txEl>
                                              <p:pRg st="0" end="0"/>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C:\Documents and Settings\Maple\Рабочий стол\картинки\Узоры 1\21.jpg"/>
          <p:cNvPicPr>
            <a:picLocks noChangeAspect="1" noChangeArrowheads="1"/>
          </p:cNvPicPr>
          <p:nvPr/>
        </p:nvPicPr>
        <p:blipFill>
          <a:blip r:embed="rId2" cstate="email"/>
          <a:srcRect/>
          <a:stretch>
            <a:fillRect/>
          </a:stretch>
        </p:blipFill>
        <p:spPr bwMode="auto">
          <a:xfrm>
            <a:off x="0" y="-53602"/>
            <a:ext cx="9215470" cy="6911602"/>
          </a:xfrm>
          <a:prstGeom prst="rect">
            <a:avLst/>
          </a:prstGeom>
          <a:noFill/>
        </p:spPr>
      </p:pic>
      <p:pic>
        <p:nvPicPr>
          <p:cNvPr id="18434" name="Picture 2" descr="C:\Documents and Settings\All Users\Документы\Мои рисунки\Хатынь\х5.jpg"/>
          <p:cNvPicPr>
            <a:picLocks noChangeAspect="1" noChangeArrowheads="1"/>
          </p:cNvPicPr>
          <p:nvPr/>
        </p:nvPicPr>
        <p:blipFill>
          <a:blip r:embed="rId3" cstate="print"/>
          <a:srcRect/>
          <a:stretch>
            <a:fillRect/>
          </a:stretch>
        </p:blipFill>
        <p:spPr bwMode="auto">
          <a:xfrm>
            <a:off x="971599" y="548679"/>
            <a:ext cx="7218605" cy="4042419"/>
          </a:xfrm>
          <a:prstGeom prst="rect">
            <a:avLst/>
          </a:prstGeom>
          <a:noFill/>
        </p:spPr>
      </p:pic>
      <p:sp>
        <p:nvSpPr>
          <p:cNvPr id="3" name="TextBox 2"/>
          <p:cNvSpPr txBox="1"/>
          <p:nvPr/>
        </p:nvSpPr>
        <p:spPr>
          <a:xfrm>
            <a:off x="539282" y="4893551"/>
            <a:ext cx="8136905" cy="830997"/>
          </a:xfrm>
          <a:prstGeom prst="rect">
            <a:avLst/>
          </a:prstGeom>
          <a:noFill/>
        </p:spPr>
        <p:txBody>
          <a:bodyPr wrap="square" rtlCol="0">
            <a:spAutoFit/>
          </a:bodyPr>
          <a:lstStyle/>
          <a:p>
            <a:pPr algn="just"/>
            <a:r>
              <a:rPr lang="ru-RU" sz="2400" dirty="0" smtClean="0">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И кажется, что бронзовые уста Непокоренного</a:t>
            </a:r>
            <a:r>
              <a:rPr lang="en-US" sz="2400" dirty="0" smtClean="0">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a:t>
            </a:r>
            <a:r>
              <a:rPr lang="ru-RU" sz="2400" dirty="0" smtClean="0">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человека говорят: «БУДЬ ПРОКЛЯТ, ФАШИЗМ!»</a:t>
            </a:r>
            <a:endParaRPr lang="ru-RU" sz="2400" dirty="0">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endParaRPr>
          </a:p>
        </p:txBody>
      </p:sp>
    </p:spTree>
  </p:cSld>
  <p:clrMapOvr>
    <a:masterClrMapping/>
  </p:clrMapOvr>
  <p:transition advTm="13719"/>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9" presetClass="entr" presetSubtype="0" accel="10000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3000" fill="hold"/>
                                        <p:tgtEl>
                                          <p:spTgt spid="3">
                                            <p:txEl>
                                              <p:pRg st="0" end="0"/>
                                            </p:txEl>
                                          </p:spTgt>
                                        </p:tgtEl>
                                        <p:attrNameLst>
                                          <p:attrName>ppt_h</p:attrName>
                                        </p:attrNameLst>
                                      </p:cBhvr>
                                      <p:tavLst>
                                        <p:tav tm="0">
                                          <p:val>
                                            <p:strVal val="#ppt_h/20"/>
                                          </p:val>
                                        </p:tav>
                                        <p:tav tm="50000">
                                          <p:val>
                                            <p:strVal val="#ppt_h/20"/>
                                          </p:val>
                                        </p:tav>
                                        <p:tav tm="100000">
                                          <p:val>
                                            <p:strVal val="#ppt_h"/>
                                          </p:val>
                                        </p:tav>
                                      </p:tavLst>
                                    </p:anim>
                                    <p:anim calcmode="lin" valueType="num">
                                      <p:cBhvr>
                                        <p:cTn id="8" dur="3000" fill="hold"/>
                                        <p:tgtEl>
                                          <p:spTgt spid="3">
                                            <p:txEl>
                                              <p:pRg st="0" end="0"/>
                                            </p:txEl>
                                          </p:spTgt>
                                        </p:tgtEl>
                                        <p:attrNameLst>
                                          <p:attrName>ppt_w</p:attrName>
                                        </p:attrNameLst>
                                      </p:cBhvr>
                                      <p:tavLst>
                                        <p:tav tm="0">
                                          <p:val>
                                            <p:strVal val="#ppt_w+.3"/>
                                          </p:val>
                                        </p:tav>
                                        <p:tav tm="50000">
                                          <p:val>
                                            <p:strVal val="#ppt_w+.3"/>
                                          </p:val>
                                        </p:tav>
                                        <p:tav tm="100000">
                                          <p:val>
                                            <p:strVal val="#ppt_w"/>
                                          </p:val>
                                        </p:tav>
                                      </p:tavLst>
                                    </p:anim>
                                    <p:anim calcmode="lin" valueType="num">
                                      <p:cBhvr>
                                        <p:cTn id="9" dur="3000" fill="hold"/>
                                        <p:tgtEl>
                                          <p:spTgt spid="3">
                                            <p:txEl>
                                              <p:pRg st="0" end="0"/>
                                            </p:txEl>
                                          </p:spTgt>
                                        </p:tgtEl>
                                        <p:attrNameLst>
                                          <p:attrName>ppt_x</p:attrName>
                                        </p:attrNameLst>
                                      </p:cBhvr>
                                      <p:tavLst>
                                        <p:tav tm="0">
                                          <p:val>
                                            <p:strVal val="#ppt_x-.3"/>
                                          </p:val>
                                        </p:tav>
                                        <p:tav tm="50000">
                                          <p:val>
                                            <p:strVal val="#ppt_x"/>
                                          </p:val>
                                        </p:tav>
                                        <p:tav tm="100000">
                                          <p:val>
                                            <p:strVal val="#ppt_x"/>
                                          </p:val>
                                        </p:tav>
                                      </p:tavLst>
                                    </p:anim>
                                    <p:anim calcmode="lin" valueType="num">
                                      <p:cBhvr>
                                        <p:cTn id="10" dur="3000" fill="hold"/>
                                        <p:tgtEl>
                                          <p:spTgt spid="3">
                                            <p:txEl>
                                              <p:pRg st="0" end="0"/>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C:\Documents and Settings\Maple\Рабочий стол\картинки\Узоры 1\21.jpg"/>
          <p:cNvPicPr>
            <a:picLocks noChangeAspect="1" noChangeArrowheads="1"/>
          </p:cNvPicPr>
          <p:nvPr/>
        </p:nvPicPr>
        <p:blipFill>
          <a:blip r:embed="rId2" cstate="email"/>
          <a:srcRect/>
          <a:stretch>
            <a:fillRect/>
          </a:stretch>
        </p:blipFill>
        <p:spPr bwMode="auto">
          <a:xfrm>
            <a:off x="0" y="-53602"/>
            <a:ext cx="9215470" cy="6911602"/>
          </a:xfrm>
          <a:prstGeom prst="rect">
            <a:avLst/>
          </a:prstGeom>
          <a:noFill/>
        </p:spPr>
      </p:pic>
      <p:pic>
        <p:nvPicPr>
          <p:cNvPr id="9218" name="Picture 2" descr="C:\Documents and Settings\All Users\Документы\Мои рисунки\Хатынь\сож вместе с жит деревня.jpg"/>
          <p:cNvPicPr>
            <a:picLocks noChangeAspect="1" noChangeArrowheads="1"/>
          </p:cNvPicPr>
          <p:nvPr/>
        </p:nvPicPr>
        <p:blipFill>
          <a:blip r:embed="rId3" cstate="print"/>
          <a:srcRect/>
          <a:stretch>
            <a:fillRect/>
          </a:stretch>
        </p:blipFill>
        <p:spPr bwMode="auto">
          <a:xfrm>
            <a:off x="1763688" y="476718"/>
            <a:ext cx="5472608" cy="4110536"/>
          </a:xfrm>
          <a:prstGeom prst="rect">
            <a:avLst/>
          </a:prstGeom>
          <a:solidFill>
            <a:schemeClr val="accent1">
              <a:lumMod val="60000"/>
              <a:lumOff val="40000"/>
            </a:schemeClr>
          </a:solidFill>
          <a:ln w="12700">
            <a:solidFill>
              <a:schemeClr val="tx1"/>
            </a:solidFill>
          </a:ln>
        </p:spPr>
      </p:pic>
      <p:sp>
        <p:nvSpPr>
          <p:cNvPr id="4" name="TextBox 3"/>
          <p:cNvSpPr txBox="1"/>
          <p:nvPr/>
        </p:nvSpPr>
        <p:spPr>
          <a:xfrm>
            <a:off x="590962" y="4595081"/>
            <a:ext cx="8033546" cy="1569660"/>
          </a:xfrm>
          <a:prstGeom prst="rect">
            <a:avLst/>
          </a:prstGeom>
          <a:noFill/>
        </p:spPr>
        <p:txBody>
          <a:bodyPr wrap="square" rtlCol="0">
            <a:spAutoFit/>
          </a:bodyPr>
          <a:lstStyle/>
          <a:p>
            <a:pPr algn="just"/>
            <a:r>
              <a:rPr lang="ru-RU" sz="2400" dirty="0" smtClean="0">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Справа от скульптуры увековечено место сожжения </a:t>
            </a:r>
            <a:r>
              <a:rPr lang="ru-RU" sz="2400" dirty="0" err="1" smtClean="0">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хатынцев</a:t>
            </a:r>
            <a:r>
              <a:rPr lang="ru-RU" sz="2400" dirty="0" smtClean="0">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Черные гранитные</a:t>
            </a:r>
            <a:r>
              <a:rPr lang="en-US" sz="2400" dirty="0" smtClean="0">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a:t>
            </a:r>
            <a:r>
              <a:rPr lang="ru-RU" sz="2400" dirty="0" smtClean="0">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плиты символизируют обрушившуюся</a:t>
            </a:r>
            <a:r>
              <a:rPr lang="en-US" sz="2400" dirty="0" smtClean="0">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a:t>
            </a:r>
            <a:r>
              <a:rPr lang="ru-RU" sz="2400" dirty="0" smtClean="0">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крышу сарая, образно, языком пластики,</a:t>
            </a:r>
            <a:r>
              <a:rPr lang="en-US" sz="2400" dirty="0" smtClean="0">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a:t>
            </a:r>
            <a:r>
              <a:rPr lang="ru-RU" sz="2400" dirty="0" smtClean="0">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рассказывая о разыгравшейся здесь</a:t>
            </a:r>
            <a:r>
              <a:rPr lang="en-US" sz="2400" dirty="0" smtClean="0">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a:t>
            </a:r>
            <a:r>
              <a:rPr lang="ru-RU" sz="2400" dirty="0" smtClean="0">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трагедии.</a:t>
            </a:r>
            <a:endParaRPr lang="ru-RU" sz="2400" dirty="0">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endParaRPr>
          </a:p>
        </p:txBody>
      </p:sp>
    </p:spTree>
  </p:cSld>
  <p:clrMapOvr>
    <a:masterClrMapping/>
  </p:clrMapOvr>
  <p:transition advTm="23859"/>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9" presetClass="entr" presetSubtype="0" accel="100000" fill="hold" nodeType="with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p:cTn id="7" dur="3000" fill="hold"/>
                                        <p:tgtEl>
                                          <p:spTgt spid="4">
                                            <p:txEl>
                                              <p:pRg st="0" end="0"/>
                                            </p:txEl>
                                          </p:spTgt>
                                        </p:tgtEl>
                                        <p:attrNameLst>
                                          <p:attrName>ppt_h</p:attrName>
                                        </p:attrNameLst>
                                      </p:cBhvr>
                                      <p:tavLst>
                                        <p:tav tm="0">
                                          <p:val>
                                            <p:strVal val="#ppt_h/20"/>
                                          </p:val>
                                        </p:tav>
                                        <p:tav tm="50000">
                                          <p:val>
                                            <p:strVal val="#ppt_h/20"/>
                                          </p:val>
                                        </p:tav>
                                        <p:tav tm="100000">
                                          <p:val>
                                            <p:strVal val="#ppt_h"/>
                                          </p:val>
                                        </p:tav>
                                      </p:tavLst>
                                    </p:anim>
                                    <p:anim calcmode="lin" valueType="num">
                                      <p:cBhvr>
                                        <p:cTn id="8" dur="3000" fill="hold"/>
                                        <p:tgtEl>
                                          <p:spTgt spid="4">
                                            <p:txEl>
                                              <p:pRg st="0" end="0"/>
                                            </p:txEl>
                                          </p:spTgt>
                                        </p:tgtEl>
                                        <p:attrNameLst>
                                          <p:attrName>ppt_w</p:attrName>
                                        </p:attrNameLst>
                                      </p:cBhvr>
                                      <p:tavLst>
                                        <p:tav tm="0">
                                          <p:val>
                                            <p:strVal val="#ppt_w+.3"/>
                                          </p:val>
                                        </p:tav>
                                        <p:tav tm="50000">
                                          <p:val>
                                            <p:strVal val="#ppt_w+.3"/>
                                          </p:val>
                                        </p:tav>
                                        <p:tav tm="100000">
                                          <p:val>
                                            <p:strVal val="#ppt_w"/>
                                          </p:val>
                                        </p:tav>
                                      </p:tavLst>
                                    </p:anim>
                                    <p:anim calcmode="lin" valueType="num">
                                      <p:cBhvr>
                                        <p:cTn id="9" dur="3000" fill="hold"/>
                                        <p:tgtEl>
                                          <p:spTgt spid="4">
                                            <p:txEl>
                                              <p:pRg st="0" end="0"/>
                                            </p:txEl>
                                          </p:spTgt>
                                        </p:tgtEl>
                                        <p:attrNameLst>
                                          <p:attrName>ppt_x</p:attrName>
                                        </p:attrNameLst>
                                      </p:cBhvr>
                                      <p:tavLst>
                                        <p:tav tm="0">
                                          <p:val>
                                            <p:strVal val="#ppt_x-.3"/>
                                          </p:val>
                                        </p:tav>
                                        <p:tav tm="50000">
                                          <p:val>
                                            <p:strVal val="#ppt_x"/>
                                          </p:val>
                                        </p:tav>
                                        <p:tav tm="100000">
                                          <p:val>
                                            <p:strVal val="#ppt_x"/>
                                          </p:val>
                                        </p:tav>
                                      </p:tavLst>
                                    </p:anim>
                                    <p:anim calcmode="lin" valueType="num">
                                      <p:cBhvr>
                                        <p:cTn id="10" dur="3000" fill="hold"/>
                                        <p:tgtEl>
                                          <p:spTgt spid="4">
                                            <p:txEl>
                                              <p:pRg st="0" end="0"/>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C:\Documents and Settings\Maple\Рабочий стол\картинки\Узоры 1\21.jpg"/>
          <p:cNvPicPr>
            <a:picLocks noChangeAspect="1" noChangeArrowheads="1"/>
          </p:cNvPicPr>
          <p:nvPr/>
        </p:nvPicPr>
        <p:blipFill>
          <a:blip r:embed="rId2" cstate="email"/>
          <a:srcRect/>
          <a:stretch>
            <a:fillRect/>
          </a:stretch>
        </p:blipFill>
        <p:spPr bwMode="auto">
          <a:xfrm>
            <a:off x="0" y="-53602"/>
            <a:ext cx="9215470" cy="6911602"/>
          </a:xfrm>
          <a:prstGeom prst="rect">
            <a:avLst/>
          </a:prstGeom>
          <a:noFill/>
        </p:spPr>
      </p:pic>
      <p:sp>
        <p:nvSpPr>
          <p:cNvPr id="4" name="Прямоугольник 3"/>
          <p:cNvSpPr/>
          <p:nvPr/>
        </p:nvSpPr>
        <p:spPr>
          <a:xfrm>
            <a:off x="1500166" y="214290"/>
            <a:ext cx="6857984" cy="523220"/>
          </a:xfrm>
          <a:prstGeom prst="rect">
            <a:avLst/>
          </a:prstGeom>
        </p:spPr>
        <p:txBody>
          <a:bodyPr wrap="square">
            <a:spAutoFit/>
          </a:bodyPr>
          <a:lstStyle/>
          <a:p>
            <a:endParaRPr lang="ru-RU" sz="2800" b="1" dirty="0">
              <a:latin typeface="Arial Black" pitchFamily="34" charset="0"/>
            </a:endParaRPr>
          </a:p>
        </p:txBody>
      </p:sp>
      <p:sp>
        <p:nvSpPr>
          <p:cNvPr id="7" name="Заголовок 6"/>
          <p:cNvSpPr>
            <a:spLocks noGrp="1"/>
          </p:cNvSpPr>
          <p:nvPr>
            <p:ph type="title"/>
          </p:nvPr>
        </p:nvSpPr>
        <p:spPr/>
        <p:txBody>
          <a:bodyPr/>
          <a:lstStyle/>
          <a:p>
            <a:endParaRPr lang="ru-RU"/>
          </a:p>
        </p:txBody>
      </p:sp>
      <p:pic>
        <p:nvPicPr>
          <p:cNvPr id="8" name="Picture 6" descr="2"/>
          <p:cNvPicPr>
            <a:picLocks noGrp="1" noChangeAspect="1" noChangeArrowheads="1"/>
          </p:cNvPicPr>
          <p:nvPr>
            <p:ph idx="1"/>
          </p:nvPr>
        </p:nvPicPr>
        <p:blipFill>
          <a:blip r:embed="rId3" cstate="print"/>
          <a:srcRect/>
          <a:stretch>
            <a:fillRect/>
          </a:stretch>
        </p:blipFill>
        <p:spPr>
          <a:xfrm>
            <a:off x="142844" y="142852"/>
            <a:ext cx="8739249" cy="6554437"/>
          </a:xfrm>
          <a:noFill/>
          <a:ln/>
        </p:spPr>
      </p:pic>
      <p:sp>
        <p:nvSpPr>
          <p:cNvPr id="9" name="Прямоугольник 8"/>
          <p:cNvSpPr/>
          <p:nvPr/>
        </p:nvSpPr>
        <p:spPr>
          <a:xfrm>
            <a:off x="357158" y="285728"/>
            <a:ext cx="8215370" cy="954107"/>
          </a:xfrm>
          <a:prstGeom prst="rect">
            <a:avLst/>
          </a:prstGeom>
        </p:spPr>
        <p:txBody>
          <a:bodyPr wrap="square">
            <a:spAutoFit/>
          </a:bodyPr>
          <a:lstStyle/>
          <a:p>
            <a:r>
              <a:rPr lang="ru-RU" sz="2800" dirty="0" smtClean="0">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Клинообразная дорога из белого мрамора символизирует последний путь жителей Хатыни</a:t>
            </a:r>
            <a:r>
              <a:rPr lang="ru-RU" dirty="0" smtClean="0">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a:t>
            </a:r>
            <a:endParaRPr lang="ru-RU" dirty="0">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endParaRPr>
          </a:p>
        </p:txBody>
      </p:sp>
    </p:spTree>
  </p:cSld>
  <p:clrMapOvr>
    <a:masterClrMapping/>
  </p:clrMapOvr>
  <p:transition advTm="15422"/>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9" presetClass="entr" presetSubtype="0" accel="100000" fill="hold" nodeType="withEffect" nodePh="1">
                                  <p:stCondLst>
                                    <p:cond delay="0"/>
                                  </p:stCondLst>
                                  <p:endCondLst>
                                    <p:cond evt="begin" delay="0">
                                      <p:tn val="5"/>
                                    </p:cond>
                                  </p:end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p:cTn id="7" dur="3000" fill="hold"/>
                                        <p:tgtEl>
                                          <p:spTgt spid="4">
                                            <p:txEl>
                                              <p:pRg st="0" end="0"/>
                                            </p:txEl>
                                          </p:spTgt>
                                        </p:tgtEl>
                                        <p:attrNameLst>
                                          <p:attrName>ppt_h</p:attrName>
                                        </p:attrNameLst>
                                      </p:cBhvr>
                                      <p:tavLst>
                                        <p:tav tm="0">
                                          <p:val>
                                            <p:strVal val="#ppt_h/20"/>
                                          </p:val>
                                        </p:tav>
                                        <p:tav tm="50000">
                                          <p:val>
                                            <p:strVal val="#ppt_h/20"/>
                                          </p:val>
                                        </p:tav>
                                        <p:tav tm="100000">
                                          <p:val>
                                            <p:strVal val="#ppt_h"/>
                                          </p:val>
                                        </p:tav>
                                      </p:tavLst>
                                    </p:anim>
                                    <p:anim calcmode="lin" valueType="num">
                                      <p:cBhvr>
                                        <p:cTn id="8" dur="3000" fill="hold"/>
                                        <p:tgtEl>
                                          <p:spTgt spid="4">
                                            <p:txEl>
                                              <p:pRg st="0" end="0"/>
                                            </p:txEl>
                                          </p:spTgt>
                                        </p:tgtEl>
                                        <p:attrNameLst>
                                          <p:attrName>ppt_w</p:attrName>
                                        </p:attrNameLst>
                                      </p:cBhvr>
                                      <p:tavLst>
                                        <p:tav tm="0">
                                          <p:val>
                                            <p:strVal val="#ppt_w+.3"/>
                                          </p:val>
                                        </p:tav>
                                        <p:tav tm="50000">
                                          <p:val>
                                            <p:strVal val="#ppt_w+.3"/>
                                          </p:val>
                                        </p:tav>
                                        <p:tav tm="100000">
                                          <p:val>
                                            <p:strVal val="#ppt_w"/>
                                          </p:val>
                                        </p:tav>
                                      </p:tavLst>
                                    </p:anim>
                                    <p:anim calcmode="lin" valueType="num">
                                      <p:cBhvr>
                                        <p:cTn id="9" dur="3000" fill="hold"/>
                                        <p:tgtEl>
                                          <p:spTgt spid="4">
                                            <p:txEl>
                                              <p:pRg st="0" end="0"/>
                                            </p:txEl>
                                          </p:spTgt>
                                        </p:tgtEl>
                                        <p:attrNameLst>
                                          <p:attrName>ppt_x</p:attrName>
                                        </p:attrNameLst>
                                      </p:cBhvr>
                                      <p:tavLst>
                                        <p:tav tm="0">
                                          <p:val>
                                            <p:strVal val="#ppt_x-.3"/>
                                          </p:val>
                                        </p:tav>
                                        <p:tav tm="50000">
                                          <p:val>
                                            <p:strVal val="#ppt_x"/>
                                          </p:val>
                                        </p:tav>
                                        <p:tav tm="100000">
                                          <p:val>
                                            <p:strVal val="#ppt_x"/>
                                          </p:val>
                                        </p:tav>
                                      </p:tavLst>
                                    </p:anim>
                                    <p:anim calcmode="lin" valueType="num">
                                      <p:cBhvr>
                                        <p:cTn id="10" dur="3000" fill="hold"/>
                                        <p:tgtEl>
                                          <p:spTgt spid="4">
                                            <p:txEl>
                                              <p:pRg st="0" end="0"/>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C:\Documents and Settings\Maple\Рабочий стол\картинки\Узоры 1\21.jpg"/>
          <p:cNvPicPr>
            <a:picLocks noChangeAspect="1" noChangeArrowheads="1"/>
          </p:cNvPicPr>
          <p:nvPr/>
        </p:nvPicPr>
        <p:blipFill>
          <a:blip r:embed="rId2" cstate="email"/>
          <a:srcRect/>
          <a:stretch>
            <a:fillRect/>
          </a:stretch>
        </p:blipFill>
        <p:spPr bwMode="auto">
          <a:xfrm>
            <a:off x="0" y="-53602"/>
            <a:ext cx="9215470" cy="6911602"/>
          </a:xfrm>
          <a:prstGeom prst="rect">
            <a:avLst/>
          </a:prstGeom>
          <a:noFill/>
        </p:spPr>
      </p:pic>
      <p:pic>
        <p:nvPicPr>
          <p:cNvPr id="10242" name="Picture 2" descr="C:\Documents and Settings\All Users\Документы\Мои рисунки\Хатынь\х8.jpg"/>
          <p:cNvPicPr>
            <a:picLocks noChangeAspect="1" noChangeArrowheads="1"/>
          </p:cNvPicPr>
          <p:nvPr/>
        </p:nvPicPr>
        <p:blipFill>
          <a:blip r:embed="rId3" cstate="print"/>
          <a:srcRect/>
          <a:stretch>
            <a:fillRect/>
          </a:stretch>
        </p:blipFill>
        <p:spPr bwMode="auto">
          <a:xfrm>
            <a:off x="1763688" y="581083"/>
            <a:ext cx="5832648" cy="4374487"/>
          </a:xfrm>
          <a:prstGeom prst="rect">
            <a:avLst/>
          </a:prstGeom>
          <a:noFill/>
          <a:ln w="12700">
            <a:solidFill>
              <a:schemeClr val="tx1"/>
            </a:solidFill>
          </a:ln>
        </p:spPr>
      </p:pic>
      <p:sp>
        <p:nvSpPr>
          <p:cNvPr id="4" name="TextBox 3"/>
          <p:cNvSpPr txBox="1"/>
          <p:nvPr/>
        </p:nvSpPr>
        <p:spPr>
          <a:xfrm>
            <a:off x="2839751" y="4987578"/>
            <a:ext cx="3535968" cy="830997"/>
          </a:xfrm>
          <a:prstGeom prst="rect">
            <a:avLst/>
          </a:prstGeom>
          <a:noFill/>
        </p:spPr>
        <p:txBody>
          <a:bodyPr wrap="none" rtlCol="0">
            <a:spAutoFit/>
          </a:bodyPr>
          <a:lstStyle/>
          <a:p>
            <a:pPr algn="ctr"/>
            <a:r>
              <a:rPr lang="ru-RU" sz="2400" dirty="0" smtClean="0">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Прислушайтесь, люди,</a:t>
            </a:r>
          </a:p>
          <a:p>
            <a:pPr algn="ctr"/>
            <a:r>
              <a:rPr lang="ru-RU" sz="2400" dirty="0" smtClean="0">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Сердцем прислушайтесь!</a:t>
            </a:r>
            <a:endParaRPr lang="ru-RU" sz="2400" dirty="0">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endParaRPr>
          </a:p>
        </p:txBody>
      </p:sp>
    </p:spTree>
  </p:cSld>
  <p:clrMapOvr>
    <a:masterClrMapping/>
  </p:clrMapOvr>
  <p:transition advTm="10453"/>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9" presetClass="entr" presetSubtype="0" accel="100000" fill="hold" nodeType="with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p:cTn id="7" dur="3000" fill="hold"/>
                                        <p:tgtEl>
                                          <p:spTgt spid="4">
                                            <p:txEl>
                                              <p:pRg st="0" end="0"/>
                                            </p:txEl>
                                          </p:spTgt>
                                        </p:tgtEl>
                                        <p:attrNameLst>
                                          <p:attrName>ppt_h</p:attrName>
                                        </p:attrNameLst>
                                      </p:cBhvr>
                                      <p:tavLst>
                                        <p:tav tm="0">
                                          <p:val>
                                            <p:strVal val="#ppt_h/20"/>
                                          </p:val>
                                        </p:tav>
                                        <p:tav tm="50000">
                                          <p:val>
                                            <p:strVal val="#ppt_h/20"/>
                                          </p:val>
                                        </p:tav>
                                        <p:tav tm="100000">
                                          <p:val>
                                            <p:strVal val="#ppt_h"/>
                                          </p:val>
                                        </p:tav>
                                      </p:tavLst>
                                    </p:anim>
                                    <p:anim calcmode="lin" valueType="num">
                                      <p:cBhvr>
                                        <p:cTn id="8" dur="3000" fill="hold"/>
                                        <p:tgtEl>
                                          <p:spTgt spid="4">
                                            <p:txEl>
                                              <p:pRg st="0" end="0"/>
                                            </p:txEl>
                                          </p:spTgt>
                                        </p:tgtEl>
                                        <p:attrNameLst>
                                          <p:attrName>ppt_w</p:attrName>
                                        </p:attrNameLst>
                                      </p:cBhvr>
                                      <p:tavLst>
                                        <p:tav tm="0">
                                          <p:val>
                                            <p:strVal val="#ppt_w+.3"/>
                                          </p:val>
                                        </p:tav>
                                        <p:tav tm="50000">
                                          <p:val>
                                            <p:strVal val="#ppt_w+.3"/>
                                          </p:val>
                                        </p:tav>
                                        <p:tav tm="100000">
                                          <p:val>
                                            <p:strVal val="#ppt_w"/>
                                          </p:val>
                                        </p:tav>
                                      </p:tavLst>
                                    </p:anim>
                                    <p:anim calcmode="lin" valueType="num">
                                      <p:cBhvr>
                                        <p:cTn id="9" dur="3000" fill="hold"/>
                                        <p:tgtEl>
                                          <p:spTgt spid="4">
                                            <p:txEl>
                                              <p:pRg st="0" end="0"/>
                                            </p:txEl>
                                          </p:spTgt>
                                        </p:tgtEl>
                                        <p:attrNameLst>
                                          <p:attrName>ppt_x</p:attrName>
                                        </p:attrNameLst>
                                      </p:cBhvr>
                                      <p:tavLst>
                                        <p:tav tm="0">
                                          <p:val>
                                            <p:strVal val="#ppt_x-.3"/>
                                          </p:val>
                                        </p:tav>
                                        <p:tav tm="50000">
                                          <p:val>
                                            <p:strVal val="#ppt_x"/>
                                          </p:val>
                                        </p:tav>
                                        <p:tav tm="100000">
                                          <p:val>
                                            <p:strVal val="#ppt_x"/>
                                          </p:val>
                                        </p:tav>
                                      </p:tavLst>
                                    </p:anim>
                                    <p:anim calcmode="lin" valueType="num">
                                      <p:cBhvr>
                                        <p:cTn id="10" dur="3000" fill="hold"/>
                                        <p:tgtEl>
                                          <p:spTgt spid="4">
                                            <p:txEl>
                                              <p:pRg st="0" end="0"/>
                                            </p:txEl>
                                          </p:spTgt>
                                        </p:tgtEl>
                                        <p:attrNameLst>
                                          <p:attrName>ppt_y</p:attrName>
                                        </p:attrNameLst>
                                      </p:cBhvr>
                                      <p:tavLst>
                                        <p:tav tm="0">
                                          <p:val>
                                            <p:strVal val="#ppt_y"/>
                                          </p:val>
                                        </p:tav>
                                        <p:tav tm="100000">
                                          <p:val>
                                            <p:strVal val="#ppt_y"/>
                                          </p:val>
                                        </p:tav>
                                      </p:tavLst>
                                    </p:anim>
                                  </p:childTnLst>
                                </p:cTn>
                              </p:par>
                              <p:par>
                                <p:cTn id="11" presetID="39" presetClass="entr" presetSubtype="0" accel="100000" fill="hold" nodeType="withEffect">
                                  <p:stCondLst>
                                    <p:cond delay="0"/>
                                  </p:stCondLst>
                                  <p:childTnLst>
                                    <p:set>
                                      <p:cBhvr>
                                        <p:cTn id="12" dur="1" fill="hold">
                                          <p:stCondLst>
                                            <p:cond delay="0"/>
                                          </p:stCondLst>
                                        </p:cTn>
                                        <p:tgtEl>
                                          <p:spTgt spid="4">
                                            <p:txEl>
                                              <p:pRg st="1" end="1"/>
                                            </p:txEl>
                                          </p:spTgt>
                                        </p:tgtEl>
                                        <p:attrNameLst>
                                          <p:attrName>style.visibility</p:attrName>
                                        </p:attrNameLst>
                                      </p:cBhvr>
                                      <p:to>
                                        <p:strVal val="visible"/>
                                      </p:to>
                                    </p:set>
                                    <p:anim calcmode="lin" valueType="num">
                                      <p:cBhvr>
                                        <p:cTn id="13" dur="3000" fill="hold"/>
                                        <p:tgtEl>
                                          <p:spTgt spid="4">
                                            <p:txEl>
                                              <p:pRg st="1" end="1"/>
                                            </p:txEl>
                                          </p:spTgt>
                                        </p:tgtEl>
                                        <p:attrNameLst>
                                          <p:attrName>ppt_h</p:attrName>
                                        </p:attrNameLst>
                                      </p:cBhvr>
                                      <p:tavLst>
                                        <p:tav tm="0">
                                          <p:val>
                                            <p:strVal val="#ppt_h/20"/>
                                          </p:val>
                                        </p:tav>
                                        <p:tav tm="50000">
                                          <p:val>
                                            <p:strVal val="#ppt_h/20"/>
                                          </p:val>
                                        </p:tav>
                                        <p:tav tm="100000">
                                          <p:val>
                                            <p:strVal val="#ppt_h"/>
                                          </p:val>
                                        </p:tav>
                                      </p:tavLst>
                                    </p:anim>
                                    <p:anim calcmode="lin" valueType="num">
                                      <p:cBhvr>
                                        <p:cTn id="14" dur="3000" fill="hold"/>
                                        <p:tgtEl>
                                          <p:spTgt spid="4">
                                            <p:txEl>
                                              <p:pRg st="1" end="1"/>
                                            </p:txEl>
                                          </p:spTgt>
                                        </p:tgtEl>
                                        <p:attrNameLst>
                                          <p:attrName>ppt_w</p:attrName>
                                        </p:attrNameLst>
                                      </p:cBhvr>
                                      <p:tavLst>
                                        <p:tav tm="0">
                                          <p:val>
                                            <p:strVal val="#ppt_w+.3"/>
                                          </p:val>
                                        </p:tav>
                                        <p:tav tm="50000">
                                          <p:val>
                                            <p:strVal val="#ppt_w+.3"/>
                                          </p:val>
                                        </p:tav>
                                        <p:tav tm="100000">
                                          <p:val>
                                            <p:strVal val="#ppt_w"/>
                                          </p:val>
                                        </p:tav>
                                      </p:tavLst>
                                    </p:anim>
                                    <p:anim calcmode="lin" valueType="num">
                                      <p:cBhvr>
                                        <p:cTn id="15" dur="3000" fill="hold"/>
                                        <p:tgtEl>
                                          <p:spTgt spid="4">
                                            <p:txEl>
                                              <p:pRg st="1" end="1"/>
                                            </p:txEl>
                                          </p:spTgt>
                                        </p:tgtEl>
                                        <p:attrNameLst>
                                          <p:attrName>ppt_x</p:attrName>
                                        </p:attrNameLst>
                                      </p:cBhvr>
                                      <p:tavLst>
                                        <p:tav tm="0">
                                          <p:val>
                                            <p:strVal val="#ppt_x-.3"/>
                                          </p:val>
                                        </p:tav>
                                        <p:tav tm="50000">
                                          <p:val>
                                            <p:strVal val="#ppt_x"/>
                                          </p:val>
                                        </p:tav>
                                        <p:tav tm="100000">
                                          <p:val>
                                            <p:strVal val="#ppt_x"/>
                                          </p:val>
                                        </p:tav>
                                      </p:tavLst>
                                    </p:anim>
                                    <p:anim calcmode="lin" valueType="num">
                                      <p:cBhvr>
                                        <p:cTn id="16" dur="3000" fill="hold"/>
                                        <p:tgtEl>
                                          <p:spTgt spid="4">
                                            <p:txEl>
                                              <p:pRg st="1" end="1"/>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Documents and Settings\Maple\Рабочий стол\картинки\Узоры 1\21.jpg"/>
          <p:cNvPicPr>
            <a:picLocks noChangeAspect="1" noChangeArrowheads="1"/>
          </p:cNvPicPr>
          <p:nvPr/>
        </p:nvPicPr>
        <p:blipFill>
          <a:blip r:embed="rId2" cstate="email"/>
          <a:srcRect/>
          <a:stretch>
            <a:fillRect/>
          </a:stretch>
        </p:blipFill>
        <p:spPr bwMode="auto">
          <a:xfrm>
            <a:off x="0" y="-53602"/>
            <a:ext cx="9215470" cy="6911602"/>
          </a:xfrm>
          <a:prstGeom prst="rect">
            <a:avLst/>
          </a:prstGeom>
          <a:noFill/>
        </p:spPr>
      </p:pic>
      <p:pic>
        <p:nvPicPr>
          <p:cNvPr id="4" name="Picture 2" descr="C:\Documents and Settings\All Users\Документы\Мои рисунки\Хатынь\1х.jpg"/>
          <p:cNvPicPr>
            <a:picLocks noChangeAspect="1" noChangeArrowheads="1"/>
          </p:cNvPicPr>
          <p:nvPr/>
        </p:nvPicPr>
        <p:blipFill>
          <a:blip r:embed="rId3" cstate="print"/>
          <a:srcRect/>
          <a:stretch>
            <a:fillRect/>
          </a:stretch>
        </p:blipFill>
        <p:spPr bwMode="auto">
          <a:xfrm>
            <a:off x="2339752" y="521897"/>
            <a:ext cx="4297693" cy="2952328"/>
          </a:xfrm>
          <a:prstGeom prst="rect">
            <a:avLst/>
          </a:prstGeom>
          <a:noFill/>
        </p:spPr>
      </p:pic>
      <p:sp>
        <p:nvSpPr>
          <p:cNvPr id="3" name="Прямоугольник 2"/>
          <p:cNvSpPr/>
          <p:nvPr/>
        </p:nvSpPr>
        <p:spPr>
          <a:xfrm>
            <a:off x="483821" y="3501009"/>
            <a:ext cx="8247828" cy="2569934"/>
          </a:xfrm>
          <a:prstGeom prst="rect">
            <a:avLst/>
          </a:prstGeom>
        </p:spPr>
        <p:txBody>
          <a:bodyPr wrap="square">
            <a:spAutoFit/>
          </a:bodyPr>
          <a:lstStyle/>
          <a:p>
            <a:pPr algn="just">
              <a:spcBef>
                <a:spcPct val="50000"/>
              </a:spcBef>
            </a:pPr>
            <a:r>
              <a:rPr lang="ru-RU" sz="2300" dirty="0" smtClean="0">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В </a:t>
            </a:r>
            <a:r>
              <a:rPr lang="ru-RU" sz="2300" dirty="0" smtClean="0">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Беларуси есть </a:t>
            </a:r>
            <a:r>
              <a:rPr lang="ru-RU" sz="2300" dirty="0" smtClean="0">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место светлой скорби по погибшим в Великой Отечественной войне. Это </a:t>
            </a:r>
            <a:r>
              <a:rPr lang="ru-RU" sz="2300" dirty="0" smtClean="0">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a:t>
            </a:r>
            <a:r>
              <a:rPr lang="ru-RU" sz="2300" dirty="0" smtClean="0">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Хатынь. </a:t>
            </a:r>
            <a:r>
              <a:rPr lang="ru-RU" sz="2300" dirty="0" smtClean="0">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Беларусь </a:t>
            </a:r>
            <a:r>
              <a:rPr lang="ru-RU" sz="2300" dirty="0" smtClean="0">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в ту войну потеряла каждого четвертого своего гражданина. Фашисты чудовищным образом истребляли мирных жителей республики. В селе Хатынь фашисты заживо сожгли 156 человек в возрасте от семи месяцев до 84 лет. И Хатынь стала символом скорби по безвинно погибшим гражданам своей Республики. </a:t>
            </a:r>
            <a:endParaRPr lang="ru-RU" sz="2300" dirty="0">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endParaRPr>
          </a:p>
        </p:txBody>
      </p:sp>
    </p:spTree>
  </p:cSld>
  <p:clrMapOvr>
    <a:masterClrMapping/>
  </p:clrMapOvr>
  <p:transition advTm="35203"/>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9" presetClass="entr" presetSubtype="0" accel="10000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3000" fill="hold"/>
                                        <p:tgtEl>
                                          <p:spTgt spid="3"/>
                                        </p:tgtEl>
                                        <p:attrNameLst>
                                          <p:attrName>ppt_h</p:attrName>
                                        </p:attrNameLst>
                                      </p:cBhvr>
                                      <p:tavLst>
                                        <p:tav tm="0">
                                          <p:val>
                                            <p:strVal val="#ppt_h/20"/>
                                          </p:val>
                                        </p:tav>
                                        <p:tav tm="50000">
                                          <p:val>
                                            <p:strVal val="#ppt_h/20"/>
                                          </p:val>
                                        </p:tav>
                                        <p:tav tm="100000">
                                          <p:val>
                                            <p:strVal val="#ppt_h"/>
                                          </p:val>
                                        </p:tav>
                                      </p:tavLst>
                                    </p:anim>
                                    <p:anim calcmode="lin" valueType="num">
                                      <p:cBhvr>
                                        <p:cTn id="8" dur="3000" fill="hold"/>
                                        <p:tgtEl>
                                          <p:spTgt spid="3"/>
                                        </p:tgtEl>
                                        <p:attrNameLst>
                                          <p:attrName>ppt_w</p:attrName>
                                        </p:attrNameLst>
                                      </p:cBhvr>
                                      <p:tavLst>
                                        <p:tav tm="0">
                                          <p:val>
                                            <p:strVal val="#ppt_w+.3"/>
                                          </p:val>
                                        </p:tav>
                                        <p:tav tm="50000">
                                          <p:val>
                                            <p:strVal val="#ppt_w+.3"/>
                                          </p:val>
                                        </p:tav>
                                        <p:tav tm="100000">
                                          <p:val>
                                            <p:strVal val="#ppt_w"/>
                                          </p:val>
                                        </p:tav>
                                      </p:tavLst>
                                    </p:anim>
                                    <p:anim calcmode="lin" valueType="num">
                                      <p:cBhvr>
                                        <p:cTn id="9" dur="3000" fill="hold"/>
                                        <p:tgtEl>
                                          <p:spTgt spid="3"/>
                                        </p:tgtEl>
                                        <p:attrNameLst>
                                          <p:attrName>ppt_x</p:attrName>
                                        </p:attrNameLst>
                                      </p:cBhvr>
                                      <p:tavLst>
                                        <p:tav tm="0">
                                          <p:val>
                                            <p:strVal val="#ppt_x-.3"/>
                                          </p:val>
                                        </p:tav>
                                        <p:tav tm="50000">
                                          <p:val>
                                            <p:strVal val="#ppt_x"/>
                                          </p:val>
                                        </p:tav>
                                        <p:tav tm="100000">
                                          <p:val>
                                            <p:strVal val="#ppt_x"/>
                                          </p:val>
                                        </p:tav>
                                      </p:tavLst>
                                    </p:anim>
                                    <p:anim calcmode="lin" valueType="num">
                                      <p:cBhvr>
                                        <p:cTn id="10" dur="3000" fill="hold"/>
                                        <p:tgtEl>
                                          <p:spTgt spid="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C:\Documents and Settings\Maple\Рабочий стол\картинки\Узоры 1\21.jpg"/>
          <p:cNvPicPr>
            <a:picLocks noChangeAspect="1" noChangeArrowheads="1"/>
          </p:cNvPicPr>
          <p:nvPr/>
        </p:nvPicPr>
        <p:blipFill>
          <a:blip r:embed="rId2" cstate="email"/>
          <a:srcRect/>
          <a:stretch>
            <a:fillRect/>
          </a:stretch>
        </p:blipFill>
        <p:spPr bwMode="auto">
          <a:xfrm>
            <a:off x="0" y="-53602"/>
            <a:ext cx="9215470" cy="6911602"/>
          </a:xfrm>
          <a:prstGeom prst="rect">
            <a:avLst/>
          </a:prstGeom>
          <a:noFill/>
        </p:spPr>
      </p:pic>
      <p:sp>
        <p:nvSpPr>
          <p:cNvPr id="4" name="TextBox 3"/>
          <p:cNvSpPr txBox="1"/>
          <p:nvPr/>
        </p:nvSpPr>
        <p:spPr>
          <a:xfrm>
            <a:off x="539552" y="476672"/>
            <a:ext cx="7992888" cy="1569660"/>
          </a:xfrm>
          <a:prstGeom prst="rect">
            <a:avLst/>
          </a:prstGeom>
          <a:noFill/>
        </p:spPr>
        <p:txBody>
          <a:bodyPr wrap="square" rtlCol="0">
            <a:spAutoFit/>
          </a:bodyPr>
          <a:lstStyle/>
          <a:p>
            <a:pPr algn="ctr"/>
            <a:r>
              <a:rPr lang="ru-RU" sz="2400" dirty="0" smtClean="0">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И вы услышите тяжелый топот кованых сапог и глухие стоны.</a:t>
            </a:r>
          </a:p>
          <a:p>
            <a:pPr algn="ctr"/>
            <a:r>
              <a:rPr lang="ru-RU" sz="2400" dirty="0" smtClean="0">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Это стонет сама земля, принявшая муки , кровь и смерть жителей Хатыни.</a:t>
            </a:r>
            <a:endParaRPr lang="ru-RU" sz="2400" dirty="0">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endParaRPr>
          </a:p>
        </p:txBody>
      </p:sp>
      <p:pic>
        <p:nvPicPr>
          <p:cNvPr id="5" name="Picture 2" descr="C:\Documents and Settings\All Users\Документы\Мои рисунки\Хатынь\6х.jpg"/>
          <p:cNvPicPr>
            <a:picLocks noChangeAspect="1" noChangeArrowheads="1"/>
          </p:cNvPicPr>
          <p:nvPr/>
        </p:nvPicPr>
        <p:blipFill>
          <a:blip r:embed="rId3" cstate="email"/>
          <a:srcRect/>
          <a:stretch>
            <a:fillRect/>
          </a:stretch>
        </p:blipFill>
        <p:spPr bwMode="auto">
          <a:xfrm>
            <a:off x="2226485" y="2132856"/>
            <a:ext cx="4762500" cy="3638550"/>
          </a:xfrm>
          <a:prstGeom prst="rect">
            <a:avLst/>
          </a:prstGeom>
          <a:noFill/>
          <a:ln w="12700">
            <a:solidFill>
              <a:schemeClr val="tx1"/>
            </a:solidFill>
          </a:ln>
        </p:spPr>
      </p:pic>
    </p:spTree>
  </p:cSld>
  <p:clrMapOvr>
    <a:masterClrMapping/>
  </p:clrMapOvr>
  <p:transition advTm="17547"/>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9" presetClass="entr" presetSubtype="0" accel="100000" fill="hold" nodeType="with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p:cTn id="7" dur="3000" fill="hold"/>
                                        <p:tgtEl>
                                          <p:spTgt spid="4">
                                            <p:txEl>
                                              <p:pRg st="0" end="0"/>
                                            </p:txEl>
                                          </p:spTgt>
                                        </p:tgtEl>
                                        <p:attrNameLst>
                                          <p:attrName>ppt_h</p:attrName>
                                        </p:attrNameLst>
                                      </p:cBhvr>
                                      <p:tavLst>
                                        <p:tav tm="0">
                                          <p:val>
                                            <p:strVal val="#ppt_h/20"/>
                                          </p:val>
                                        </p:tav>
                                        <p:tav tm="50000">
                                          <p:val>
                                            <p:strVal val="#ppt_h/20"/>
                                          </p:val>
                                        </p:tav>
                                        <p:tav tm="100000">
                                          <p:val>
                                            <p:strVal val="#ppt_h"/>
                                          </p:val>
                                        </p:tav>
                                      </p:tavLst>
                                    </p:anim>
                                    <p:anim calcmode="lin" valueType="num">
                                      <p:cBhvr>
                                        <p:cTn id="8" dur="3000" fill="hold"/>
                                        <p:tgtEl>
                                          <p:spTgt spid="4">
                                            <p:txEl>
                                              <p:pRg st="0" end="0"/>
                                            </p:txEl>
                                          </p:spTgt>
                                        </p:tgtEl>
                                        <p:attrNameLst>
                                          <p:attrName>ppt_w</p:attrName>
                                        </p:attrNameLst>
                                      </p:cBhvr>
                                      <p:tavLst>
                                        <p:tav tm="0">
                                          <p:val>
                                            <p:strVal val="#ppt_w+.3"/>
                                          </p:val>
                                        </p:tav>
                                        <p:tav tm="50000">
                                          <p:val>
                                            <p:strVal val="#ppt_w+.3"/>
                                          </p:val>
                                        </p:tav>
                                        <p:tav tm="100000">
                                          <p:val>
                                            <p:strVal val="#ppt_w"/>
                                          </p:val>
                                        </p:tav>
                                      </p:tavLst>
                                    </p:anim>
                                    <p:anim calcmode="lin" valueType="num">
                                      <p:cBhvr>
                                        <p:cTn id="9" dur="3000" fill="hold"/>
                                        <p:tgtEl>
                                          <p:spTgt spid="4">
                                            <p:txEl>
                                              <p:pRg st="0" end="0"/>
                                            </p:txEl>
                                          </p:spTgt>
                                        </p:tgtEl>
                                        <p:attrNameLst>
                                          <p:attrName>ppt_x</p:attrName>
                                        </p:attrNameLst>
                                      </p:cBhvr>
                                      <p:tavLst>
                                        <p:tav tm="0">
                                          <p:val>
                                            <p:strVal val="#ppt_x-.3"/>
                                          </p:val>
                                        </p:tav>
                                        <p:tav tm="50000">
                                          <p:val>
                                            <p:strVal val="#ppt_x"/>
                                          </p:val>
                                        </p:tav>
                                        <p:tav tm="100000">
                                          <p:val>
                                            <p:strVal val="#ppt_x"/>
                                          </p:val>
                                        </p:tav>
                                      </p:tavLst>
                                    </p:anim>
                                    <p:anim calcmode="lin" valueType="num">
                                      <p:cBhvr>
                                        <p:cTn id="10" dur="3000" fill="hold"/>
                                        <p:tgtEl>
                                          <p:spTgt spid="4">
                                            <p:txEl>
                                              <p:pRg st="0" end="0"/>
                                            </p:txEl>
                                          </p:spTgt>
                                        </p:tgtEl>
                                        <p:attrNameLst>
                                          <p:attrName>ppt_y</p:attrName>
                                        </p:attrNameLst>
                                      </p:cBhvr>
                                      <p:tavLst>
                                        <p:tav tm="0">
                                          <p:val>
                                            <p:strVal val="#ppt_y"/>
                                          </p:val>
                                        </p:tav>
                                        <p:tav tm="100000">
                                          <p:val>
                                            <p:strVal val="#ppt_y"/>
                                          </p:val>
                                        </p:tav>
                                      </p:tavLst>
                                    </p:anim>
                                  </p:childTnLst>
                                </p:cTn>
                              </p:par>
                              <p:par>
                                <p:cTn id="11" presetID="39" presetClass="entr" presetSubtype="0" accel="100000" fill="hold" nodeType="withEffect">
                                  <p:stCondLst>
                                    <p:cond delay="0"/>
                                  </p:stCondLst>
                                  <p:childTnLst>
                                    <p:set>
                                      <p:cBhvr>
                                        <p:cTn id="12" dur="1" fill="hold">
                                          <p:stCondLst>
                                            <p:cond delay="0"/>
                                          </p:stCondLst>
                                        </p:cTn>
                                        <p:tgtEl>
                                          <p:spTgt spid="4">
                                            <p:txEl>
                                              <p:pRg st="1" end="1"/>
                                            </p:txEl>
                                          </p:spTgt>
                                        </p:tgtEl>
                                        <p:attrNameLst>
                                          <p:attrName>style.visibility</p:attrName>
                                        </p:attrNameLst>
                                      </p:cBhvr>
                                      <p:to>
                                        <p:strVal val="visible"/>
                                      </p:to>
                                    </p:set>
                                    <p:anim calcmode="lin" valueType="num">
                                      <p:cBhvr>
                                        <p:cTn id="13" dur="3000" fill="hold"/>
                                        <p:tgtEl>
                                          <p:spTgt spid="4">
                                            <p:txEl>
                                              <p:pRg st="1" end="1"/>
                                            </p:txEl>
                                          </p:spTgt>
                                        </p:tgtEl>
                                        <p:attrNameLst>
                                          <p:attrName>ppt_h</p:attrName>
                                        </p:attrNameLst>
                                      </p:cBhvr>
                                      <p:tavLst>
                                        <p:tav tm="0">
                                          <p:val>
                                            <p:strVal val="#ppt_h/20"/>
                                          </p:val>
                                        </p:tav>
                                        <p:tav tm="50000">
                                          <p:val>
                                            <p:strVal val="#ppt_h/20"/>
                                          </p:val>
                                        </p:tav>
                                        <p:tav tm="100000">
                                          <p:val>
                                            <p:strVal val="#ppt_h"/>
                                          </p:val>
                                        </p:tav>
                                      </p:tavLst>
                                    </p:anim>
                                    <p:anim calcmode="lin" valueType="num">
                                      <p:cBhvr>
                                        <p:cTn id="14" dur="3000" fill="hold"/>
                                        <p:tgtEl>
                                          <p:spTgt spid="4">
                                            <p:txEl>
                                              <p:pRg st="1" end="1"/>
                                            </p:txEl>
                                          </p:spTgt>
                                        </p:tgtEl>
                                        <p:attrNameLst>
                                          <p:attrName>ppt_w</p:attrName>
                                        </p:attrNameLst>
                                      </p:cBhvr>
                                      <p:tavLst>
                                        <p:tav tm="0">
                                          <p:val>
                                            <p:strVal val="#ppt_w+.3"/>
                                          </p:val>
                                        </p:tav>
                                        <p:tav tm="50000">
                                          <p:val>
                                            <p:strVal val="#ppt_w+.3"/>
                                          </p:val>
                                        </p:tav>
                                        <p:tav tm="100000">
                                          <p:val>
                                            <p:strVal val="#ppt_w"/>
                                          </p:val>
                                        </p:tav>
                                      </p:tavLst>
                                    </p:anim>
                                    <p:anim calcmode="lin" valueType="num">
                                      <p:cBhvr>
                                        <p:cTn id="15" dur="3000" fill="hold"/>
                                        <p:tgtEl>
                                          <p:spTgt spid="4">
                                            <p:txEl>
                                              <p:pRg st="1" end="1"/>
                                            </p:txEl>
                                          </p:spTgt>
                                        </p:tgtEl>
                                        <p:attrNameLst>
                                          <p:attrName>ppt_x</p:attrName>
                                        </p:attrNameLst>
                                      </p:cBhvr>
                                      <p:tavLst>
                                        <p:tav tm="0">
                                          <p:val>
                                            <p:strVal val="#ppt_x-.3"/>
                                          </p:val>
                                        </p:tav>
                                        <p:tav tm="50000">
                                          <p:val>
                                            <p:strVal val="#ppt_x"/>
                                          </p:val>
                                        </p:tav>
                                        <p:tav tm="100000">
                                          <p:val>
                                            <p:strVal val="#ppt_x"/>
                                          </p:val>
                                        </p:tav>
                                      </p:tavLst>
                                    </p:anim>
                                    <p:anim calcmode="lin" valueType="num">
                                      <p:cBhvr>
                                        <p:cTn id="16" dur="3000" fill="hold"/>
                                        <p:tgtEl>
                                          <p:spTgt spid="4">
                                            <p:txEl>
                                              <p:pRg st="1" end="1"/>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C:\Documents and Settings\Maple\Рабочий стол\картинки\Узоры 1\21.jpg"/>
          <p:cNvPicPr>
            <a:picLocks noChangeAspect="1" noChangeArrowheads="1"/>
          </p:cNvPicPr>
          <p:nvPr/>
        </p:nvPicPr>
        <p:blipFill>
          <a:blip r:embed="rId2" cstate="email"/>
          <a:srcRect/>
          <a:stretch>
            <a:fillRect/>
          </a:stretch>
        </p:blipFill>
        <p:spPr bwMode="auto">
          <a:xfrm>
            <a:off x="0" y="-53602"/>
            <a:ext cx="9215470" cy="6911602"/>
          </a:xfrm>
          <a:prstGeom prst="rect">
            <a:avLst/>
          </a:prstGeom>
          <a:noFill/>
        </p:spPr>
      </p:pic>
      <p:pic>
        <p:nvPicPr>
          <p:cNvPr id="3" name="Picture 2" descr="C:\Documents and Settings\All Users\Документы\Мои рисунки\Хатынь\3х.jpg"/>
          <p:cNvPicPr>
            <a:picLocks noChangeAspect="1" noChangeArrowheads="1"/>
          </p:cNvPicPr>
          <p:nvPr/>
        </p:nvPicPr>
        <p:blipFill>
          <a:blip r:embed="rId3" cstate="print"/>
          <a:srcRect/>
          <a:stretch>
            <a:fillRect/>
          </a:stretch>
        </p:blipFill>
        <p:spPr bwMode="auto">
          <a:xfrm>
            <a:off x="1137371" y="645167"/>
            <a:ext cx="6940727" cy="4511472"/>
          </a:xfrm>
          <a:prstGeom prst="rect">
            <a:avLst/>
          </a:prstGeom>
          <a:noFill/>
        </p:spPr>
      </p:pic>
      <p:sp>
        <p:nvSpPr>
          <p:cNvPr id="4" name="TextBox 3"/>
          <p:cNvSpPr txBox="1"/>
          <p:nvPr/>
        </p:nvSpPr>
        <p:spPr>
          <a:xfrm>
            <a:off x="1425403" y="5287585"/>
            <a:ext cx="6465168" cy="461665"/>
          </a:xfrm>
          <a:prstGeom prst="rect">
            <a:avLst/>
          </a:prstGeom>
          <a:noFill/>
        </p:spPr>
        <p:txBody>
          <a:bodyPr wrap="none" rtlCol="0">
            <a:spAutoFit/>
          </a:bodyPr>
          <a:lstStyle/>
          <a:p>
            <a:r>
              <a:rPr lang="ru-RU" sz="2400" dirty="0" smtClean="0">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Останки погибших покоятся в</a:t>
            </a:r>
            <a:r>
              <a:rPr lang="en-US" sz="2400" dirty="0" smtClean="0">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a:t>
            </a:r>
            <a:r>
              <a:rPr lang="ru-RU" sz="2400" dirty="0" smtClean="0">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братской могиле</a:t>
            </a:r>
            <a:r>
              <a:rPr lang="ru-RU" dirty="0" smtClean="0">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a:t>
            </a:r>
            <a:endParaRPr lang="ru-RU" dirty="0">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endParaRPr>
          </a:p>
        </p:txBody>
      </p:sp>
    </p:spTree>
  </p:cSld>
  <p:clrMapOvr>
    <a:masterClrMapping/>
  </p:clrMapOvr>
  <p:transition advTm="1525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9" presetClass="entr" presetSubtype="0" accel="100000" fill="hold" nodeType="with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p:cTn id="7" dur="3000" fill="hold"/>
                                        <p:tgtEl>
                                          <p:spTgt spid="4">
                                            <p:txEl>
                                              <p:pRg st="0" end="0"/>
                                            </p:txEl>
                                          </p:spTgt>
                                        </p:tgtEl>
                                        <p:attrNameLst>
                                          <p:attrName>ppt_h</p:attrName>
                                        </p:attrNameLst>
                                      </p:cBhvr>
                                      <p:tavLst>
                                        <p:tav tm="0">
                                          <p:val>
                                            <p:strVal val="#ppt_h/20"/>
                                          </p:val>
                                        </p:tav>
                                        <p:tav tm="50000">
                                          <p:val>
                                            <p:strVal val="#ppt_h/20"/>
                                          </p:val>
                                        </p:tav>
                                        <p:tav tm="100000">
                                          <p:val>
                                            <p:strVal val="#ppt_h"/>
                                          </p:val>
                                        </p:tav>
                                      </p:tavLst>
                                    </p:anim>
                                    <p:anim calcmode="lin" valueType="num">
                                      <p:cBhvr>
                                        <p:cTn id="8" dur="3000" fill="hold"/>
                                        <p:tgtEl>
                                          <p:spTgt spid="4">
                                            <p:txEl>
                                              <p:pRg st="0" end="0"/>
                                            </p:txEl>
                                          </p:spTgt>
                                        </p:tgtEl>
                                        <p:attrNameLst>
                                          <p:attrName>ppt_w</p:attrName>
                                        </p:attrNameLst>
                                      </p:cBhvr>
                                      <p:tavLst>
                                        <p:tav tm="0">
                                          <p:val>
                                            <p:strVal val="#ppt_w+.3"/>
                                          </p:val>
                                        </p:tav>
                                        <p:tav tm="50000">
                                          <p:val>
                                            <p:strVal val="#ppt_w+.3"/>
                                          </p:val>
                                        </p:tav>
                                        <p:tav tm="100000">
                                          <p:val>
                                            <p:strVal val="#ppt_w"/>
                                          </p:val>
                                        </p:tav>
                                      </p:tavLst>
                                    </p:anim>
                                    <p:anim calcmode="lin" valueType="num">
                                      <p:cBhvr>
                                        <p:cTn id="9" dur="3000" fill="hold"/>
                                        <p:tgtEl>
                                          <p:spTgt spid="4">
                                            <p:txEl>
                                              <p:pRg st="0" end="0"/>
                                            </p:txEl>
                                          </p:spTgt>
                                        </p:tgtEl>
                                        <p:attrNameLst>
                                          <p:attrName>ppt_x</p:attrName>
                                        </p:attrNameLst>
                                      </p:cBhvr>
                                      <p:tavLst>
                                        <p:tav tm="0">
                                          <p:val>
                                            <p:strVal val="#ppt_x-.3"/>
                                          </p:val>
                                        </p:tav>
                                        <p:tav tm="50000">
                                          <p:val>
                                            <p:strVal val="#ppt_x"/>
                                          </p:val>
                                        </p:tav>
                                        <p:tav tm="100000">
                                          <p:val>
                                            <p:strVal val="#ppt_x"/>
                                          </p:val>
                                        </p:tav>
                                      </p:tavLst>
                                    </p:anim>
                                    <p:anim calcmode="lin" valueType="num">
                                      <p:cBhvr>
                                        <p:cTn id="10" dur="3000" fill="hold"/>
                                        <p:tgtEl>
                                          <p:spTgt spid="4">
                                            <p:txEl>
                                              <p:pRg st="0" end="0"/>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C:\Documents and Settings\Maple\Рабочий стол\картинки\Узоры 1\21.jpg"/>
          <p:cNvPicPr>
            <a:picLocks noChangeAspect="1" noChangeArrowheads="1"/>
          </p:cNvPicPr>
          <p:nvPr/>
        </p:nvPicPr>
        <p:blipFill>
          <a:blip r:embed="rId3" cstate="email"/>
          <a:srcRect/>
          <a:stretch>
            <a:fillRect/>
          </a:stretch>
        </p:blipFill>
        <p:spPr bwMode="auto">
          <a:xfrm>
            <a:off x="0" y="-53602"/>
            <a:ext cx="9215470" cy="6911602"/>
          </a:xfrm>
          <a:prstGeom prst="rect">
            <a:avLst/>
          </a:prstGeom>
          <a:noFill/>
        </p:spPr>
      </p:pic>
      <p:pic>
        <p:nvPicPr>
          <p:cNvPr id="4098" name="Picture 2" descr="C:\Documents and Settings\All Users\Документы\Мои рисунки\Хатынь\file1.jpg"/>
          <p:cNvPicPr>
            <a:picLocks noChangeAspect="1" noChangeArrowheads="1"/>
          </p:cNvPicPr>
          <p:nvPr/>
        </p:nvPicPr>
        <p:blipFill>
          <a:blip r:embed="rId4" cstate="print"/>
          <a:srcRect/>
          <a:stretch>
            <a:fillRect/>
          </a:stretch>
        </p:blipFill>
        <p:spPr bwMode="auto">
          <a:xfrm>
            <a:off x="683568" y="606486"/>
            <a:ext cx="4539836" cy="3382025"/>
          </a:xfrm>
          <a:prstGeom prst="rect">
            <a:avLst/>
          </a:prstGeom>
          <a:noFill/>
        </p:spPr>
      </p:pic>
      <p:pic>
        <p:nvPicPr>
          <p:cNvPr id="5" name="Picture 2" descr="C:\Documents and Settings\All Users\Документы\Мои рисунки\Хатынь\х4.jpg"/>
          <p:cNvPicPr>
            <a:picLocks noChangeAspect="1" noChangeArrowheads="1"/>
          </p:cNvPicPr>
          <p:nvPr/>
        </p:nvPicPr>
        <p:blipFill rotWithShape="1">
          <a:blip r:embed="rId5" cstate="print"/>
          <a:srcRect l="10229" r="3374"/>
          <a:stretch/>
        </p:blipFill>
        <p:spPr bwMode="auto">
          <a:xfrm>
            <a:off x="4601410" y="606486"/>
            <a:ext cx="3888432" cy="3382025"/>
          </a:xfrm>
          <a:prstGeom prst="rect">
            <a:avLst/>
          </a:prstGeom>
          <a:noFill/>
          <a:ln>
            <a:solidFill>
              <a:schemeClr val="bg1"/>
            </a:solidFill>
          </a:ln>
        </p:spPr>
      </p:pic>
      <p:pic>
        <p:nvPicPr>
          <p:cNvPr id="4" name="Picture 2" descr="C:\Documents and Settings\All Users\Документы\Мои рисунки\Хатынь\26598pic.jpg"/>
          <p:cNvPicPr>
            <a:picLocks noChangeAspect="1" noChangeArrowheads="1"/>
          </p:cNvPicPr>
          <p:nvPr/>
        </p:nvPicPr>
        <p:blipFill>
          <a:blip r:embed="rId6" cstate="print"/>
          <a:srcRect/>
          <a:stretch>
            <a:fillRect/>
          </a:stretch>
        </p:blipFill>
        <p:spPr bwMode="auto">
          <a:xfrm>
            <a:off x="2401838" y="3175758"/>
            <a:ext cx="4399144" cy="2945682"/>
          </a:xfrm>
          <a:prstGeom prst="rect">
            <a:avLst/>
          </a:prstGeom>
          <a:noFill/>
          <a:ln w="9525">
            <a:solidFill>
              <a:schemeClr val="tx1"/>
            </a:solidFill>
          </a:ln>
        </p:spPr>
      </p:pic>
    </p:spTree>
    <p:custDataLst>
      <p:tags r:id="rId1"/>
    </p:custDataLst>
  </p:cSld>
  <p:clrMapOvr>
    <a:masterClrMapping/>
  </p:clrMapOvr>
  <p:transition advTm="12562"/>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9" presetClass="entr" presetSubtype="0" accel="10000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3000" fill="hold"/>
                                        <p:tgtEl>
                                          <p:spTgt spid="5"/>
                                        </p:tgtEl>
                                        <p:attrNameLst>
                                          <p:attrName>ppt_h</p:attrName>
                                        </p:attrNameLst>
                                      </p:cBhvr>
                                      <p:tavLst>
                                        <p:tav tm="0">
                                          <p:val>
                                            <p:strVal val="#ppt_h/20"/>
                                          </p:val>
                                        </p:tav>
                                        <p:tav tm="50000">
                                          <p:val>
                                            <p:strVal val="#ppt_h/20"/>
                                          </p:val>
                                        </p:tav>
                                        <p:tav tm="100000">
                                          <p:val>
                                            <p:strVal val="#ppt_h"/>
                                          </p:val>
                                        </p:tav>
                                      </p:tavLst>
                                    </p:anim>
                                    <p:anim calcmode="lin" valueType="num">
                                      <p:cBhvr>
                                        <p:cTn id="8" dur="3000" fill="hold"/>
                                        <p:tgtEl>
                                          <p:spTgt spid="5"/>
                                        </p:tgtEl>
                                        <p:attrNameLst>
                                          <p:attrName>ppt_w</p:attrName>
                                        </p:attrNameLst>
                                      </p:cBhvr>
                                      <p:tavLst>
                                        <p:tav tm="0">
                                          <p:val>
                                            <p:strVal val="#ppt_w+.3"/>
                                          </p:val>
                                        </p:tav>
                                        <p:tav tm="50000">
                                          <p:val>
                                            <p:strVal val="#ppt_w+.3"/>
                                          </p:val>
                                        </p:tav>
                                        <p:tav tm="100000">
                                          <p:val>
                                            <p:strVal val="#ppt_w"/>
                                          </p:val>
                                        </p:tav>
                                      </p:tavLst>
                                    </p:anim>
                                    <p:anim calcmode="lin" valueType="num">
                                      <p:cBhvr>
                                        <p:cTn id="9" dur="3000" fill="hold"/>
                                        <p:tgtEl>
                                          <p:spTgt spid="5"/>
                                        </p:tgtEl>
                                        <p:attrNameLst>
                                          <p:attrName>ppt_x</p:attrName>
                                        </p:attrNameLst>
                                      </p:cBhvr>
                                      <p:tavLst>
                                        <p:tav tm="0">
                                          <p:val>
                                            <p:strVal val="#ppt_x-.3"/>
                                          </p:val>
                                        </p:tav>
                                        <p:tav tm="50000">
                                          <p:val>
                                            <p:strVal val="#ppt_x"/>
                                          </p:val>
                                        </p:tav>
                                        <p:tav tm="100000">
                                          <p:val>
                                            <p:strVal val="#ppt_x"/>
                                          </p:val>
                                        </p:tav>
                                      </p:tavLst>
                                    </p:anim>
                                    <p:anim calcmode="lin" valueType="num">
                                      <p:cBhvr>
                                        <p:cTn id="10" dur="3000" fill="hold"/>
                                        <p:tgtEl>
                                          <p:spTgt spid="5"/>
                                        </p:tgtEl>
                                        <p:attrNameLst>
                                          <p:attrName>ppt_y</p:attrName>
                                        </p:attrNameLst>
                                      </p:cBhvr>
                                      <p:tavLst>
                                        <p:tav tm="0">
                                          <p:val>
                                            <p:strVal val="#ppt_y"/>
                                          </p:val>
                                        </p:tav>
                                        <p:tav tm="100000">
                                          <p:val>
                                            <p:strVal val="#ppt_y"/>
                                          </p:val>
                                        </p:tav>
                                      </p:tavLst>
                                    </p:anim>
                                  </p:childTnLst>
                                </p:cTn>
                              </p:par>
                            </p:childTnLst>
                          </p:cTn>
                        </p:par>
                      </p:childTnLst>
                    </p:cTn>
                  </p:par>
                  <p:par>
                    <p:cTn id="11" fill="hold">
                      <p:stCondLst>
                        <p:cond delay="indefinite"/>
                      </p:stCondLst>
                      <p:childTnLst>
                        <p:par>
                          <p:cTn id="12" fill="hold">
                            <p:stCondLst>
                              <p:cond delay="0"/>
                            </p:stCondLst>
                            <p:childTnLst>
                              <p:par>
                                <p:cTn id="13" presetID="39" presetClass="entr" presetSubtype="0" accel="100000" fill="hold" nodeType="clickEffect">
                                  <p:stCondLst>
                                    <p:cond delay="0"/>
                                  </p:stCondLst>
                                  <p:childTnLst>
                                    <p:set>
                                      <p:cBhvr>
                                        <p:cTn id="14" dur="1" fill="hold">
                                          <p:stCondLst>
                                            <p:cond delay="0"/>
                                          </p:stCondLst>
                                        </p:cTn>
                                        <p:tgtEl>
                                          <p:spTgt spid="4"/>
                                        </p:tgtEl>
                                        <p:attrNameLst>
                                          <p:attrName>style.visibility</p:attrName>
                                        </p:attrNameLst>
                                      </p:cBhvr>
                                      <p:to>
                                        <p:strVal val="visible"/>
                                      </p:to>
                                    </p:set>
                                    <p:anim calcmode="lin" valueType="num">
                                      <p:cBhvr>
                                        <p:cTn id="15" dur="3000" fill="hold"/>
                                        <p:tgtEl>
                                          <p:spTgt spid="4"/>
                                        </p:tgtEl>
                                        <p:attrNameLst>
                                          <p:attrName>ppt_h</p:attrName>
                                        </p:attrNameLst>
                                      </p:cBhvr>
                                      <p:tavLst>
                                        <p:tav tm="0">
                                          <p:val>
                                            <p:strVal val="#ppt_h/20"/>
                                          </p:val>
                                        </p:tav>
                                        <p:tav tm="50000">
                                          <p:val>
                                            <p:strVal val="#ppt_h/20"/>
                                          </p:val>
                                        </p:tav>
                                        <p:tav tm="100000">
                                          <p:val>
                                            <p:strVal val="#ppt_h"/>
                                          </p:val>
                                        </p:tav>
                                      </p:tavLst>
                                    </p:anim>
                                    <p:anim calcmode="lin" valueType="num">
                                      <p:cBhvr>
                                        <p:cTn id="16" dur="3000" fill="hold"/>
                                        <p:tgtEl>
                                          <p:spTgt spid="4"/>
                                        </p:tgtEl>
                                        <p:attrNameLst>
                                          <p:attrName>ppt_w</p:attrName>
                                        </p:attrNameLst>
                                      </p:cBhvr>
                                      <p:tavLst>
                                        <p:tav tm="0">
                                          <p:val>
                                            <p:strVal val="#ppt_w+.3"/>
                                          </p:val>
                                        </p:tav>
                                        <p:tav tm="50000">
                                          <p:val>
                                            <p:strVal val="#ppt_w+.3"/>
                                          </p:val>
                                        </p:tav>
                                        <p:tav tm="100000">
                                          <p:val>
                                            <p:strVal val="#ppt_w"/>
                                          </p:val>
                                        </p:tav>
                                      </p:tavLst>
                                    </p:anim>
                                    <p:anim calcmode="lin" valueType="num">
                                      <p:cBhvr>
                                        <p:cTn id="17" dur="3000" fill="hold"/>
                                        <p:tgtEl>
                                          <p:spTgt spid="4"/>
                                        </p:tgtEl>
                                        <p:attrNameLst>
                                          <p:attrName>ppt_x</p:attrName>
                                        </p:attrNameLst>
                                      </p:cBhvr>
                                      <p:tavLst>
                                        <p:tav tm="0">
                                          <p:val>
                                            <p:strVal val="#ppt_x-.3"/>
                                          </p:val>
                                        </p:tav>
                                        <p:tav tm="50000">
                                          <p:val>
                                            <p:strVal val="#ppt_x"/>
                                          </p:val>
                                        </p:tav>
                                        <p:tav tm="100000">
                                          <p:val>
                                            <p:strVal val="#ppt_x"/>
                                          </p:val>
                                        </p:tav>
                                      </p:tavLst>
                                    </p:anim>
                                    <p:anim calcmode="lin" valueType="num">
                                      <p:cBhvr>
                                        <p:cTn id="18" dur="3000" fill="hold"/>
                                        <p:tgtEl>
                                          <p:spTgt spid="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C:\Documents and Settings\Maple\Рабочий стол\картинки\Узоры 1\21.jpg"/>
          <p:cNvPicPr>
            <a:picLocks noChangeAspect="1" noChangeArrowheads="1"/>
          </p:cNvPicPr>
          <p:nvPr/>
        </p:nvPicPr>
        <p:blipFill>
          <a:blip r:embed="rId3" cstate="email"/>
          <a:srcRect/>
          <a:stretch>
            <a:fillRect/>
          </a:stretch>
        </p:blipFill>
        <p:spPr bwMode="auto">
          <a:xfrm>
            <a:off x="0" y="-53602"/>
            <a:ext cx="9215470" cy="6911602"/>
          </a:xfrm>
          <a:prstGeom prst="rect">
            <a:avLst/>
          </a:prstGeom>
          <a:noFill/>
        </p:spPr>
      </p:pic>
      <p:pic>
        <p:nvPicPr>
          <p:cNvPr id="56327" name="Picture 7" descr="7"/>
          <p:cNvPicPr>
            <a:picLocks noGrp="1" noChangeAspect="1" noChangeArrowheads="1"/>
          </p:cNvPicPr>
          <p:nvPr>
            <p:ph sz="half" idx="2"/>
          </p:nvPr>
        </p:nvPicPr>
        <p:blipFill>
          <a:blip r:embed="rId4" cstate="print"/>
          <a:srcRect/>
          <a:stretch>
            <a:fillRect/>
          </a:stretch>
        </p:blipFill>
        <p:spPr>
          <a:xfrm>
            <a:off x="1475656" y="1616958"/>
            <a:ext cx="6111025" cy="4590696"/>
          </a:xfrm>
          <a:noFill/>
          <a:ln/>
        </p:spPr>
      </p:pic>
      <p:sp>
        <p:nvSpPr>
          <p:cNvPr id="5" name="Прямоугольник 4"/>
          <p:cNvSpPr/>
          <p:nvPr/>
        </p:nvSpPr>
        <p:spPr>
          <a:xfrm>
            <a:off x="790632" y="416629"/>
            <a:ext cx="7902925" cy="1200329"/>
          </a:xfrm>
          <a:prstGeom prst="rect">
            <a:avLst/>
          </a:prstGeom>
        </p:spPr>
        <p:txBody>
          <a:bodyPr wrap="square">
            <a:spAutoFit/>
          </a:bodyPr>
          <a:lstStyle/>
          <a:p>
            <a:pPr algn="just"/>
            <a:r>
              <a:rPr lang="ru-RU" sz="2400" dirty="0" smtClean="0">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Перед каждым сожженным</a:t>
            </a:r>
            <a:r>
              <a:rPr lang="en-US" sz="2400" dirty="0" smtClean="0">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a:t>
            </a:r>
            <a:r>
              <a:rPr lang="ru-RU" sz="2400" dirty="0" smtClean="0">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домом </a:t>
            </a:r>
            <a:r>
              <a:rPr lang="ru-RU" sz="2400" dirty="0" smtClean="0">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a:t>
            </a:r>
            <a:r>
              <a:rPr lang="ru-RU" sz="2400" dirty="0" smtClean="0">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открытая калитка </a:t>
            </a:r>
            <a:r>
              <a:rPr lang="ru-RU" sz="2400" dirty="0" smtClean="0">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a:t>
            </a:r>
            <a:r>
              <a:rPr lang="ru-RU" sz="2400" dirty="0" smtClean="0">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символ гостеприимства жителей деревни. Калитка приглашает войти в дом…, которого нет…</a:t>
            </a:r>
            <a:endParaRPr lang="ru-RU" sz="2400" dirty="0">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endParaRPr>
          </a:p>
        </p:txBody>
      </p:sp>
    </p:spTree>
    <p:custDataLst>
      <p:tags r:id="rId1"/>
    </p:custDataLst>
  </p:cSld>
  <p:clrMapOvr>
    <a:masterClrMapping/>
  </p:clrMapOvr>
  <p:transition spd="slow" advTm="20297"/>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9" presetClass="entr" presetSubtype="0" accel="100000" fill="hold" nodeType="withEffect">
                                  <p:stCondLst>
                                    <p:cond delay="250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p:cTn id="7" dur="3000" fill="hold"/>
                                        <p:tgtEl>
                                          <p:spTgt spid="5">
                                            <p:txEl>
                                              <p:pRg st="0" end="0"/>
                                            </p:txEl>
                                          </p:spTgt>
                                        </p:tgtEl>
                                        <p:attrNameLst>
                                          <p:attrName>ppt_h</p:attrName>
                                        </p:attrNameLst>
                                      </p:cBhvr>
                                      <p:tavLst>
                                        <p:tav tm="0">
                                          <p:val>
                                            <p:strVal val="#ppt_h/20"/>
                                          </p:val>
                                        </p:tav>
                                        <p:tav tm="50000">
                                          <p:val>
                                            <p:strVal val="#ppt_h/20"/>
                                          </p:val>
                                        </p:tav>
                                        <p:tav tm="100000">
                                          <p:val>
                                            <p:strVal val="#ppt_h"/>
                                          </p:val>
                                        </p:tav>
                                      </p:tavLst>
                                    </p:anim>
                                    <p:anim calcmode="lin" valueType="num">
                                      <p:cBhvr>
                                        <p:cTn id="8" dur="3000" fill="hold"/>
                                        <p:tgtEl>
                                          <p:spTgt spid="5">
                                            <p:txEl>
                                              <p:pRg st="0" end="0"/>
                                            </p:txEl>
                                          </p:spTgt>
                                        </p:tgtEl>
                                        <p:attrNameLst>
                                          <p:attrName>ppt_w</p:attrName>
                                        </p:attrNameLst>
                                      </p:cBhvr>
                                      <p:tavLst>
                                        <p:tav tm="0">
                                          <p:val>
                                            <p:strVal val="#ppt_w+.3"/>
                                          </p:val>
                                        </p:tav>
                                        <p:tav tm="50000">
                                          <p:val>
                                            <p:strVal val="#ppt_w+.3"/>
                                          </p:val>
                                        </p:tav>
                                        <p:tav tm="100000">
                                          <p:val>
                                            <p:strVal val="#ppt_w"/>
                                          </p:val>
                                        </p:tav>
                                      </p:tavLst>
                                    </p:anim>
                                    <p:anim calcmode="lin" valueType="num">
                                      <p:cBhvr>
                                        <p:cTn id="9" dur="3000" fill="hold"/>
                                        <p:tgtEl>
                                          <p:spTgt spid="5">
                                            <p:txEl>
                                              <p:pRg st="0" end="0"/>
                                            </p:txEl>
                                          </p:spTgt>
                                        </p:tgtEl>
                                        <p:attrNameLst>
                                          <p:attrName>ppt_x</p:attrName>
                                        </p:attrNameLst>
                                      </p:cBhvr>
                                      <p:tavLst>
                                        <p:tav tm="0">
                                          <p:val>
                                            <p:strVal val="#ppt_x-.3"/>
                                          </p:val>
                                        </p:tav>
                                        <p:tav tm="50000">
                                          <p:val>
                                            <p:strVal val="#ppt_x"/>
                                          </p:val>
                                        </p:tav>
                                        <p:tav tm="100000">
                                          <p:val>
                                            <p:strVal val="#ppt_x"/>
                                          </p:val>
                                        </p:tav>
                                      </p:tavLst>
                                    </p:anim>
                                    <p:anim calcmode="lin" valueType="num">
                                      <p:cBhvr>
                                        <p:cTn id="10" dur="3000" fill="hold"/>
                                        <p:tgtEl>
                                          <p:spTgt spid="5">
                                            <p:txEl>
                                              <p:pRg st="0" end="0"/>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C:\Documents and Settings\Maple\Рабочий стол\картинки\Узоры 1\21.jpg"/>
          <p:cNvPicPr>
            <a:picLocks noChangeAspect="1" noChangeArrowheads="1"/>
          </p:cNvPicPr>
          <p:nvPr/>
        </p:nvPicPr>
        <p:blipFill>
          <a:blip r:embed="rId2" cstate="email"/>
          <a:srcRect/>
          <a:stretch>
            <a:fillRect/>
          </a:stretch>
        </p:blipFill>
        <p:spPr bwMode="auto">
          <a:xfrm>
            <a:off x="0" y="-53602"/>
            <a:ext cx="9215470" cy="6911602"/>
          </a:xfrm>
          <a:prstGeom prst="rect">
            <a:avLst/>
          </a:prstGeom>
          <a:noFill/>
        </p:spPr>
      </p:pic>
      <p:pic>
        <p:nvPicPr>
          <p:cNvPr id="58375" name="Picture 7" descr="8"/>
          <p:cNvPicPr>
            <a:picLocks noGrp="1" noChangeAspect="1" noChangeArrowheads="1"/>
          </p:cNvPicPr>
          <p:nvPr>
            <p:ph sz="half" idx="2"/>
          </p:nvPr>
        </p:nvPicPr>
        <p:blipFill>
          <a:blip r:embed="rId3" cstate="print"/>
          <a:srcRect/>
          <a:stretch>
            <a:fillRect/>
          </a:stretch>
        </p:blipFill>
        <p:spPr>
          <a:xfrm>
            <a:off x="214282" y="142852"/>
            <a:ext cx="8659760" cy="6500834"/>
          </a:xfrm>
          <a:noFill/>
          <a:ln/>
        </p:spPr>
      </p:pic>
      <p:sp>
        <p:nvSpPr>
          <p:cNvPr id="5" name="Прямоугольник 4"/>
          <p:cNvSpPr/>
          <p:nvPr/>
        </p:nvSpPr>
        <p:spPr>
          <a:xfrm>
            <a:off x="381093" y="305405"/>
            <a:ext cx="8326138" cy="461665"/>
          </a:xfrm>
          <a:prstGeom prst="rect">
            <a:avLst/>
          </a:prstGeom>
        </p:spPr>
        <p:txBody>
          <a:bodyPr wrap="square">
            <a:spAutoFit/>
          </a:bodyPr>
          <a:lstStyle/>
          <a:p>
            <a:pPr algn="ctr"/>
            <a:r>
              <a:rPr lang="ru-RU" sz="2400" dirty="0" smtClean="0">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На месте 4 бывших колодцев - символические колодцы.</a:t>
            </a:r>
            <a:endParaRPr lang="ru-RU" sz="2400" dirty="0">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endParaRPr>
          </a:p>
        </p:txBody>
      </p:sp>
    </p:spTree>
  </p:cSld>
  <p:clrMapOvr>
    <a:masterClrMapping/>
  </p:clrMapOvr>
  <p:transition spd="slow" advTm="16329"/>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9" presetClass="entr" presetSubtype="0" accel="100000" fill="hold" nodeType="with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p:cTn id="7" dur="3000" fill="hold"/>
                                        <p:tgtEl>
                                          <p:spTgt spid="5">
                                            <p:txEl>
                                              <p:pRg st="0" end="0"/>
                                            </p:txEl>
                                          </p:spTgt>
                                        </p:tgtEl>
                                        <p:attrNameLst>
                                          <p:attrName>ppt_h</p:attrName>
                                        </p:attrNameLst>
                                      </p:cBhvr>
                                      <p:tavLst>
                                        <p:tav tm="0">
                                          <p:val>
                                            <p:strVal val="#ppt_h/20"/>
                                          </p:val>
                                        </p:tav>
                                        <p:tav tm="50000">
                                          <p:val>
                                            <p:strVal val="#ppt_h/20"/>
                                          </p:val>
                                        </p:tav>
                                        <p:tav tm="100000">
                                          <p:val>
                                            <p:strVal val="#ppt_h"/>
                                          </p:val>
                                        </p:tav>
                                      </p:tavLst>
                                    </p:anim>
                                    <p:anim calcmode="lin" valueType="num">
                                      <p:cBhvr>
                                        <p:cTn id="8" dur="3000" fill="hold"/>
                                        <p:tgtEl>
                                          <p:spTgt spid="5">
                                            <p:txEl>
                                              <p:pRg st="0" end="0"/>
                                            </p:txEl>
                                          </p:spTgt>
                                        </p:tgtEl>
                                        <p:attrNameLst>
                                          <p:attrName>ppt_w</p:attrName>
                                        </p:attrNameLst>
                                      </p:cBhvr>
                                      <p:tavLst>
                                        <p:tav tm="0">
                                          <p:val>
                                            <p:strVal val="#ppt_w+.3"/>
                                          </p:val>
                                        </p:tav>
                                        <p:tav tm="50000">
                                          <p:val>
                                            <p:strVal val="#ppt_w+.3"/>
                                          </p:val>
                                        </p:tav>
                                        <p:tav tm="100000">
                                          <p:val>
                                            <p:strVal val="#ppt_w"/>
                                          </p:val>
                                        </p:tav>
                                      </p:tavLst>
                                    </p:anim>
                                    <p:anim calcmode="lin" valueType="num">
                                      <p:cBhvr>
                                        <p:cTn id="9" dur="3000" fill="hold"/>
                                        <p:tgtEl>
                                          <p:spTgt spid="5">
                                            <p:txEl>
                                              <p:pRg st="0" end="0"/>
                                            </p:txEl>
                                          </p:spTgt>
                                        </p:tgtEl>
                                        <p:attrNameLst>
                                          <p:attrName>ppt_x</p:attrName>
                                        </p:attrNameLst>
                                      </p:cBhvr>
                                      <p:tavLst>
                                        <p:tav tm="0">
                                          <p:val>
                                            <p:strVal val="#ppt_x-.3"/>
                                          </p:val>
                                        </p:tav>
                                        <p:tav tm="50000">
                                          <p:val>
                                            <p:strVal val="#ppt_x"/>
                                          </p:val>
                                        </p:tav>
                                        <p:tav tm="100000">
                                          <p:val>
                                            <p:strVal val="#ppt_x"/>
                                          </p:val>
                                        </p:tav>
                                      </p:tavLst>
                                    </p:anim>
                                    <p:anim calcmode="lin" valueType="num">
                                      <p:cBhvr>
                                        <p:cTn id="10" dur="3000" fill="hold"/>
                                        <p:tgtEl>
                                          <p:spTgt spid="5">
                                            <p:txEl>
                                              <p:pRg st="0" end="0"/>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C:\Documents and Settings\Maple\Рабочий стол\картинки\Узоры 1\21.jpg"/>
          <p:cNvPicPr>
            <a:picLocks noChangeAspect="1" noChangeArrowheads="1"/>
          </p:cNvPicPr>
          <p:nvPr/>
        </p:nvPicPr>
        <p:blipFill>
          <a:blip r:embed="rId2" cstate="email"/>
          <a:srcRect/>
          <a:stretch>
            <a:fillRect/>
          </a:stretch>
        </p:blipFill>
        <p:spPr bwMode="auto">
          <a:xfrm>
            <a:off x="455074" y="173487"/>
            <a:ext cx="9174499" cy="6911602"/>
          </a:xfrm>
          <a:prstGeom prst="rect">
            <a:avLst/>
          </a:prstGeom>
          <a:noFill/>
        </p:spPr>
      </p:pic>
      <p:pic>
        <p:nvPicPr>
          <p:cNvPr id="74757" name="Picture 5" descr="15"/>
          <p:cNvPicPr>
            <a:picLocks noGrp="1" noChangeAspect="1" noChangeArrowheads="1"/>
          </p:cNvPicPr>
          <p:nvPr>
            <p:ph/>
          </p:nvPr>
        </p:nvPicPr>
        <p:blipFill>
          <a:blip r:embed="rId3" cstate="print"/>
          <a:srcRect/>
          <a:stretch>
            <a:fillRect/>
          </a:stretch>
        </p:blipFill>
        <p:spPr>
          <a:xfrm>
            <a:off x="2987824" y="674254"/>
            <a:ext cx="3960442" cy="2974714"/>
          </a:xfrm>
          <a:noFill/>
          <a:ln>
            <a:solidFill>
              <a:schemeClr val="tx2">
                <a:lumMod val="75000"/>
              </a:schemeClr>
            </a:solidFill>
          </a:ln>
        </p:spPr>
      </p:pic>
      <p:sp>
        <p:nvSpPr>
          <p:cNvPr id="3" name="Прямоугольник 2"/>
          <p:cNvSpPr/>
          <p:nvPr/>
        </p:nvSpPr>
        <p:spPr>
          <a:xfrm>
            <a:off x="2205480" y="3662928"/>
            <a:ext cx="6912768" cy="2954655"/>
          </a:xfrm>
          <a:prstGeom prst="rect">
            <a:avLst/>
          </a:prstGeom>
        </p:spPr>
        <p:txBody>
          <a:bodyPr wrap="square">
            <a:spAutoFit/>
          </a:bodyPr>
          <a:lstStyle/>
          <a:p>
            <a:pPr>
              <a:buFont typeface="Wingdings" pitchFamily="2" charset="2"/>
              <a:buNone/>
            </a:pPr>
            <a:r>
              <a:rPr lang="ru-RU" sz="2800" dirty="0" smtClean="0">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Людей безвинных жгли с домами вместе.</a:t>
            </a:r>
          </a:p>
          <a:p>
            <a:pPr>
              <a:buFont typeface="Wingdings" pitchFamily="2" charset="2"/>
              <a:buNone/>
            </a:pPr>
            <a:r>
              <a:rPr lang="ru-RU" sz="2800" dirty="0" smtClean="0">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И объяснить всё это лишь войной</a:t>
            </a:r>
            <a:br>
              <a:rPr lang="ru-RU" sz="2800" dirty="0" smtClean="0">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br>
            <a:r>
              <a:rPr lang="ru-RU" sz="2800" dirty="0" smtClean="0">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Я не могу, когда стою на месте,</a:t>
            </a:r>
            <a:br>
              <a:rPr lang="ru-RU" sz="2800" dirty="0" smtClean="0">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br>
            <a:r>
              <a:rPr lang="ru-RU" sz="2800" dirty="0" smtClean="0">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Где каждый сантиметр земли вопит</a:t>
            </a:r>
            <a:br>
              <a:rPr lang="ru-RU" sz="2800" dirty="0" smtClean="0">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br>
            <a:r>
              <a:rPr lang="ru-RU" sz="2800" dirty="0" smtClean="0">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От горя и от боли нестерпимой, -</a:t>
            </a:r>
            <a:br>
              <a:rPr lang="ru-RU" sz="2800" dirty="0" smtClean="0">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br>
            <a:r>
              <a:rPr lang="ru-RU" sz="2800" dirty="0" smtClean="0">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Он кровью человеческой полит...</a:t>
            </a:r>
            <a:r>
              <a:rPr lang="ru-RU" dirty="0" smtClean="0">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a:r>
            <a:br>
              <a:rPr lang="ru-RU" dirty="0" smtClean="0">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br>
            <a:endParaRPr lang="ru-RU" dirty="0">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endParaRPr>
          </a:p>
        </p:txBody>
      </p:sp>
    </p:spTree>
  </p:cSld>
  <p:clrMapOvr>
    <a:masterClrMapping/>
  </p:clrMapOvr>
  <p:transition spd="slow" advTm="26703"/>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9" presetClass="entr" presetSubtype="0" accel="10000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3000" fill="hold"/>
                                        <p:tgtEl>
                                          <p:spTgt spid="3">
                                            <p:txEl>
                                              <p:pRg st="0" end="0"/>
                                            </p:txEl>
                                          </p:spTgt>
                                        </p:tgtEl>
                                        <p:attrNameLst>
                                          <p:attrName>ppt_h</p:attrName>
                                        </p:attrNameLst>
                                      </p:cBhvr>
                                      <p:tavLst>
                                        <p:tav tm="0">
                                          <p:val>
                                            <p:strVal val="#ppt_h/20"/>
                                          </p:val>
                                        </p:tav>
                                        <p:tav tm="50000">
                                          <p:val>
                                            <p:strVal val="#ppt_h/20"/>
                                          </p:val>
                                        </p:tav>
                                        <p:tav tm="100000">
                                          <p:val>
                                            <p:strVal val="#ppt_h"/>
                                          </p:val>
                                        </p:tav>
                                      </p:tavLst>
                                    </p:anim>
                                    <p:anim calcmode="lin" valueType="num">
                                      <p:cBhvr>
                                        <p:cTn id="8" dur="3000" fill="hold"/>
                                        <p:tgtEl>
                                          <p:spTgt spid="3">
                                            <p:txEl>
                                              <p:pRg st="0" end="0"/>
                                            </p:txEl>
                                          </p:spTgt>
                                        </p:tgtEl>
                                        <p:attrNameLst>
                                          <p:attrName>ppt_w</p:attrName>
                                        </p:attrNameLst>
                                      </p:cBhvr>
                                      <p:tavLst>
                                        <p:tav tm="0">
                                          <p:val>
                                            <p:strVal val="#ppt_w+.3"/>
                                          </p:val>
                                        </p:tav>
                                        <p:tav tm="50000">
                                          <p:val>
                                            <p:strVal val="#ppt_w+.3"/>
                                          </p:val>
                                        </p:tav>
                                        <p:tav tm="100000">
                                          <p:val>
                                            <p:strVal val="#ppt_w"/>
                                          </p:val>
                                        </p:tav>
                                      </p:tavLst>
                                    </p:anim>
                                    <p:anim calcmode="lin" valueType="num">
                                      <p:cBhvr>
                                        <p:cTn id="9" dur="3000" fill="hold"/>
                                        <p:tgtEl>
                                          <p:spTgt spid="3">
                                            <p:txEl>
                                              <p:pRg st="0" end="0"/>
                                            </p:txEl>
                                          </p:spTgt>
                                        </p:tgtEl>
                                        <p:attrNameLst>
                                          <p:attrName>ppt_x</p:attrName>
                                        </p:attrNameLst>
                                      </p:cBhvr>
                                      <p:tavLst>
                                        <p:tav tm="0">
                                          <p:val>
                                            <p:strVal val="#ppt_x-.3"/>
                                          </p:val>
                                        </p:tav>
                                        <p:tav tm="50000">
                                          <p:val>
                                            <p:strVal val="#ppt_x"/>
                                          </p:val>
                                        </p:tav>
                                        <p:tav tm="100000">
                                          <p:val>
                                            <p:strVal val="#ppt_x"/>
                                          </p:val>
                                        </p:tav>
                                      </p:tavLst>
                                    </p:anim>
                                    <p:anim calcmode="lin" valueType="num">
                                      <p:cBhvr>
                                        <p:cTn id="10" dur="3000" fill="hold"/>
                                        <p:tgtEl>
                                          <p:spTgt spid="3">
                                            <p:txEl>
                                              <p:pRg st="0" end="0"/>
                                            </p:txEl>
                                          </p:spTgt>
                                        </p:tgtEl>
                                        <p:attrNameLst>
                                          <p:attrName>ppt_y</p:attrName>
                                        </p:attrNameLst>
                                      </p:cBhvr>
                                      <p:tavLst>
                                        <p:tav tm="0">
                                          <p:val>
                                            <p:strVal val="#ppt_y"/>
                                          </p:val>
                                        </p:tav>
                                        <p:tav tm="100000">
                                          <p:val>
                                            <p:strVal val="#ppt_y"/>
                                          </p:val>
                                        </p:tav>
                                      </p:tavLst>
                                    </p:anim>
                                  </p:childTnLst>
                                </p:cTn>
                              </p:par>
                              <p:par>
                                <p:cTn id="11" presetID="39" presetClass="entr" presetSubtype="0" accel="100000" fill="hold" nodeType="with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p:cTn id="13" dur="3000" fill="hold"/>
                                        <p:tgtEl>
                                          <p:spTgt spid="3">
                                            <p:txEl>
                                              <p:pRg st="1" end="1"/>
                                            </p:txEl>
                                          </p:spTgt>
                                        </p:tgtEl>
                                        <p:attrNameLst>
                                          <p:attrName>ppt_h</p:attrName>
                                        </p:attrNameLst>
                                      </p:cBhvr>
                                      <p:tavLst>
                                        <p:tav tm="0">
                                          <p:val>
                                            <p:strVal val="#ppt_h/20"/>
                                          </p:val>
                                        </p:tav>
                                        <p:tav tm="50000">
                                          <p:val>
                                            <p:strVal val="#ppt_h/20"/>
                                          </p:val>
                                        </p:tav>
                                        <p:tav tm="100000">
                                          <p:val>
                                            <p:strVal val="#ppt_h"/>
                                          </p:val>
                                        </p:tav>
                                      </p:tavLst>
                                    </p:anim>
                                    <p:anim calcmode="lin" valueType="num">
                                      <p:cBhvr>
                                        <p:cTn id="14" dur="3000" fill="hold"/>
                                        <p:tgtEl>
                                          <p:spTgt spid="3">
                                            <p:txEl>
                                              <p:pRg st="1" end="1"/>
                                            </p:txEl>
                                          </p:spTgt>
                                        </p:tgtEl>
                                        <p:attrNameLst>
                                          <p:attrName>ppt_w</p:attrName>
                                        </p:attrNameLst>
                                      </p:cBhvr>
                                      <p:tavLst>
                                        <p:tav tm="0">
                                          <p:val>
                                            <p:strVal val="#ppt_w+.3"/>
                                          </p:val>
                                        </p:tav>
                                        <p:tav tm="50000">
                                          <p:val>
                                            <p:strVal val="#ppt_w+.3"/>
                                          </p:val>
                                        </p:tav>
                                        <p:tav tm="100000">
                                          <p:val>
                                            <p:strVal val="#ppt_w"/>
                                          </p:val>
                                        </p:tav>
                                      </p:tavLst>
                                    </p:anim>
                                    <p:anim calcmode="lin" valueType="num">
                                      <p:cBhvr>
                                        <p:cTn id="15" dur="3000" fill="hold"/>
                                        <p:tgtEl>
                                          <p:spTgt spid="3">
                                            <p:txEl>
                                              <p:pRg st="1" end="1"/>
                                            </p:txEl>
                                          </p:spTgt>
                                        </p:tgtEl>
                                        <p:attrNameLst>
                                          <p:attrName>ppt_x</p:attrName>
                                        </p:attrNameLst>
                                      </p:cBhvr>
                                      <p:tavLst>
                                        <p:tav tm="0">
                                          <p:val>
                                            <p:strVal val="#ppt_x-.3"/>
                                          </p:val>
                                        </p:tav>
                                        <p:tav tm="50000">
                                          <p:val>
                                            <p:strVal val="#ppt_x"/>
                                          </p:val>
                                        </p:tav>
                                        <p:tav tm="100000">
                                          <p:val>
                                            <p:strVal val="#ppt_x"/>
                                          </p:val>
                                        </p:tav>
                                      </p:tavLst>
                                    </p:anim>
                                    <p:anim calcmode="lin" valueType="num">
                                      <p:cBhvr>
                                        <p:cTn id="16" dur="3000" fill="hold"/>
                                        <p:tgtEl>
                                          <p:spTgt spid="3">
                                            <p:txEl>
                                              <p:pRg st="1" end="1"/>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C:\Documents and Settings\Maple\Рабочий стол\картинки\Узоры 1\21.jpg"/>
          <p:cNvPicPr>
            <a:picLocks noChangeAspect="1" noChangeArrowheads="1"/>
          </p:cNvPicPr>
          <p:nvPr/>
        </p:nvPicPr>
        <p:blipFill>
          <a:blip r:embed="rId3" cstate="email"/>
          <a:srcRect/>
          <a:stretch>
            <a:fillRect/>
          </a:stretch>
        </p:blipFill>
        <p:spPr bwMode="auto">
          <a:xfrm>
            <a:off x="0" y="-53602"/>
            <a:ext cx="9215470" cy="6911602"/>
          </a:xfrm>
          <a:prstGeom prst="rect">
            <a:avLst/>
          </a:prstGeom>
          <a:noFill/>
        </p:spPr>
      </p:pic>
      <p:pic>
        <p:nvPicPr>
          <p:cNvPr id="3" name="Picture 2" descr="C:\Documents and Settings\All Users\Документы\Мои рисунки\Хатынь\2х.jpg"/>
          <p:cNvPicPr>
            <a:picLocks noChangeAspect="1" noChangeArrowheads="1"/>
          </p:cNvPicPr>
          <p:nvPr/>
        </p:nvPicPr>
        <p:blipFill>
          <a:blip r:embed="rId4" cstate="email"/>
          <a:srcRect/>
          <a:stretch>
            <a:fillRect/>
          </a:stretch>
        </p:blipFill>
        <p:spPr bwMode="auto">
          <a:xfrm>
            <a:off x="357158" y="285728"/>
            <a:ext cx="4381500" cy="3286125"/>
          </a:xfrm>
          <a:prstGeom prst="rect">
            <a:avLst/>
          </a:prstGeom>
          <a:noFill/>
        </p:spPr>
      </p:pic>
      <p:pic>
        <p:nvPicPr>
          <p:cNvPr id="5" name="Picture 9" descr="memorial7_e35"/>
          <p:cNvPicPr>
            <a:picLocks noChangeAspect="1" noChangeArrowheads="1"/>
          </p:cNvPicPr>
          <p:nvPr/>
        </p:nvPicPr>
        <p:blipFill rotWithShape="1">
          <a:blip r:embed="rId5" cstate="print"/>
          <a:srcRect l="9600"/>
          <a:stretch/>
        </p:blipFill>
        <p:spPr>
          <a:xfrm>
            <a:off x="4644008" y="285728"/>
            <a:ext cx="4068515" cy="3486150"/>
          </a:xfrm>
          <a:prstGeom prst="rect">
            <a:avLst/>
          </a:prstGeom>
          <a:noFill/>
          <a:ln/>
        </p:spPr>
      </p:pic>
      <p:pic>
        <p:nvPicPr>
          <p:cNvPr id="11266" name="Picture 2" descr="C:\Documents and Settings\All Users\Документы\Мои рисунки\Хатынь\5х.jpg"/>
          <p:cNvPicPr>
            <a:picLocks noChangeAspect="1" noChangeArrowheads="1"/>
          </p:cNvPicPr>
          <p:nvPr/>
        </p:nvPicPr>
        <p:blipFill>
          <a:blip r:embed="rId6" cstate="email"/>
          <a:srcRect/>
          <a:stretch>
            <a:fillRect/>
          </a:stretch>
        </p:blipFill>
        <p:spPr bwMode="auto">
          <a:xfrm>
            <a:off x="2344091" y="3212976"/>
            <a:ext cx="4381500" cy="3181350"/>
          </a:xfrm>
          <a:prstGeom prst="rect">
            <a:avLst/>
          </a:prstGeom>
          <a:noFill/>
        </p:spPr>
      </p:pic>
    </p:spTree>
    <p:custDataLst>
      <p:tags r:id="rId1"/>
    </p:custDataLst>
  </p:cSld>
  <p:clrMapOvr>
    <a:masterClrMapping/>
  </p:clrMapOvr>
  <p:transition advTm="16156"/>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9" presetClass="entr" presetSubtype="0" accel="10000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3000" fill="hold"/>
                                        <p:tgtEl>
                                          <p:spTgt spid="5"/>
                                        </p:tgtEl>
                                        <p:attrNameLst>
                                          <p:attrName>ppt_h</p:attrName>
                                        </p:attrNameLst>
                                      </p:cBhvr>
                                      <p:tavLst>
                                        <p:tav tm="0">
                                          <p:val>
                                            <p:strVal val="#ppt_h/20"/>
                                          </p:val>
                                        </p:tav>
                                        <p:tav tm="50000">
                                          <p:val>
                                            <p:strVal val="#ppt_h/20"/>
                                          </p:val>
                                        </p:tav>
                                        <p:tav tm="100000">
                                          <p:val>
                                            <p:strVal val="#ppt_h"/>
                                          </p:val>
                                        </p:tav>
                                      </p:tavLst>
                                    </p:anim>
                                    <p:anim calcmode="lin" valueType="num">
                                      <p:cBhvr>
                                        <p:cTn id="8" dur="3000" fill="hold"/>
                                        <p:tgtEl>
                                          <p:spTgt spid="5"/>
                                        </p:tgtEl>
                                        <p:attrNameLst>
                                          <p:attrName>ppt_w</p:attrName>
                                        </p:attrNameLst>
                                      </p:cBhvr>
                                      <p:tavLst>
                                        <p:tav tm="0">
                                          <p:val>
                                            <p:strVal val="#ppt_w+.3"/>
                                          </p:val>
                                        </p:tav>
                                        <p:tav tm="50000">
                                          <p:val>
                                            <p:strVal val="#ppt_w+.3"/>
                                          </p:val>
                                        </p:tav>
                                        <p:tav tm="100000">
                                          <p:val>
                                            <p:strVal val="#ppt_w"/>
                                          </p:val>
                                        </p:tav>
                                      </p:tavLst>
                                    </p:anim>
                                    <p:anim calcmode="lin" valueType="num">
                                      <p:cBhvr>
                                        <p:cTn id="9" dur="3000" fill="hold"/>
                                        <p:tgtEl>
                                          <p:spTgt spid="5"/>
                                        </p:tgtEl>
                                        <p:attrNameLst>
                                          <p:attrName>ppt_x</p:attrName>
                                        </p:attrNameLst>
                                      </p:cBhvr>
                                      <p:tavLst>
                                        <p:tav tm="0">
                                          <p:val>
                                            <p:strVal val="#ppt_x-.3"/>
                                          </p:val>
                                        </p:tav>
                                        <p:tav tm="50000">
                                          <p:val>
                                            <p:strVal val="#ppt_x"/>
                                          </p:val>
                                        </p:tav>
                                        <p:tav tm="100000">
                                          <p:val>
                                            <p:strVal val="#ppt_x"/>
                                          </p:val>
                                        </p:tav>
                                      </p:tavLst>
                                    </p:anim>
                                    <p:anim calcmode="lin" valueType="num">
                                      <p:cBhvr>
                                        <p:cTn id="10" dur="3000" fill="hold"/>
                                        <p:tgtEl>
                                          <p:spTgt spid="5"/>
                                        </p:tgtEl>
                                        <p:attrNameLst>
                                          <p:attrName>ppt_y</p:attrName>
                                        </p:attrNameLst>
                                      </p:cBhvr>
                                      <p:tavLst>
                                        <p:tav tm="0">
                                          <p:val>
                                            <p:strVal val="#ppt_y"/>
                                          </p:val>
                                        </p:tav>
                                        <p:tav tm="100000">
                                          <p:val>
                                            <p:strVal val="#ppt_y"/>
                                          </p:val>
                                        </p:tav>
                                      </p:tavLst>
                                    </p:anim>
                                  </p:childTnLst>
                                </p:cTn>
                              </p:par>
                            </p:childTnLst>
                          </p:cTn>
                        </p:par>
                        <p:par>
                          <p:cTn id="11" fill="hold">
                            <p:stCondLst>
                              <p:cond delay="3000"/>
                            </p:stCondLst>
                            <p:childTnLst>
                              <p:par>
                                <p:cTn id="12" presetID="39" presetClass="entr" presetSubtype="0" accel="100000" fill="hold" nodeType="afterEffect">
                                  <p:stCondLst>
                                    <p:cond delay="0"/>
                                  </p:stCondLst>
                                  <p:childTnLst>
                                    <p:set>
                                      <p:cBhvr>
                                        <p:cTn id="13" dur="1" fill="hold">
                                          <p:stCondLst>
                                            <p:cond delay="0"/>
                                          </p:stCondLst>
                                        </p:cTn>
                                        <p:tgtEl>
                                          <p:spTgt spid="11266"/>
                                        </p:tgtEl>
                                        <p:attrNameLst>
                                          <p:attrName>style.visibility</p:attrName>
                                        </p:attrNameLst>
                                      </p:cBhvr>
                                      <p:to>
                                        <p:strVal val="visible"/>
                                      </p:to>
                                    </p:set>
                                    <p:anim calcmode="lin" valueType="num">
                                      <p:cBhvr>
                                        <p:cTn id="14" dur="3000" fill="hold"/>
                                        <p:tgtEl>
                                          <p:spTgt spid="11266"/>
                                        </p:tgtEl>
                                        <p:attrNameLst>
                                          <p:attrName>ppt_h</p:attrName>
                                        </p:attrNameLst>
                                      </p:cBhvr>
                                      <p:tavLst>
                                        <p:tav tm="0">
                                          <p:val>
                                            <p:strVal val="#ppt_h/20"/>
                                          </p:val>
                                        </p:tav>
                                        <p:tav tm="50000">
                                          <p:val>
                                            <p:strVal val="#ppt_h/20"/>
                                          </p:val>
                                        </p:tav>
                                        <p:tav tm="100000">
                                          <p:val>
                                            <p:strVal val="#ppt_h"/>
                                          </p:val>
                                        </p:tav>
                                      </p:tavLst>
                                    </p:anim>
                                    <p:anim calcmode="lin" valueType="num">
                                      <p:cBhvr>
                                        <p:cTn id="15" dur="3000" fill="hold"/>
                                        <p:tgtEl>
                                          <p:spTgt spid="11266"/>
                                        </p:tgtEl>
                                        <p:attrNameLst>
                                          <p:attrName>ppt_w</p:attrName>
                                        </p:attrNameLst>
                                      </p:cBhvr>
                                      <p:tavLst>
                                        <p:tav tm="0">
                                          <p:val>
                                            <p:strVal val="#ppt_w+.3"/>
                                          </p:val>
                                        </p:tav>
                                        <p:tav tm="50000">
                                          <p:val>
                                            <p:strVal val="#ppt_w+.3"/>
                                          </p:val>
                                        </p:tav>
                                        <p:tav tm="100000">
                                          <p:val>
                                            <p:strVal val="#ppt_w"/>
                                          </p:val>
                                        </p:tav>
                                      </p:tavLst>
                                    </p:anim>
                                    <p:anim calcmode="lin" valueType="num">
                                      <p:cBhvr>
                                        <p:cTn id="16" dur="3000" fill="hold"/>
                                        <p:tgtEl>
                                          <p:spTgt spid="11266"/>
                                        </p:tgtEl>
                                        <p:attrNameLst>
                                          <p:attrName>ppt_x</p:attrName>
                                        </p:attrNameLst>
                                      </p:cBhvr>
                                      <p:tavLst>
                                        <p:tav tm="0">
                                          <p:val>
                                            <p:strVal val="#ppt_x-.3"/>
                                          </p:val>
                                        </p:tav>
                                        <p:tav tm="50000">
                                          <p:val>
                                            <p:strVal val="#ppt_x"/>
                                          </p:val>
                                        </p:tav>
                                        <p:tav tm="100000">
                                          <p:val>
                                            <p:strVal val="#ppt_x"/>
                                          </p:val>
                                        </p:tav>
                                      </p:tavLst>
                                    </p:anim>
                                    <p:anim calcmode="lin" valueType="num">
                                      <p:cBhvr>
                                        <p:cTn id="17" dur="3000" fill="hold"/>
                                        <p:tgtEl>
                                          <p:spTgt spid="1126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C:\Documents and Settings\Maple\Рабочий стол\картинки\Узоры 1\21.jpg"/>
          <p:cNvPicPr>
            <a:picLocks noChangeAspect="1" noChangeArrowheads="1"/>
          </p:cNvPicPr>
          <p:nvPr/>
        </p:nvPicPr>
        <p:blipFill>
          <a:blip r:embed="rId2" cstate="email"/>
          <a:srcRect/>
          <a:stretch>
            <a:fillRect/>
          </a:stretch>
        </p:blipFill>
        <p:spPr bwMode="auto">
          <a:xfrm>
            <a:off x="0" y="-53602"/>
            <a:ext cx="9215470" cy="6911602"/>
          </a:xfrm>
          <a:prstGeom prst="rect">
            <a:avLst/>
          </a:prstGeom>
          <a:noFill/>
        </p:spPr>
      </p:pic>
      <p:pic>
        <p:nvPicPr>
          <p:cNvPr id="70661" name="Picture 5" descr="13"/>
          <p:cNvPicPr>
            <a:picLocks noGrp="1" noChangeAspect="1" noChangeArrowheads="1"/>
          </p:cNvPicPr>
          <p:nvPr>
            <p:ph/>
          </p:nvPr>
        </p:nvPicPr>
        <p:blipFill>
          <a:blip r:embed="rId3" cstate="print"/>
          <a:srcRect/>
          <a:stretch>
            <a:fillRect/>
          </a:stretch>
        </p:blipFill>
        <p:spPr>
          <a:xfrm>
            <a:off x="285720" y="214290"/>
            <a:ext cx="8560636" cy="6429395"/>
          </a:xfrm>
          <a:noFill/>
          <a:ln/>
        </p:spPr>
      </p:pic>
    </p:spTree>
  </p:cSld>
  <p:clrMapOvr>
    <a:masterClrMapping/>
  </p:clrMapOvr>
  <p:transition spd="slow" advTm="8516"/>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descr="C:\Documents and Settings\Maple\Рабочий стол\картинки\Узоры 1\21.jpg"/>
          <p:cNvPicPr>
            <a:picLocks noChangeAspect="1" noChangeArrowheads="1"/>
          </p:cNvPicPr>
          <p:nvPr/>
        </p:nvPicPr>
        <p:blipFill>
          <a:blip r:embed="rId4" cstate="email"/>
          <a:srcRect/>
          <a:stretch>
            <a:fillRect/>
          </a:stretch>
        </p:blipFill>
        <p:spPr bwMode="auto">
          <a:xfrm>
            <a:off x="0" y="-53602"/>
            <a:ext cx="9215470" cy="6911602"/>
          </a:xfrm>
          <a:prstGeom prst="rect">
            <a:avLst/>
          </a:prstGeom>
          <a:noFill/>
        </p:spPr>
      </p:pic>
      <p:sp>
        <p:nvSpPr>
          <p:cNvPr id="54276" name="Rectangle 4"/>
          <p:cNvSpPr>
            <a:spLocks noGrp="1" noRot="1" noChangeArrowheads="1"/>
          </p:cNvSpPr>
          <p:nvPr>
            <p:ph type="title"/>
          </p:nvPr>
        </p:nvSpPr>
        <p:spPr>
          <a:xfrm>
            <a:off x="371475" y="188913"/>
            <a:ext cx="85725" cy="85725"/>
          </a:xfrm>
        </p:spPr>
        <p:txBody>
          <a:bodyPr>
            <a:normAutofit fontScale="90000"/>
          </a:bodyPr>
          <a:lstStyle/>
          <a:p>
            <a:endParaRPr lang="ru-RU" sz="4000"/>
          </a:p>
        </p:txBody>
      </p:sp>
      <p:sp>
        <p:nvSpPr>
          <p:cNvPr id="54277" name="Rectangle 5"/>
          <p:cNvSpPr>
            <a:spLocks noGrp="1" noChangeArrowheads="1"/>
          </p:cNvSpPr>
          <p:nvPr>
            <p:ph type="body" sz="half" idx="1"/>
          </p:nvPr>
        </p:nvSpPr>
        <p:spPr>
          <a:xfrm>
            <a:off x="0" y="0"/>
            <a:ext cx="9144000" cy="6858000"/>
          </a:xfrm>
        </p:spPr>
        <p:txBody>
          <a:bodyPr/>
          <a:lstStyle/>
          <a:p>
            <a:endParaRPr lang="ru-RU" sz="4400" b="1" dirty="0">
              <a:solidFill>
                <a:srgbClr val="FF0000"/>
              </a:solidFill>
            </a:endParaRPr>
          </a:p>
          <a:p>
            <a:pPr>
              <a:buFont typeface="Wingdings" pitchFamily="2" charset="2"/>
              <a:buNone/>
            </a:pPr>
            <a:r>
              <a:rPr lang="ru-RU" sz="4400" b="1" dirty="0">
                <a:solidFill>
                  <a:srgbClr val="FF0000"/>
                </a:solidFill>
              </a:rPr>
              <a:t>     </a:t>
            </a:r>
          </a:p>
        </p:txBody>
      </p:sp>
      <p:pic>
        <p:nvPicPr>
          <p:cNvPr id="54279" name="Picture 7" descr="6"/>
          <p:cNvPicPr>
            <a:picLocks noGrp="1" noChangeAspect="1" noChangeArrowheads="1"/>
          </p:cNvPicPr>
          <p:nvPr>
            <p:ph sz="half" idx="2"/>
          </p:nvPr>
        </p:nvPicPr>
        <p:blipFill>
          <a:blip r:embed="rId5" cstate="print"/>
          <a:srcRect/>
          <a:stretch>
            <a:fillRect/>
          </a:stretch>
        </p:blipFill>
        <p:spPr>
          <a:xfrm>
            <a:off x="251520" y="188640"/>
            <a:ext cx="8707327" cy="6501800"/>
          </a:xfrm>
          <a:noFill/>
          <a:ln/>
          <a:scene3d>
            <a:camera prst="orthographicFront"/>
            <a:lightRig rig="threePt" dir="t"/>
          </a:scene3d>
          <a:sp3d>
            <a:bevelT prst="angle"/>
          </a:sp3d>
        </p:spPr>
      </p:pic>
      <p:sp>
        <p:nvSpPr>
          <p:cNvPr id="6" name="Прямоугольник 5"/>
          <p:cNvSpPr/>
          <p:nvPr/>
        </p:nvSpPr>
        <p:spPr>
          <a:xfrm>
            <a:off x="378296" y="2132856"/>
            <a:ext cx="8673127" cy="3970318"/>
          </a:xfrm>
          <a:prstGeom prst="rect">
            <a:avLst/>
          </a:prstGeom>
        </p:spPr>
        <p:txBody>
          <a:bodyPr wrap="square">
            <a:spAutoFit/>
          </a:bodyPr>
          <a:lstStyle/>
          <a:p>
            <a:r>
              <a:rPr lang="ru-RU" sz="2800" b="1" dirty="0" smtClean="0">
                <a:ln w="22225">
                  <a:solidFill>
                    <a:schemeClr val="accent2"/>
                  </a:solidFill>
                  <a:prstDash val="solid"/>
                </a:ln>
                <a:solidFill>
                  <a:srgbClr val="FF0000"/>
                </a:solidFill>
                <a:latin typeface="Times New Roman" panose="02020603050405020304" pitchFamily="18" charset="0"/>
                <a:cs typeface="Times New Roman" panose="02020603050405020304" pitchFamily="18" charset="0"/>
              </a:rPr>
              <a:t>Хатынь!</a:t>
            </a:r>
            <a:br>
              <a:rPr lang="ru-RU" sz="2800" b="1" dirty="0" smtClean="0">
                <a:ln w="22225">
                  <a:solidFill>
                    <a:schemeClr val="accent2"/>
                  </a:solidFill>
                  <a:prstDash val="solid"/>
                </a:ln>
                <a:solidFill>
                  <a:srgbClr val="FF0000"/>
                </a:solidFill>
                <a:latin typeface="Times New Roman" panose="02020603050405020304" pitchFamily="18" charset="0"/>
                <a:cs typeface="Times New Roman" panose="02020603050405020304" pitchFamily="18" charset="0"/>
              </a:rPr>
            </a:br>
            <a:r>
              <a:rPr lang="ru-RU" sz="2800" b="1" dirty="0" smtClean="0">
                <a:ln w="22225">
                  <a:solidFill>
                    <a:schemeClr val="accent2"/>
                  </a:solidFill>
                  <a:prstDash val="solid"/>
                </a:ln>
                <a:solidFill>
                  <a:srgbClr val="FF0000"/>
                </a:solidFill>
                <a:latin typeface="Times New Roman" panose="02020603050405020304" pitchFamily="18" charset="0"/>
                <a:cs typeface="Times New Roman" panose="02020603050405020304" pitchFamily="18" charset="0"/>
              </a:rPr>
              <a:t>Я слышу,</a:t>
            </a:r>
            <a:br>
              <a:rPr lang="ru-RU" sz="2800" b="1" dirty="0" smtClean="0">
                <a:ln w="22225">
                  <a:solidFill>
                    <a:schemeClr val="accent2"/>
                  </a:solidFill>
                  <a:prstDash val="solid"/>
                </a:ln>
                <a:solidFill>
                  <a:srgbClr val="FF0000"/>
                </a:solidFill>
                <a:latin typeface="Times New Roman" panose="02020603050405020304" pitchFamily="18" charset="0"/>
                <a:cs typeface="Times New Roman" panose="02020603050405020304" pitchFamily="18" charset="0"/>
              </a:rPr>
            </a:br>
            <a:r>
              <a:rPr lang="ru-RU" sz="2800" b="1" dirty="0" smtClean="0">
                <a:ln w="22225">
                  <a:solidFill>
                    <a:schemeClr val="accent2"/>
                  </a:solidFill>
                  <a:prstDash val="solid"/>
                </a:ln>
                <a:solidFill>
                  <a:srgbClr val="FF0000"/>
                </a:solidFill>
                <a:latin typeface="Times New Roman" panose="02020603050405020304" pitchFamily="18" charset="0"/>
                <a:cs typeface="Times New Roman" panose="02020603050405020304" pitchFamily="18" charset="0"/>
              </a:rPr>
              <a:t>как набатом боль стучится.</a:t>
            </a:r>
            <a:br>
              <a:rPr lang="ru-RU" sz="2800" b="1" dirty="0" smtClean="0">
                <a:ln w="22225">
                  <a:solidFill>
                    <a:schemeClr val="accent2"/>
                  </a:solidFill>
                  <a:prstDash val="solid"/>
                </a:ln>
                <a:solidFill>
                  <a:srgbClr val="FF0000"/>
                </a:solidFill>
                <a:latin typeface="Times New Roman" panose="02020603050405020304" pitchFamily="18" charset="0"/>
                <a:cs typeface="Times New Roman" panose="02020603050405020304" pitchFamily="18" charset="0"/>
              </a:rPr>
            </a:br>
            <a:r>
              <a:rPr lang="ru-RU" sz="2800" b="1" dirty="0" smtClean="0">
                <a:ln w="22225">
                  <a:solidFill>
                    <a:schemeClr val="accent2"/>
                  </a:solidFill>
                  <a:prstDash val="solid"/>
                </a:ln>
                <a:solidFill>
                  <a:srgbClr val="FF0000"/>
                </a:solidFill>
                <a:latin typeface="Times New Roman" panose="02020603050405020304" pitchFamily="18" charset="0"/>
                <a:cs typeface="Times New Roman" panose="02020603050405020304" pitchFamily="18" charset="0"/>
              </a:rPr>
              <a:t>Мороз по коже.</a:t>
            </a:r>
            <a:br>
              <a:rPr lang="ru-RU" sz="2800" b="1" dirty="0" smtClean="0">
                <a:ln w="22225">
                  <a:solidFill>
                    <a:schemeClr val="accent2"/>
                  </a:solidFill>
                  <a:prstDash val="solid"/>
                </a:ln>
                <a:solidFill>
                  <a:srgbClr val="FF0000"/>
                </a:solidFill>
                <a:latin typeface="Times New Roman" panose="02020603050405020304" pitchFamily="18" charset="0"/>
                <a:cs typeface="Times New Roman" panose="02020603050405020304" pitchFamily="18" charset="0"/>
              </a:rPr>
            </a:br>
            <a:r>
              <a:rPr lang="ru-RU" sz="2800" b="1" dirty="0" smtClean="0">
                <a:ln w="22225">
                  <a:solidFill>
                    <a:schemeClr val="accent2"/>
                  </a:solidFill>
                  <a:prstDash val="solid"/>
                </a:ln>
                <a:solidFill>
                  <a:srgbClr val="FF0000"/>
                </a:solidFill>
                <a:latin typeface="Times New Roman" panose="02020603050405020304" pitchFamily="18" charset="0"/>
                <a:cs typeface="Times New Roman" panose="02020603050405020304" pitchFamily="18" charset="0"/>
              </a:rPr>
              <a:t>Стой!</a:t>
            </a:r>
            <a:br>
              <a:rPr lang="ru-RU" sz="2800" b="1" dirty="0" smtClean="0">
                <a:ln w="22225">
                  <a:solidFill>
                    <a:schemeClr val="accent2"/>
                  </a:solidFill>
                  <a:prstDash val="solid"/>
                </a:ln>
                <a:solidFill>
                  <a:srgbClr val="FF0000"/>
                </a:solidFill>
                <a:latin typeface="Times New Roman" panose="02020603050405020304" pitchFamily="18" charset="0"/>
                <a:cs typeface="Times New Roman" panose="02020603050405020304" pitchFamily="18" charset="0"/>
              </a:rPr>
            </a:br>
            <a:r>
              <a:rPr lang="ru-RU" sz="2800" b="1" dirty="0" smtClean="0">
                <a:ln w="22225">
                  <a:solidFill>
                    <a:schemeClr val="accent2"/>
                  </a:solidFill>
                  <a:prstDash val="solid"/>
                </a:ln>
                <a:solidFill>
                  <a:srgbClr val="FF0000"/>
                </a:solidFill>
                <a:latin typeface="Times New Roman" panose="02020603050405020304" pitchFamily="18" charset="0"/>
                <a:cs typeface="Times New Roman" panose="02020603050405020304" pitchFamily="18" charset="0"/>
              </a:rPr>
              <a:t>Замри!</a:t>
            </a:r>
            <a:br>
              <a:rPr lang="ru-RU" sz="2800" b="1" dirty="0" smtClean="0">
                <a:ln w="22225">
                  <a:solidFill>
                    <a:schemeClr val="accent2"/>
                  </a:solidFill>
                  <a:prstDash val="solid"/>
                </a:ln>
                <a:solidFill>
                  <a:srgbClr val="FF0000"/>
                </a:solidFill>
                <a:latin typeface="Times New Roman" panose="02020603050405020304" pitchFamily="18" charset="0"/>
                <a:cs typeface="Times New Roman" panose="02020603050405020304" pitchFamily="18" charset="0"/>
              </a:rPr>
            </a:br>
            <a:r>
              <a:rPr lang="ru-RU" sz="2800" b="1" dirty="0" smtClean="0">
                <a:ln w="22225">
                  <a:solidFill>
                    <a:schemeClr val="accent2"/>
                  </a:solidFill>
                  <a:prstDash val="solid"/>
                </a:ln>
                <a:solidFill>
                  <a:srgbClr val="FF0000"/>
                </a:solidFill>
                <a:latin typeface="Times New Roman" panose="02020603050405020304" pitchFamily="18" charset="0"/>
                <a:cs typeface="Times New Roman" panose="02020603050405020304" pitchFamily="18" charset="0"/>
              </a:rPr>
              <a:t>Застынь!</a:t>
            </a:r>
            <a:br>
              <a:rPr lang="ru-RU" sz="2800" b="1" dirty="0" smtClean="0">
                <a:ln w="22225">
                  <a:solidFill>
                    <a:schemeClr val="accent2"/>
                  </a:solidFill>
                  <a:prstDash val="solid"/>
                </a:ln>
                <a:solidFill>
                  <a:srgbClr val="FF0000"/>
                </a:solidFill>
                <a:latin typeface="Times New Roman" panose="02020603050405020304" pitchFamily="18" charset="0"/>
                <a:cs typeface="Times New Roman" panose="02020603050405020304" pitchFamily="18" charset="0"/>
              </a:rPr>
            </a:br>
            <a:r>
              <a:rPr lang="ru-RU" sz="2800" b="1" dirty="0" smtClean="0">
                <a:ln w="22225">
                  <a:solidFill>
                    <a:schemeClr val="accent2"/>
                  </a:solidFill>
                  <a:prstDash val="solid"/>
                </a:ln>
                <a:solidFill>
                  <a:srgbClr val="FF0000"/>
                </a:solidFill>
                <a:latin typeface="Times New Roman" panose="02020603050405020304" pitchFamily="18" charset="0"/>
                <a:cs typeface="Times New Roman" panose="02020603050405020304" pitchFamily="18" charset="0"/>
              </a:rPr>
              <a:t>И как же это всё могло случиться?!</a:t>
            </a:r>
            <a:br>
              <a:rPr lang="ru-RU" sz="2800" b="1" dirty="0" smtClean="0">
                <a:ln w="22225">
                  <a:solidFill>
                    <a:schemeClr val="accent2"/>
                  </a:solidFill>
                  <a:prstDash val="solid"/>
                </a:ln>
                <a:solidFill>
                  <a:srgbClr val="FF0000"/>
                </a:solidFill>
                <a:latin typeface="Times New Roman" panose="02020603050405020304" pitchFamily="18" charset="0"/>
                <a:cs typeface="Times New Roman" panose="02020603050405020304" pitchFamily="18" charset="0"/>
              </a:rPr>
            </a:br>
            <a:r>
              <a:rPr lang="ru-RU" sz="2800" b="1" dirty="0" smtClean="0">
                <a:ln w="22225">
                  <a:solidFill>
                    <a:schemeClr val="accent2"/>
                  </a:solidFill>
                  <a:prstDash val="solid"/>
                </a:ln>
                <a:solidFill>
                  <a:srgbClr val="FF0000"/>
                </a:solidFill>
                <a:latin typeface="Times New Roman" panose="02020603050405020304" pitchFamily="18" charset="0"/>
                <a:cs typeface="Times New Roman" panose="02020603050405020304" pitchFamily="18" charset="0"/>
              </a:rPr>
              <a:t>Живыми уходили в мир иной...</a:t>
            </a:r>
            <a:endParaRPr lang="ru-RU" sz="2800" b="1" dirty="0">
              <a:ln w="22225">
                <a:solidFill>
                  <a:schemeClr val="accent2"/>
                </a:solidFill>
                <a:prstDash val="solid"/>
              </a:ln>
              <a:solidFill>
                <a:srgbClr val="FF0000"/>
              </a:solidFill>
              <a:latin typeface="Times New Roman" panose="02020603050405020304" pitchFamily="18" charset="0"/>
              <a:cs typeface="Times New Roman" panose="02020603050405020304" pitchFamily="18" charset="0"/>
            </a:endParaRPr>
          </a:p>
        </p:txBody>
      </p:sp>
      <p:pic>
        <p:nvPicPr>
          <p:cNvPr id="9" name="2.Колокола России (-)_.mp3">
            <a:hlinkClick r:id="" action="ppaction://media"/>
          </p:cNvPr>
          <p:cNvPicPr>
            <a:picLocks noRot="1" noChangeAspect="1"/>
          </p:cNvPicPr>
          <p:nvPr>
            <a:audioFile r:link="rId2"/>
          </p:nvPr>
        </p:nvPicPr>
        <p:blipFill>
          <a:blip r:embed="rId6" cstate="email"/>
          <a:stretch>
            <a:fillRect/>
          </a:stretch>
        </p:blipFill>
        <p:spPr>
          <a:xfrm>
            <a:off x="0" y="6553200"/>
            <a:ext cx="304800" cy="304800"/>
          </a:xfrm>
          <a:prstGeom prst="rect">
            <a:avLst/>
          </a:prstGeom>
        </p:spPr>
      </p:pic>
    </p:spTree>
    <p:custDataLst>
      <p:tags r:id="rId1"/>
    </p:custDataLst>
  </p:cSld>
  <p:clrMapOvr>
    <a:masterClrMapping/>
  </p:clrMapOvr>
  <p:transition spd="slow" advTm="3864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9" presetClass="entr" presetSubtype="0" accel="100000" fill="hold" nodeType="with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 calcmode="lin" valueType="num">
                                      <p:cBhvr>
                                        <p:cTn id="7" dur="3000" fill="hold"/>
                                        <p:tgtEl>
                                          <p:spTgt spid="6">
                                            <p:txEl>
                                              <p:pRg st="0" end="0"/>
                                            </p:txEl>
                                          </p:spTgt>
                                        </p:tgtEl>
                                        <p:attrNameLst>
                                          <p:attrName>ppt_h</p:attrName>
                                        </p:attrNameLst>
                                      </p:cBhvr>
                                      <p:tavLst>
                                        <p:tav tm="0">
                                          <p:val>
                                            <p:strVal val="#ppt_h/20"/>
                                          </p:val>
                                        </p:tav>
                                        <p:tav tm="50000">
                                          <p:val>
                                            <p:strVal val="#ppt_h/20"/>
                                          </p:val>
                                        </p:tav>
                                        <p:tav tm="100000">
                                          <p:val>
                                            <p:strVal val="#ppt_h"/>
                                          </p:val>
                                        </p:tav>
                                      </p:tavLst>
                                    </p:anim>
                                    <p:anim calcmode="lin" valueType="num">
                                      <p:cBhvr>
                                        <p:cTn id="8" dur="3000" fill="hold"/>
                                        <p:tgtEl>
                                          <p:spTgt spid="6">
                                            <p:txEl>
                                              <p:pRg st="0" end="0"/>
                                            </p:txEl>
                                          </p:spTgt>
                                        </p:tgtEl>
                                        <p:attrNameLst>
                                          <p:attrName>ppt_w</p:attrName>
                                        </p:attrNameLst>
                                      </p:cBhvr>
                                      <p:tavLst>
                                        <p:tav tm="0">
                                          <p:val>
                                            <p:strVal val="#ppt_w+.3"/>
                                          </p:val>
                                        </p:tav>
                                        <p:tav tm="50000">
                                          <p:val>
                                            <p:strVal val="#ppt_w+.3"/>
                                          </p:val>
                                        </p:tav>
                                        <p:tav tm="100000">
                                          <p:val>
                                            <p:strVal val="#ppt_w"/>
                                          </p:val>
                                        </p:tav>
                                      </p:tavLst>
                                    </p:anim>
                                    <p:anim calcmode="lin" valueType="num">
                                      <p:cBhvr>
                                        <p:cTn id="9" dur="3000" fill="hold"/>
                                        <p:tgtEl>
                                          <p:spTgt spid="6">
                                            <p:txEl>
                                              <p:pRg st="0" end="0"/>
                                            </p:txEl>
                                          </p:spTgt>
                                        </p:tgtEl>
                                        <p:attrNameLst>
                                          <p:attrName>ppt_x</p:attrName>
                                        </p:attrNameLst>
                                      </p:cBhvr>
                                      <p:tavLst>
                                        <p:tav tm="0">
                                          <p:val>
                                            <p:strVal val="#ppt_x-.3"/>
                                          </p:val>
                                        </p:tav>
                                        <p:tav tm="50000">
                                          <p:val>
                                            <p:strVal val="#ppt_x"/>
                                          </p:val>
                                        </p:tav>
                                        <p:tav tm="100000">
                                          <p:val>
                                            <p:strVal val="#ppt_x"/>
                                          </p:val>
                                        </p:tav>
                                      </p:tavLst>
                                    </p:anim>
                                    <p:anim calcmode="lin" valueType="num">
                                      <p:cBhvr>
                                        <p:cTn id="10" dur="3000" fill="hold"/>
                                        <p:tgtEl>
                                          <p:spTgt spid="6">
                                            <p:txEl>
                                              <p:pRg st="0" end="0"/>
                                            </p:txEl>
                                          </p:spTgt>
                                        </p:tgtEl>
                                        <p:attrNameLst>
                                          <p:attrName>ppt_y</p:attrName>
                                        </p:attrNameLst>
                                      </p:cBhvr>
                                      <p:tavLst>
                                        <p:tav tm="0">
                                          <p:val>
                                            <p:strVal val="#ppt_y"/>
                                          </p:val>
                                        </p:tav>
                                        <p:tav tm="100000">
                                          <p:val>
                                            <p:strVal val="#ppt_y"/>
                                          </p:val>
                                        </p:tav>
                                      </p:tavLst>
                                    </p:anim>
                                  </p:childTnLst>
                                </p:cTn>
                              </p:par>
                            </p:childTnLst>
                          </p:cTn>
                        </p:par>
                        <p:par>
                          <p:cTn id="11" fill="hold">
                            <p:stCondLst>
                              <p:cond delay="3000"/>
                            </p:stCondLst>
                            <p:childTnLst>
                              <p:par>
                                <p:cTn id="12" presetID="1" presetClass="mediacall" presetSubtype="0" fill="hold" nodeType="afterEffect">
                                  <p:stCondLst>
                                    <p:cond delay="0"/>
                                  </p:stCondLst>
                                  <p:childTnLst>
                                    <p:cmd type="call" cmd="playFrom(0.0)">
                                      <p:cBhvr>
                                        <p:cTn id="13" dur="1" fill="hold"/>
                                        <p:tgtEl>
                                          <p:spTgt spid="9"/>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numSld="30">
                <p:cTn id="14" fill="hold" display="0">
                  <p:stCondLst>
                    <p:cond delay="indefinite"/>
                  </p:stCondLst>
                  <p:endCondLst>
                    <p:cond evt="onPrev" delay="0">
                      <p:tgtEl>
                        <p:sldTgt/>
                      </p:tgtEl>
                    </p:cond>
                    <p:cond evt="onStopAudio" delay="0">
                      <p:tgtEl>
                        <p:sldTgt/>
                      </p:tgtEl>
                    </p:cond>
                  </p:endCondLst>
                </p:cTn>
                <p:tgtEl>
                  <p:spTgt spid="9"/>
                </p:tgtEl>
              </p:cMediaNode>
            </p:audio>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C:\Documents and Settings\Maple\Рабочий стол\картинки\Узоры 1\21.jpg"/>
          <p:cNvPicPr>
            <a:picLocks noChangeAspect="1" noChangeArrowheads="1"/>
          </p:cNvPicPr>
          <p:nvPr/>
        </p:nvPicPr>
        <p:blipFill>
          <a:blip r:embed="rId2" cstate="email"/>
          <a:srcRect/>
          <a:stretch>
            <a:fillRect/>
          </a:stretch>
        </p:blipFill>
        <p:spPr bwMode="auto">
          <a:xfrm>
            <a:off x="0" y="-53602"/>
            <a:ext cx="9215470" cy="6911602"/>
          </a:xfrm>
          <a:prstGeom prst="rect">
            <a:avLst/>
          </a:prstGeom>
          <a:noFill/>
        </p:spPr>
      </p:pic>
      <p:pic>
        <p:nvPicPr>
          <p:cNvPr id="41988" name="Picture 4" descr="memorial2_e35"/>
          <p:cNvPicPr>
            <a:picLocks noChangeAspect="1" noChangeArrowheads="1"/>
          </p:cNvPicPr>
          <p:nvPr/>
        </p:nvPicPr>
        <p:blipFill>
          <a:blip r:embed="rId3" cstate="print"/>
          <a:srcRect/>
          <a:stretch>
            <a:fillRect/>
          </a:stretch>
        </p:blipFill>
        <p:spPr bwMode="auto">
          <a:xfrm>
            <a:off x="1871700" y="476672"/>
            <a:ext cx="5400600" cy="3999470"/>
          </a:xfrm>
          <a:prstGeom prst="rect">
            <a:avLst/>
          </a:prstGeom>
          <a:noFill/>
          <a:ln w="38100">
            <a:solidFill>
              <a:srgbClr val="808080"/>
            </a:solidFill>
            <a:miter lim="800000"/>
            <a:headEnd/>
            <a:tailEnd/>
          </a:ln>
        </p:spPr>
      </p:pic>
      <p:sp>
        <p:nvSpPr>
          <p:cNvPr id="41989" name="Text Box 5"/>
          <p:cNvSpPr txBox="1">
            <a:spLocks noChangeArrowheads="1"/>
          </p:cNvSpPr>
          <p:nvPr/>
        </p:nvSpPr>
        <p:spPr bwMode="auto">
          <a:xfrm>
            <a:off x="539552" y="4565446"/>
            <a:ext cx="8064896" cy="1815882"/>
          </a:xfrm>
          <a:prstGeom prst="rect">
            <a:avLst/>
          </a:prstGeom>
          <a:solidFill>
            <a:schemeClr val="bg2">
              <a:alpha val="22000"/>
            </a:schemeClr>
          </a:solidFill>
          <a:ln w="57150">
            <a:noFill/>
            <a:miter lim="800000"/>
            <a:headEnd/>
            <a:tailEnd/>
          </a:ln>
          <a:effectLst/>
        </p:spPr>
        <p:txBody>
          <a:bodyPr wrap="square">
            <a:spAutoFit/>
          </a:bodyPr>
          <a:lstStyle/>
          <a:p>
            <a:pPr algn="just">
              <a:spcBef>
                <a:spcPct val="50000"/>
              </a:spcBef>
            </a:pPr>
            <a:r>
              <a:rPr lang="ru-RU" sz="2800" dirty="0">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На этой тихой и величественной лесной </a:t>
            </a:r>
            <a:r>
              <a:rPr lang="ru-RU" sz="2800" dirty="0" smtClean="0">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поляне</a:t>
            </a:r>
            <a:r>
              <a:rPr lang="en-US" sz="2800" dirty="0" smtClean="0">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a:t>
            </a:r>
            <a:r>
              <a:rPr lang="ru-RU" sz="2800" dirty="0" smtClean="0">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каждую </a:t>
            </a:r>
            <a:r>
              <a:rPr lang="ru-RU" sz="2800" dirty="0">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минуту звонит колокол. Здесь </a:t>
            </a:r>
            <a:r>
              <a:rPr lang="ru-RU" sz="2800" dirty="0" smtClean="0">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вечером</a:t>
            </a:r>
            <a:r>
              <a:rPr lang="en-US" sz="2800" dirty="0" smtClean="0">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a:t>
            </a:r>
            <a:r>
              <a:rPr lang="ru-RU" sz="2800" dirty="0" smtClean="0">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загораются </a:t>
            </a:r>
            <a:r>
              <a:rPr lang="ru-RU" sz="2800" dirty="0">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светильники в память о </a:t>
            </a:r>
            <a:r>
              <a:rPr lang="ru-RU" sz="2800" dirty="0" smtClean="0">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каждой</a:t>
            </a:r>
            <a:r>
              <a:rPr lang="en-US" sz="2800" dirty="0" smtClean="0">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a:t>
            </a:r>
            <a:r>
              <a:rPr lang="ru-RU" sz="2800" dirty="0" smtClean="0">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сожженной </a:t>
            </a:r>
            <a:r>
              <a:rPr lang="ru-RU" sz="2800" dirty="0">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фашистами белорусской деревне. </a:t>
            </a:r>
          </a:p>
        </p:txBody>
      </p:sp>
    </p:spTree>
  </p:cSld>
  <p:clrMapOvr>
    <a:masterClrMapping/>
  </p:clrMapOvr>
  <p:transition advTm="25266"/>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9" presetClass="entr" presetSubtype="0" accel="100000" fill="hold" nodeType="withEffect">
                                  <p:stCondLst>
                                    <p:cond delay="0"/>
                                  </p:stCondLst>
                                  <p:childTnLst>
                                    <p:set>
                                      <p:cBhvr>
                                        <p:cTn id="6" dur="1" fill="hold">
                                          <p:stCondLst>
                                            <p:cond delay="0"/>
                                          </p:stCondLst>
                                        </p:cTn>
                                        <p:tgtEl>
                                          <p:spTgt spid="41989">
                                            <p:txEl>
                                              <p:pRg st="0" end="0"/>
                                            </p:txEl>
                                          </p:spTgt>
                                        </p:tgtEl>
                                        <p:attrNameLst>
                                          <p:attrName>style.visibility</p:attrName>
                                        </p:attrNameLst>
                                      </p:cBhvr>
                                      <p:to>
                                        <p:strVal val="visible"/>
                                      </p:to>
                                    </p:set>
                                    <p:anim calcmode="lin" valueType="num">
                                      <p:cBhvr>
                                        <p:cTn id="7" dur="3000" fill="hold"/>
                                        <p:tgtEl>
                                          <p:spTgt spid="41989">
                                            <p:txEl>
                                              <p:pRg st="0" end="0"/>
                                            </p:txEl>
                                          </p:spTgt>
                                        </p:tgtEl>
                                        <p:attrNameLst>
                                          <p:attrName>ppt_h</p:attrName>
                                        </p:attrNameLst>
                                      </p:cBhvr>
                                      <p:tavLst>
                                        <p:tav tm="0">
                                          <p:val>
                                            <p:strVal val="#ppt_h/20"/>
                                          </p:val>
                                        </p:tav>
                                        <p:tav tm="50000">
                                          <p:val>
                                            <p:strVal val="#ppt_h/20"/>
                                          </p:val>
                                        </p:tav>
                                        <p:tav tm="100000">
                                          <p:val>
                                            <p:strVal val="#ppt_h"/>
                                          </p:val>
                                        </p:tav>
                                      </p:tavLst>
                                    </p:anim>
                                    <p:anim calcmode="lin" valueType="num">
                                      <p:cBhvr>
                                        <p:cTn id="8" dur="3000" fill="hold"/>
                                        <p:tgtEl>
                                          <p:spTgt spid="41989">
                                            <p:txEl>
                                              <p:pRg st="0" end="0"/>
                                            </p:txEl>
                                          </p:spTgt>
                                        </p:tgtEl>
                                        <p:attrNameLst>
                                          <p:attrName>ppt_w</p:attrName>
                                        </p:attrNameLst>
                                      </p:cBhvr>
                                      <p:tavLst>
                                        <p:tav tm="0">
                                          <p:val>
                                            <p:strVal val="#ppt_w+.3"/>
                                          </p:val>
                                        </p:tav>
                                        <p:tav tm="50000">
                                          <p:val>
                                            <p:strVal val="#ppt_w+.3"/>
                                          </p:val>
                                        </p:tav>
                                        <p:tav tm="100000">
                                          <p:val>
                                            <p:strVal val="#ppt_w"/>
                                          </p:val>
                                        </p:tav>
                                      </p:tavLst>
                                    </p:anim>
                                    <p:anim calcmode="lin" valueType="num">
                                      <p:cBhvr>
                                        <p:cTn id="9" dur="3000" fill="hold"/>
                                        <p:tgtEl>
                                          <p:spTgt spid="41989">
                                            <p:txEl>
                                              <p:pRg st="0" end="0"/>
                                            </p:txEl>
                                          </p:spTgt>
                                        </p:tgtEl>
                                        <p:attrNameLst>
                                          <p:attrName>ppt_x</p:attrName>
                                        </p:attrNameLst>
                                      </p:cBhvr>
                                      <p:tavLst>
                                        <p:tav tm="0">
                                          <p:val>
                                            <p:strVal val="#ppt_x-.3"/>
                                          </p:val>
                                        </p:tav>
                                        <p:tav tm="50000">
                                          <p:val>
                                            <p:strVal val="#ppt_x"/>
                                          </p:val>
                                        </p:tav>
                                        <p:tav tm="100000">
                                          <p:val>
                                            <p:strVal val="#ppt_x"/>
                                          </p:val>
                                        </p:tav>
                                      </p:tavLst>
                                    </p:anim>
                                    <p:anim calcmode="lin" valueType="num">
                                      <p:cBhvr>
                                        <p:cTn id="10" dur="3000" fill="hold"/>
                                        <p:tgtEl>
                                          <p:spTgt spid="41989">
                                            <p:txEl>
                                              <p:pRg st="0" end="0"/>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C:\Documents and Settings\Maple\Рабочий стол\картинки\Узоры 1\21.jpg"/>
          <p:cNvPicPr>
            <a:picLocks noChangeAspect="1" noChangeArrowheads="1"/>
          </p:cNvPicPr>
          <p:nvPr/>
        </p:nvPicPr>
        <p:blipFill>
          <a:blip r:embed="rId2" cstate="email"/>
          <a:srcRect/>
          <a:stretch>
            <a:fillRect/>
          </a:stretch>
        </p:blipFill>
        <p:spPr bwMode="auto">
          <a:xfrm>
            <a:off x="0" y="-53602"/>
            <a:ext cx="9215470" cy="6911602"/>
          </a:xfrm>
          <a:prstGeom prst="rect">
            <a:avLst/>
          </a:prstGeom>
          <a:noFill/>
        </p:spPr>
      </p:pic>
      <p:pic>
        <p:nvPicPr>
          <p:cNvPr id="3" name="Picture 2" descr="C:\Documents and Settings\All Users\Документы\Мои рисунки\Хатынь\х3.jpg"/>
          <p:cNvPicPr>
            <a:picLocks noChangeAspect="1" noChangeArrowheads="1"/>
          </p:cNvPicPr>
          <p:nvPr/>
        </p:nvPicPr>
        <p:blipFill>
          <a:blip r:embed="rId3" cstate="print"/>
          <a:srcRect/>
          <a:stretch>
            <a:fillRect/>
          </a:stretch>
        </p:blipFill>
        <p:spPr bwMode="auto">
          <a:xfrm>
            <a:off x="1833073" y="548680"/>
            <a:ext cx="5514126" cy="3672408"/>
          </a:xfrm>
          <a:prstGeom prst="rect">
            <a:avLst/>
          </a:prstGeom>
          <a:noFill/>
          <a:ln>
            <a:solidFill>
              <a:schemeClr val="accent1">
                <a:lumMod val="75000"/>
              </a:schemeClr>
            </a:solidFill>
          </a:ln>
        </p:spPr>
      </p:pic>
      <p:sp>
        <p:nvSpPr>
          <p:cNvPr id="4" name="Прямоугольник 3"/>
          <p:cNvSpPr/>
          <p:nvPr/>
        </p:nvSpPr>
        <p:spPr>
          <a:xfrm>
            <a:off x="539552" y="4365104"/>
            <a:ext cx="8101169" cy="1569660"/>
          </a:xfrm>
          <a:prstGeom prst="rect">
            <a:avLst/>
          </a:prstGeom>
        </p:spPr>
        <p:txBody>
          <a:bodyPr wrap="square">
            <a:spAutoFit/>
          </a:bodyPr>
          <a:lstStyle/>
          <a:p>
            <a:pPr algn="just">
              <a:lnSpc>
                <a:spcPct val="80000"/>
              </a:lnSpc>
              <a:buFont typeface="Wingdings" pitchFamily="2" charset="2"/>
              <a:buNone/>
            </a:pPr>
            <a:r>
              <a:rPr lang="ru-RU" sz="2400" dirty="0" smtClean="0">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Ни на одной самой подробной географической карте вы не найдете сегодня этой белорусской деревни. Она была уничтожена фашистами.</a:t>
            </a:r>
          </a:p>
          <a:p>
            <a:pPr algn="just">
              <a:lnSpc>
                <a:spcPct val="80000"/>
              </a:lnSpc>
              <a:buFont typeface="Wingdings" pitchFamily="2" charset="2"/>
              <a:buNone/>
            </a:pPr>
            <a:r>
              <a:rPr lang="ru-RU" sz="2400" dirty="0" smtClean="0">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Хатынь </a:t>
            </a:r>
            <a:r>
              <a:rPr lang="ru-RU" sz="2400" dirty="0" smtClean="0">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a:t>
            </a:r>
            <a:r>
              <a:rPr lang="ru-RU" sz="2400" dirty="0" smtClean="0">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бывшая деревня Минской области Беларуси </a:t>
            </a:r>
            <a:r>
              <a:rPr lang="ru-RU" sz="2400" dirty="0" smtClean="0">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a:t>
            </a:r>
            <a:r>
              <a:rPr lang="ru-RU" sz="2400" dirty="0" smtClean="0">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стала символом трагедии белорусского народа</a:t>
            </a:r>
            <a:r>
              <a:rPr lang="ru-RU" sz="2000" dirty="0" smtClean="0">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a:t>
            </a:r>
            <a:endParaRPr lang="ru-RU" sz="2000" dirty="0">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endParaRPr>
          </a:p>
        </p:txBody>
      </p:sp>
    </p:spTree>
  </p:cSld>
  <p:clrMapOvr>
    <a:masterClrMapping/>
  </p:clrMapOvr>
  <p:transition advTm="25391"/>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9" presetClass="entr" presetSubtype="0" accel="100000" fill="hold" nodeType="with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p:cTn id="7" dur="2000" fill="hold"/>
                                        <p:tgtEl>
                                          <p:spTgt spid="4">
                                            <p:txEl>
                                              <p:pRg st="0" end="0"/>
                                            </p:txEl>
                                          </p:spTgt>
                                        </p:tgtEl>
                                        <p:attrNameLst>
                                          <p:attrName>ppt_h</p:attrName>
                                        </p:attrNameLst>
                                      </p:cBhvr>
                                      <p:tavLst>
                                        <p:tav tm="0">
                                          <p:val>
                                            <p:strVal val="#ppt_h/20"/>
                                          </p:val>
                                        </p:tav>
                                        <p:tav tm="50000">
                                          <p:val>
                                            <p:strVal val="#ppt_h/20"/>
                                          </p:val>
                                        </p:tav>
                                        <p:tav tm="100000">
                                          <p:val>
                                            <p:strVal val="#ppt_h"/>
                                          </p:val>
                                        </p:tav>
                                      </p:tavLst>
                                    </p:anim>
                                    <p:anim calcmode="lin" valueType="num">
                                      <p:cBhvr>
                                        <p:cTn id="8" dur="2000" fill="hold"/>
                                        <p:tgtEl>
                                          <p:spTgt spid="4">
                                            <p:txEl>
                                              <p:pRg st="0" end="0"/>
                                            </p:txEl>
                                          </p:spTgt>
                                        </p:tgtEl>
                                        <p:attrNameLst>
                                          <p:attrName>ppt_w</p:attrName>
                                        </p:attrNameLst>
                                      </p:cBhvr>
                                      <p:tavLst>
                                        <p:tav tm="0">
                                          <p:val>
                                            <p:strVal val="#ppt_w+.3"/>
                                          </p:val>
                                        </p:tav>
                                        <p:tav tm="50000">
                                          <p:val>
                                            <p:strVal val="#ppt_w+.3"/>
                                          </p:val>
                                        </p:tav>
                                        <p:tav tm="100000">
                                          <p:val>
                                            <p:strVal val="#ppt_w"/>
                                          </p:val>
                                        </p:tav>
                                      </p:tavLst>
                                    </p:anim>
                                    <p:anim calcmode="lin" valueType="num">
                                      <p:cBhvr>
                                        <p:cTn id="9" dur="2000" fill="hold"/>
                                        <p:tgtEl>
                                          <p:spTgt spid="4">
                                            <p:txEl>
                                              <p:pRg st="0" end="0"/>
                                            </p:txEl>
                                          </p:spTgt>
                                        </p:tgtEl>
                                        <p:attrNameLst>
                                          <p:attrName>ppt_x</p:attrName>
                                        </p:attrNameLst>
                                      </p:cBhvr>
                                      <p:tavLst>
                                        <p:tav tm="0">
                                          <p:val>
                                            <p:strVal val="#ppt_x-.3"/>
                                          </p:val>
                                        </p:tav>
                                        <p:tav tm="50000">
                                          <p:val>
                                            <p:strVal val="#ppt_x"/>
                                          </p:val>
                                        </p:tav>
                                        <p:tav tm="100000">
                                          <p:val>
                                            <p:strVal val="#ppt_x"/>
                                          </p:val>
                                        </p:tav>
                                      </p:tavLst>
                                    </p:anim>
                                    <p:anim calcmode="lin" valueType="num">
                                      <p:cBhvr>
                                        <p:cTn id="10" dur="2000" fill="hold"/>
                                        <p:tgtEl>
                                          <p:spTgt spid="4">
                                            <p:txEl>
                                              <p:pRg st="0" end="0"/>
                                            </p:txEl>
                                          </p:spTgt>
                                        </p:tgtEl>
                                        <p:attrNameLst>
                                          <p:attrName>ppt_y</p:attrName>
                                        </p:attrNameLst>
                                      </p:cBhvr>
                                      <p:tavLst>
                                        <p:tav tm="0">
                                          <p:val>
                                            <p:strVal val="#ppt_y"/>
                                          </p:val>
                                        </p:tav>
                                        <p:tav tm="100000">
                                          <p:val>
                                            <p:strVal val="#ppt_y"/>
                                          </p:val>
                                        </p:tav>
                                      </p:tavLst>
                                    </p:anim>
                                  </p:childTnLst>
                                </p:cTn>
                              </p:par>
                              <p:par>
                                <p:cTn id="11" presetID="39" presetClass="entr" presetSubtype="0" accel="100000" fill="hold" nodeType="withEffect">
                                  <p:stCondLst>
                                    <p:cond delay="0"/>
                                  </p:stCondLst>
                                  <p:childTnLst>
                                    <p:set>
                                      <p:cBhvr>
                                        <p:cTn id="12" dur="1" fill="hold">
                                          <p:stCondLst>
                                            <p:cond delay="0"/>
                                          </p:stCondLst>
                                        </p:cTn>
                                        <p:tgtEl>
                                          <p:spTgt spid="4">
                                            <p:txEl>
                                              <p:pRg st="1" end="1"/>
                                            </p:txEl>
                                          </p:spTgt>
                                        </p:tgtEl>
                                        <p:attrNameLst>
                                          <p:attrName>style.visibility</p:attrName>
                                        </p:attrNameLst>
                                      </p:cBhvr>
                                      <p:to>
                                        <p:strVal val="visible"/>
                                      </p:to>
                                    </p:set>
                                    <p:anim calcmode="lin" valueType="num">
                                      <p:cBhvr>
                                        <p:cTn id="13" dur="2000" fill="hold"/>
                                        <p:tgtEl>
                                          <p:spTgt spid="4">
                                            <p:txEl>
                                              <p:pRg st="1" end="1"/>
                                            </p:txEl>
                                          </p:spTgt>
                                        </p:tgtEl>
                                        <p:attrNameLst>
                                          <p:attrName>ppt_h</p:attrName>
                                        </p:attrNameLst>
                                      </p:cBhvr>
                                      <p:tavLst>
                                        <p:tav tm="0">
                                          <p:val>
                                            <p:strVal val="#ppt_h/20"/>
                                          </p:val>
                                        </p:tav>
                                        <p:tav tm="50000">
                                          <p:val>
                                            <p:strVal val="#ppt_h/20"/>
                                          </p:val>
                                        </p:tav>
                                        <p:tav tm="100000">
                                          <p:val>
                                            <p:strVal val="#ppt_h"/>
                                          </p:val>
                                        </p:tav>
                                      </p:tavLst>
                                    </p:anim>
                                    <p:anim calcmode="lin" valueType="num">
                                      <p:cBhvr>
                                        <p:cTn id="14" dur="2000" fill="hold"/>
                                        <p:tgtEl>
                                          <p:spTgt spid="4">
                                            <p:txEl>
                                              <p:pRg st="1" end="1"/>
                                            </p:txEl>
                                          </p:spTgt>
                                        </p:tgtEl>
                                        <p:attrNameLst>
                                          <p:attrName>ppt_w</p:attrName>
                                        </p:attrNameLst>
                                      </p:cBhvr>
                                      <p:tavLst>
                                        <p:tav tm="0">
                                          <p:val>
                                            <p:strVal val="#ppt_w+.3"/>
                                          </p:val>
                                        </p:tav>
                                        <p:tav tm="50000">
                                          <p:val>
                                            <p:strVal val="#ppt_w+.3"/>
                                          </p:val>
                                        </p:tav>
                                        <p:tav tm="100000">
                                          <p:val>
                                            <p:strVal val="#ppt_w"/>
                                          </p:val>
                                        </p:tav>
                                      </p:tavLst>
                                    </p:anim>
                                    <p:anim calcmode="lin" valueType="num">
                                      <p:cBhvr>
                                        <p:cTn id="15" dur="2000" fill="hold"/>
                                        <p:tgtEl>
                                          <p:spTgt spid="4">
                                            <p:txEl>
                                              <p:pRg st="1" end="1"/>
                                            </p:txEl>
                                          </p:spTgt>
                                        </p:tgtEl>
                                        <p:attrNameLst>
                                          <p:attrName>ppt_x</p:attrName>
                                        </p:attrNameLst>
                                      </p:cBhvr>
                                      <p:tavLst>
                                        <p:tav tm="0">
                                          <p:val>
                                            <p:strVal val="#ppt_x-.3"/>
                                          </p:val>
                                        </p:tav>
                                        <p:tav tm="50000">
                                          <p:val>
                                            <p:strVal val="#ppt_x"/>
                                          </p:val>
                                        </p:tav>
                                        <p:tav tm="100000">
                                          <p:val>
                                            <p:strVal val="#ppt_x"/>
                                          </p:val>
                                        </p:tav>
                                      </p:tavLst>
                                    </p:anim>
                                    <p:anim calcmode="lin" valueType="num">
                                      <p:cBhvr>
                                        <p:cTn id="16" dur="2000" fill="hold"/>
                                        <p:tgtEl>
                                          <p:spTgt spid="4">
                                            <p:txEl>
                                              <p:pRg st="1" end="1"/>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C:\Documents and Settings\Maple\Рабочий стол\картинки\Узоры 1\21.jpg"/>
          <p:cNvPicPr>
            <a:picLocks noChangeAspect="1" noChangeArrowheads="1"/>
          </p:cNvPicPr>
          <p:nvPr/>
        </p:nvPicPr>
        <p:blipFill>
          <a:blip r:embed="rId2" cstate="email"/>
          <a:srcRect/>
          <a:stretch>
            <a:fillRect/>
          </a:stretch>
        </p:blipFill>
        <p:spPr bwMode="auto">
          <a:xfrm>
            <a:off x="0" y="-53602"/>
            <a:ext cx="9215470" cy="6911602"/>
          </a:xfrm>
          <a:prstGeom prst="rect">
            <a:avLst/>
          </a:prstGeom>
          <a:noFill/>
        </p:spPr>
      </p:pic>
      <p:pic>
        <p:nvPicPr>
          <p:cNvPr id="34820" name="Picture 4" descr="khatyn3[1]"/>
          <p:cNvPicPr>
            <a:picLocks noChangeAspect="1" noChangeArrowheads="1"/>
          </p:cNvPicPr>
          <p:nvPr/>
        </p:nvPicPr>
        <p:blipFill>
          <a:blip r:embed="rId3" cstate="print"/>
          <a:srcRect/>
          <a:stretch>
            <a:fillRect/>
          </a:stretch>
        </p:blipFill>
        <p:spPr bwMode="auto">
          <a:xfrm>
            <a:off x="285458" y="928110"/>
            <a:ext cx="8607022" cy="5715600"/>
          </a:xfrm>
          <a:prstGeom prst="rect">
            <a:avLst/>
          </a:prstGeom>
          <a:noFill/>
        </p:spPr>
      </p:pic>
      <p:sp>
        <p:nvSpPr>
          <p:cNvPr id="34822" name="Text Box 6"/>
          <p:cNvSpPr txBox="1">
            <a:spLocks noChangeArrowheads="1"/>
          </p:cNvSpPr>
          <p:nvPr/>
        </p:nvSpPr>
        <p:spPr bwMode="auto">
          <a:xfrm>
            <a:off x="214282" y="142852"/>
            <a:ext cx="8715404" cy="1815882"/>
          </a:xfrm>
          <a:prstGeom prst="rect">
            <a:avLst/>
          </a:prstGeom>
          <a:solidFill>
            <a:schemeClr val="bg2">
              <a:alpha val="40000"/>
            </a:schemeClr>
          </a:solidFill>
          <a:ln w="57150">
            <a:noFill/>
            <a:miter lim="800000"/>
            <a:headEnd/>
            <a:tailEnd/>
          </a:ln>
          <a:effectLst/>
        </p:spPr>
        <p:txBody>
          <a:bodyPr wrap="square">
            <a:spAutoFit/>
          </a:bodyPr>
          <a:lstStyle/>
          <a:p>
            <a:pPr algn="just">
              <a:spcBef>
                <a:spcPct val="50000"/>
              </a:spcBef>
            </a:pPr>
            <a:r>
              <a:rPr lang="ru-RU" sz="2800" b="1" dirty="0">
                <a:solidFill>
                  <a:srgbClr val="FF0000"/>
                </a:solidFill>
                <a:latin typeface="Times New Roman" panose="02020603050405020304" pitchFamily="18" charset="0"/>
                <a:cs typeface="Times New Roman" panose="02020603050405020304" pitchFamily="18" charset="0"/>
              </a:rPr>
              <a:t>"Кладбище деревень" 30 июня 1969 года захоронены урны с землей 185 сел и деревень Белоруссии, уничтоженных захватчиками вместе с жителями и не возродившихся после войны.</a:t>
            </a:r>
            <a:r>
              <a:rPr lang="ru-RU" sz="2800" dirty="0">
                <a:solidFill>
                  <a:srgbClr val="FF0000"/>
                </a:solidFill>
                <a:latin typeface="Times New Roman" panose="02020603050405020304" pitchFamily="18" charset="0"/>
                <a:cs typeface="Times New Roman" panose="02020603050405020304" pitchFamily="18" charset="0"/>
              </a:rPr>
              <a:t> </a:t>
            </a:r>
          </a:p>
        </p:txBody>
      </p:sp>
    </p:spTree>
  </p:cSld>
  <p:clrMapOvr>
    <a:masterClrMapping/>
  </p:clrMapOvr>
  <p:transition advTm="24609"/>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9" presetClass="entr" presetSubtype="0" accel="100000" fill="hold" nodeType="withEffect">
                                  <p:stCondLst>
                                    <p:cond delay="0"/>
                                  </p:stCondLst>
                                  <p:childTnLst>
                                    <p:set>
                                      <p:cBhvr>
                                        <p:cTn id="6" dur="1" fill="hold">
                                          <p:stCondLst>
                                            <p:cond delay="0"/>
                                          </p:stCondLst>
                                        </p:cTn>
                                        <p:tgtEl>
                                          <p:spTgt spid="34822">
                                            <p:txEl>
                                              <p:pRg st="0" end="0"/>
                                            </p:txEl>
                                          </p:spTgt>
                                        </p:tgtEl>
                                        <p:attrNameLst>
                                          <p:attrName>style.visibility</p:attrName>
                                        </p:attrNameLst>
                                      </p:cBhvr>
                                      <p:to>
                                        <p:strVal val="visible"/>
                                      </p:to>
                                    </p:set>
                                    <p:anim calcmode="lin" valueType="num">
                                      <p:cBhvr>
                                        <p:cTn id="7" dur="3000" fill="hold"/>
                                        <p:tgtEl>
                                          <p:spTgt spid="34822">
                                            <p:txEl>
                                              <p:pRg st="0" end="0"/>
                                            </p:txEl>
                                          </p:spTgt>
                                        </p:tgtEl>
                                        <p:attrNameLst>
                                          <p:attrName>ppt_h</p:attrName>
                                        </p:attrNameLst>
                                      </p:cBhvr>
                                      <p:tavLst>
                                        <p:tav tm="0">
                                          <p:val>
                                            <p:strVal val="#ppt_h/20"/>
                                          </p:val>
                                        </p:tav>
                                        <p:tav tm="50000">
                                          <p:val>
                                            <p:strVal val="#ppt_h/20"/>
                                          </p:val>
                                        </p:tav>
                                        <p:tav tm="100000">
                                          <p:val>
                                            <p:strVal val="#ppt_h"/>
                                          </p:val>
                                        </p:tav>
                                      </p:tavLst>
                                    </p:anim>
                                    <p:anim calcmode="lin" valueType="num">
                                      <p:cBhvr>
                                        <p:cTn id="8" dur="3000" fill="hold"/>
                                        <p:tgtEl>
                                          <p:spTgt spid="34822">
                                            <p:txEl>
                                              <p:pRg st="0" end="0"/>
                                            </p:txEl>
                                          </p:spTgt>
                                        </p:tgtEl>
                                        <p:attrNameLst>
                                          <p:attrName>ppt_w</p:attrName>
                                        </p:attrNameLst>
                                      </p:cBhvr>
                                      <p:tavLst>
                                        <p:tav tm="0">
                                          <p:val>
                                            <p:strVal val="#ppt_w+.3"/>
                                          </p:val>
                                        </p:tav>
                                        <p:tav tm="50000">
                                          <p:val>
                                            <p:strVal val="#ppt_w+.3"/>
                                          </p:val>
                                        </p:tav>
                                        <p:tav tm="100000">
                                          <p:val>
                                            <p:strVal val="#ppt_w"/>
                                          </p:val>
                                        </p:tav>
                                      </p:tavLst>
                                    </p:anim>
                                    <p:anim calcmode="lin" valueType="num">
                                      <p:cBhvr>
                                        <p:cTn id="9" dur="3000" fill="hold"/>
                                        <p:tgtEl>
                                          <p:spTgt spid="34822">
                                            <p:txEl>
                                              <p:pRg st="0" end="0"/>
                                            </p:txEl>
                                          </p:spTgt>
                                        </p:tgtEl>
                                        <p:attrNameLst>
                                          <p:attrName>ppt_x</p:attrName>
                                        </p:attrNameLst>
                                      </p:cBhvr>
                                      <p:tavLst>
                                        <p:tav tm="0">
                                          <p:val>
                                            <p:strVal val="#ppt_x-.3"/>
                                          </p:val>
                                        </p:tav>
                                        <p:tav tm="50000">
                                          <p:val>
                                            <p:strVal val="#ppt_x"/>
                                          </p:val>
                                        </p:tav>
                                        <p:tav tm="100000">
                                          <p:val>
                                            <p:strVal val="#ppt_x"/>
                                          </p:val>
                                        </p:tav>
                                      </p:tavLst>
                                    </p:anim>
                                    <p:anim calcmode="lin" valueType="num">
                                      <p:cBhvr>
                                        <p:cTn id="10" dur="3000" fill="hold"/>
                                        <p:tgtEl>
                                          <p:spTgt spid="34822">
                                            <p:txEl>
                                              <p:pRg st="0" end="0"/>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C:\Documents and Settings\Maple\Рабочий стол\картинки\Узоры 1\21.jpg"/>
          <p:cNvPicPr>
            <a:picLocks noChangeAspect="1" noChangeArrowheads="1"/>
          </p:cNvPicPr>
          <p:nvPr/>
        </p:nvPicPr>
        <p:blipFill>
          <a:blip r:embed="rId2" cstate="email"/>
          <a:srcRect/>
          <a:stretch>
            <a:fillRect/>
          </a:stretch>
        </p:blipFill>
        <p:spPr bwMode="auto">
          <a:xfrm>
            <a:off x="0" y="-53602"/>
            <a:ext cx="9215470" cy="6911602"/>
          </a:xfrm>
          <a:prstGeom prst="rect">
            <a:avLst/>
          </a:prstGeom>
          <a:noFill/>
        </p:spPr>
      </p:pic>
      <p:sp>
        <p:nvSpPr>
          <p:cNvPr id="62468" name="Rectangle 4"/>
          <p:cNvSpPr>
            <a:spLocks noGrp="1" noRot="1" noChangeArrowheads="1"/>
          </p:cNvSpPr>
          <p:nvPr>
            <p:ph type="title"/>
          </p:nvPr>
        </p:nvSpPr>
        <p:spPr>
          <a:xfrm>
            <a:off x="381000" y="188913"/>
            <a:ext cx="76200" cy="85725"/>
          </a:xfrm>
        </p:spPr>
        <p:txBody>
          <a:bodyPr>
            <a:normAutofit fontScale="90000"/>
          </a:bodyPr>
          <a:lstStyle/>
          <a:p>
            <a:endParaRPr lang="ru-RU" sz="4000"/>
          </a:p>
        </p:txBody>
      </p:sp>
      <p:sp>
        <p:nvSpPr>
          <p:cNvPr id="62469" name="Rectangle 5"/>
          <p:cNvSpPr>
            <a:spLocks noGrp="1" noChangeArrowheads="1"/>
          </p:cNvSpPr>
          <p:nvPr>
            <p:ph type="body" sz="half" idx="1"/>
          </p:nvPr>
        </p:nvSpPr>
        <p:spPr>
          <a:xfrm>
            <a:off x="0" y="0"/>
            <a:ext cx="9144000" cy="6858000"/>
          </a:xfrm>
        </p:spPr>
        <p:txBody>
          <a:bodyPr/>
          <a:lstStyle/>
          <a:p>
            <a:pPr>
              <a:lnSpc>
                <a:spcPct val="90000"/>
              </a:lnSpc>
            </a:pPr>
            <a:endParaRPr lang="ru-RU" sz="4000" b="1">
              <a:solidFill>
                <a:srgbClr val="FF0000"/>
              </a:solidFill>
            </a:endParaRPr>
          </a:p>
          <a:p>
            <a:pPr>
              <a:lnSpc>
                <a:spcPct val="90000"/>
              </a:lnSpc>
              <a:buFont typeface="Wingdings" pitchFamily="2" charset="2"/>
              <a:buNone/>
            </a:pPr>
            <a:r>
              <a:rPr lang="ru-RU" sz="4000" b="1">
                <a:solidFill>
                  <a:srgbClr val="FF0000"/>
                </a:solidFill>
              </a:rPr>
              <a:t>            433 белорусские деревни, пережившие трагедию Хатыни, были возрождены после войны. Они увековечены на элементе мемориала «символические деревья жизни». На символических ветвях деревьев перечислены названия 433 белорусских деревень, которые были уничтожены фашистами вместе с жителями, но восстановлены после войны.</a:t>
            </a:r>
          </a:p>
        </p:txBody>
      </p:sp>
      <p:pic>
        <p:nvPicPr>
          <p:cNvPr id="62473" name="Picture 9" descr="17"/>
          <p:cNvPicPr>
            <a:picLocks noGrp="1" noChangeAspect="1" noChangeArrowheads="1"/>
          </p:cNvPicPr>
          <p:nvPr>
            <p:ph sz="half" idx="2"/>
          </p:nvPr>
        </p:nvPicPr>
        <p:blipFill>
          <a:blip r:embed="rId3" cstate="print"/>
          <a:srcRect/>
          <a:stretch>
            <a:fillRect/>
          </a:stretch>
        </p:blipFill>
        <p:spPr>
          <a:xfrm>
            <a:off x="214282" y="214290"/>
            <a:ext cx="8643998" cy="6482999"/>
          </a:xfrm>
          <a:noFill/>
          <a:ln/>
        </p:spPr>
      </p:pic>
    </p:spTree>
  </p:cSld>
  <p:clrMapOvr>
    <a:masterClrMapping/>
  </p:clrMapOvr>
  <p:transition spd="slow" advTm="9328"/>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C:\Documents and Settings\Maple\Рабочий стол\картинки\Узоры 1\21.jpg"/>
          <p:cNvPicPr>
            <a:picLocks noChangeAspect="1" noChangeArrowheads="1"/>
          </p:cNvPicPr>
          <p:nvPr/>
        </p:nvPicPr>
        <p:blipFill>
          <a:blip r:embed="rId2" cstate="email"/>
          <a:srcRect/>
          <a:stretch>
            <a:fillRect/>
          </a:stretch>
        </p:blipFill>
        <p:spPr bwMode="auto">
          <a:xfrm>
            <a:off x="0" y="-53602"/>
            <a:ext cx="9215470" cy="6911602"/>
          </a:xfrm>
          <a:prstGeom prst="rect">
            <a:avLst/>
          </a:prstGeom>
          <a:noFill/>
        </p:spPr>
      </p:pic>
      <p:pic>
        <p:nvPicPr>
          <p:cNvPr id="94215" name="Picture 7" descr="9"/>
          <p:cNvPicPr>
            <a:picLocks noGrp="1" noChangeAspect="1" noChangeArrowheads="1"/>
          </p:cNvPicPr>
          <p:nvPr>
            <p:ph sz="half" idx="2"/>
          </p:nvPr>
        </p:nvPicPr>
        <p:blipFill>
          <a:blip r:embed="rId3" cstate="print"/>
          <a:srcRect/>
          <a:stretch>
            <a:fillRect/>
          </a:stretch>
        </p:blipFill>
        <p:spPr>
          <a:xfrm>
            <a:off x="285720" y="214290"/>
            <a:ext cx="8651736" cy="6286544"/>
          </a:xfrm>
          <a:noFill/>
          <a:ln/>
        </p:spPr>
      </p:pic>
    </p:spTree>
  </p:cSld>
  <p:clrMapOvr>
    <a:masterClrMapping/>
  </p:clrMapOvr>
  <p:transition spd="slow" advTm="11172"/>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C:\Documents and Settings\Maple\Рабочий стол\картинки\Узоры 1\21.jpg"/>
          <p:cNvPicPr>
            <a:picLocks noChangeAspect="1" noChangeArrowheads="1"/>
          </p:cNvPicPr>
          <p:nvPr/>
        </p:nvPicPr>
        <p:blipFill>
          <a:blip r:embed="rId3" cstate="email"/>
          <a:srcRect/>
          <a:stretch>
            <a:fillRect/>
          </a:stretch>
        </p:blipFill>
        <p:spPr bwMode="auto">
          <a:xfrm>
            <a:off x="0" y="-53602"/>
            <a:ext cx="9215470" cy="6911602"/>
          </a:xfrm>
          <a:prstGeom prst="rect">
            <a:avLst/>
          </a:prstGeom>
          <a:noFill/>
        </p:spPr>
      </p:pic>
      <p:sp>
        <p:nvSpPr>
          <p:cNvPr id="81924" name="Text Box 4"/>
          <p:cNvSpPr txBox="1">
            <a:spLocks noChangeArrowheads="1"/>
          </p:cNvSpPr>
          <p:nvPr/>
        </p:nvSpPr>
        <p:spPr bwMode="auto">
          <a:xfrm>
            <a:off x="467544" y="2870200"/>
            <a:ext cx="3455988" cy="3600986"/>
          </a:xfrm>
          <a:prstGeom prst="rect">
            <a:avLst/>
          </a:prstGeom>
          <a:noFill/>
          <a:ln w="9525">
            <a:noFill/>
            <a:miter lim="800000"/>
            <a:headEnd/>
            <a:tailEnd/>
          </a:ln>
          <a:effectLst/>
        </p:spPr>
        <p:txBody>
          <a:bodyPr>
            <a:spAutoFit/>
          </a:bodyPr>
          <a:lstStyle/>
          <a:p>
            <a:pPr algn="l">
              <a:spcBef>
                <a:spcPct val="50000"/>
              </a:spcBef>
            </a:pPr>
            <a:r>
              <a:rPr lang="ru-RU" sz="2400" dirty="0">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Слышали вы в Хатыни Траурный перезвон? Кровь от ужаса стынет, Только раздастся он. Кажется, ты в пустыне: Выжжено все дотла.       В этой военной Хатыни , Плачут колокола </a:t>
            </a:r>
            <a:r>
              <a:rPr lang="ru-RU" sz="2400" dirty="0" smtClean="0">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a:t>
            </a:r>
          </a:p>
          <a:p>
            <a:pPr algn="l">
              <a:spcBef>
                <a:spcPct val="50000"/>
              </a:spcBef>
            </a:pPr>
            <a:r>
              <a:rPr lang="ru-RU" sz="2400" dirty="0" smtClean="0">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Всего их 26…</a:t>
            </a:r>
            <a:endParaRPr lang="ru-RU" sz="2400" dirty="0">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endParaRPr>
          </a:p>
        </p:txBody>
      </p:sp>
      <p:pic>
        <p:nvPicPr>
          <p:cNvPr id="81925" name="Picture 5" descr="Рисунок10"/>
          <p:cNvPicPr>
            <a:picLocks noChangeAspect="1" noChangeArrowheads="1"/>
          </p:cNvPicPr>
          <p:nvPr/>
        </p:nvPicPr>
        <p:blipFill>
          <a:blip r:embed="rId4" cstate="email"/>
          <a:srcRect/>
          <a:stretch>
            <a:fillRect/>
          </a:stretch>
        </p:blipFill>
        <p:spPr bwMode="auto">
          <a:xfrm>
            <a:off x="1151631" y="548680"/>
            <a:ext cx="2087815" cy="2223036"/>
          </a:xfrm>
          <a:prstGeom prst="rect">
            <a:avLst/>
          </a:prstGeom>
          <a:solidFill>
            <a:schemeClr val="bg2">
              <a:lumMod val="75000"/>
            </a:schemeClr>
          </a:solidFill>
          <a:ln w="9525">
            <a:solidFill>
              <a:schemeClr val="tx1"/>
            </a:solidFill>
          </a:ln>
        </p:spPr>
      </p:pic>
      <p:pic>
        <p:nvPicPr>
          <p:cNvPr id="81926" name="Picture 6" descr="Рисунок11"/>
          <p:cNvPicPr>
            <a:picLocks noChangeAspect="1" noChangeArrowheads="1"/>
          </p:cNvPicPr>
          <p:nvPr/>
        </p:nvPicPr>
        <p:blipFill>
          <a:blip r:embed="rId5" cstate="email"/>
          <a:srcRect/>
          <a:stretch>
            <a:fillRect/>
          </a:stretch>
        </p:blipFill>
        <p:spPr bwMode="auto">
          <a:xfrm>
            <a:off x="3923532" y="1412776"/>
            <a:ext cx="4526487" cy="4608512"/>
          </a:xfrm>
          <a:prstGeom prst="rect">
            <a:avLst/>
          </a:prstGeom>
          <a:noFill/>
          <a:ln w="12700">
            <a:solidFill>
              <a:schemeClr val="tx1"/>
            </a:solidFill>
          </a:ln>
        </p:spPr>
      </p:pic>
      <p:pic>
        <p:nvPicPr>
          <p:cNvPr id="6" name="2.Колокола России (-)_.mp3">
            <a:hlinkClick r:id="" action="ppaction://media"/>
          </p:cNvPr>
          <p:cNvPicPr>
            <a:picLocks noRot="1" noChangeAspect="1"/>
          </p:cNvPicPr>
          <p:nvPr>
            <a:audioFile r:link="rId1"/>
          </p:nvPr>
        </p:nvPicPr>
        <p:blipFill>
          <a:blip r:embed="rId6" cstate="email"/>
          <a:stretch>
            <a:fillRect/>
          </a:stretch>
        </p:blipFill>
        <p:spPr>
          <a:xfrm>
            <a:off x="8991600" y="6553200"/>
            <a:ext cx="304800" cy="304800"/>
          </a:xfrm>
          <a:prstGeom prst="rect">
            <a:avLst/>
          </a:prstGeom>
        </p:spPr>
      </p:pic>
    </p:spTree>
  </p:cSld>
  <p:clrMapOvr>
    <a:masterClrMapping/>
  </p:clrMapOvr>
  <p:transition advTm="27047"/>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9" presetClass="entr" presetSubtype="0" accel="100000" fill="hold" nodeType="withEffect">
                                  <p:stCondLst>
                                    <p:cond delay="0"/>
                                  </p:stCondLst>
                                  <p:childTnLst>
                                    <p:set>
                                      <p:cBhvr>
                                        <p:cTn id="6" dur="1" fill="hold">
                                          <p:stCondLst>
                                            <p:cond delay="0"/>
                                          </p:stCondLst>
                                        </p:cTn>
                                        <p:tgtEl>
                                          <p:spTgt spid="81924">
                                            <p:txEl>
                                              <p:pRg st="0" end="0"/>
                                            </p:txEl>
                                          </p:spTgt>
                                        </p:tgtEl>
                                        <p:attrNameLst>
                                          <p:attrName>style.visibility</p:attrName>
                                        </p:attrNameLst>
                                      </p:cBhvr>
                                      <p:to>
                                        <p:strVal val="visible"/>
                                      </p:to>
                                    </p:set>
                                    <p:anim calcmode="lin" valueType="num">
                                      <p:cBhvr>
                                        <p:cTn id="7" dur="3000" fill="hold"/>
                                        <p:tgtEl>
                                          <p:spTgt spid="81924">
                                            <p:txEl>
                                              <p:pRg st="0" end="0"/>
                                            </p:txEl>
                                          </p:spTgt>
                                        </p:tgtEl>
                                        <p:attrNameLst>
                                          <p:attrName>ppt_h</p:attrName>
                                        </p:attrNameLst>
                                      </p:cBhvr>
                                      <p:tavLst>
                                        <p:tav tm="0">
                                          <p:val>
                                            <p:strVal val="#ppt_h/20"/>
                                          </p:val>
                                        </p:tav>
                                        <p:tav tm="50000">
                                          <p:val>
                                            <p:strVal val="#ppt_h/20"/>
                                          </p:val>
                                        </p:tav>
                                        <p:tav tm="100000">
                                          <p:val>
                                            <p:strVal val="#ppt_h"/>
                                          </p:val>
                                        </p:tav>
                                      </p:tavLst>
                                    </p:anim>
                                    <p:anim calcmode="lin" valueType="num">
                                      <p:cBhvr>
                                        <p:cTn id="8" dur="3000" fill="hold"/>
                                        <p:tgtEl>
                                          <p:spTgt spid="81924">
                                            <p:txEl>
                                              <p:pRg st="0" end="0"/>
                                            </p:txEl>
                                          </p:spTgt>
                                        </p:tgtEl>
                                        <p:attrNameLst>
                                          <p:attrName>ppt_w</p:attrName>
                                        </p:attrNameLst>
                                      </p:cBhvr>
                                      <p:tavLst>
                                        <p:tav tm="0">
                                          <p:val>
                                            <p:strVal val="#ppt_w+.3"/>
                                          </p:val>
                                        </p:tav>
                                        <p:tav tm="50000">
                                          <p:val>
                                            <p:strVal val="#ppt_w+.3"/>
                                          </p:val>
                                        </p:tav>
                                        <p:tav tm="100000">
                                          <p:val>
                                            <p:strVal val="#ppt_w"/>
                                          </p:val>
                                        </p:tav>
                                      </p:tavLst>
                                    </p:anim>
                                    <p:anim calcmode="lin" valueType="num">
                                      <p:cBhvr>
                                        <p:cTn id="9" dur="3000" fill="hold"/>
                                        <p:tgtEl>
                                          <p:spTgt spid="81924">
                                            <p:txEl>
                                              <p:pRg st="0" end="0"/>
                                            </p:txEl>
                                          </p:spTgt>
                                        </p:tgtEl>
                                        <p:attrNameLst>
                                          <p:attrName>ppt_x</p:attrName>
                                        </p:attrNameLst>
                                      </p:cBhvr>
                                      <p:tavLst>
                                        <p:tav tm="0">
                                          <p:val>
                                            <p:strVal val="#ppt_x-.3"/>
                                          </p:val>
                                        </p:tav>
                                        <p:tav tm="50000">
                                          <p:val>
                                            <p:strVal val="#ppt_x"/>
                                          </p:val>
                                        </p:tav>
                                        <p:tav tm="100000">
                                          <p:val>
                                            <p:strVal val="#ppt_x"/>
                                          </p:val>
                                        </p:tav>
                                      </p:tavLst>
                                    </p:anim>
                                    <p:anim calcmode="lin" valueType="num">
                                      <p:cBhvr>
                                        <p:cTn id="10" dur="3000" fill="hold"/>
                                        <p:tgtEl>
                                          <p:spTgt spid="81924">
                                            <p:txEl>
                                              <p:pRg st="0" end="0"/>
                                            </p:txEl>
                                          </p:spTgt>
                                        </p:tgtEl>
                                        <p:attrNameLst>
                                          <p:attrName>ppt_y</p:attrName>
                                        </p:attrNameLst>
                                      </p:cBhvr>
                                      <p:tavLst>
                                        <p:tav tm="0">
                                          <p:val>
                                            <p:strVal val="#ppt_y"/>
                                          </p:val>
                                        </p:tav>
                                        <p:tav tm="100000">
                                          <p:val>
                                            <p:strVal val="#ppt_y"/>
                                          </p:val>
                                        </p:tav>
                                      </p:tavLst>
                                    </p:anim>
                                  </p:childTnLst>
                                </p:cTn>
                              </p:par>
                              <p:par>
                                <p:cTn id="11" presetID="39" presetClass="entr" presetSubtype="0" accel="100000" fill="hold" nodeType="withEffect">
                                  <p:stCondLst>
                                    <p:cond delay="0"/>
                                  </p:stCondLst>
                                  <p:childTnLst>
                                    <p:set>
                                      <p:cBhvr>
                                        <p:cTn id="12" dur="1" fill="hold">
                                          <p:stCondLst>
                                            <p:cond delay="0"/>
                                          </p:stCondLst>
                                        </p:cTn>
                                        <p:tgtEl>
                                          <p:spTgt spid="81924">
                                            <p:txEl>
                                              <p:pRg st="1" end="1"/>
                                            </p:txEl>
                                          </p:spTgt>
                                        </p:tgtEl>
                                        <p:attrNameLst>
                                          <p:attrName>style.visibility</p:attrName>
                                        </p:attrNameLst>
                                      </p:cBhvr>
                                      <p:to>
                                        <p:strVal val="visible"/>
                                      </p:to>
                                    </p:set>
                                    <p:anim calcmode="lin" valueType="num">
                                      <p:cBhvr>
                                        <p:cTn id="13" dur="3000" fill="hold"/>
                                        <p:tgtEl>
                                          <p:spTgt spid="81924">
                                            <p:txEl>
                                              <p:pRg st="1" end="1"/>
                                            </p:txEl>
                                          </p:spTgt>
                                        </p:tgtEl>
                                        <p:attrNameLst>
                                          <p:attrName>ppt_h</p:attrName>
                                        </p:attrNameLst>
                                      </p:cBhvr>
                                      <p:tavLst>
                                        <p:tav tm="0">
                                          <p:val>
                                            <p:strVal val="#ppt_h/20"/>
                                          </p:val>
                                        </p:tav>
                                        <p:tav tm="50000">
                                          <p:val>
                                            <p:strVal val="#ppt_h/20"/>
                                          </p:val>
                                        </p:tav>
                                        <p:tav tm="100000">
                                          <p:val>
                                            <p:strVal val="#ppt_h"/>
                                          </p:val>
                                        </p:tav>
                                      </p:tavLst>
                                    </p:anim>
                                    <p:anim calcmode="lin" valueType="num">
                                      <p:cBhvr>
                                        <p:cTn id="14" dur="3000" fill="hold"/>
                                        <p:tgtEl>
                                          <p:spTgt spid="81924">
                                            <p:txEl>
                                              <p:pRg st="1" end="1"/>
                                            </p:txEl>
                                          </p:spTgt>
                                        </p:tgtEl>
                                        <p:attrNameLst>
                                          <p:attrName>ppt_w</p:attrName>
                                        </p:attrNameLst>
                                      </p:cBhvr>
                                      <p:tavLst>
                                        <p:tav tm="0">
                                          <p:val>
                                            <p:strVal val="#ppt_w+.3"/>
                                          </p:val>
                                        </p:tav>
                                        <p:tav tm="50000">
                                          <p:val>
                                            <p:strVal val="#ppt_w+.3"/>
                                          </p:val>
                                        </p:tav>
                                        <p:tav tm="100000">
                                          <p:val>
                                            <p:strVal val="#ppt_w"/>
                                          </p:val>
                                        </p:tav>
                                      </p:tavLst>
                                    </p:anim>
                                    <p:anim calcmode="lin" valueType="num">
                                      <p:cBhvr>
                                        <p:cTn id="15" dur="3000" fill="hold"/>
                                        <p:tgtEl>
                                          <p:spTgt spid="81924">
                                            <p:txEl>
                                              <p:pRg st="1" end="1"/>
                                            </p:txEl>
                                          </p:spTgt>
                                        </p:tgtEl>
                                        <p:attrNameLst>
                                          <p:attrName>ppt_x</p:attrName>
                                        </p:attrNameLst>
                                      </p:cBhvr>
                                      <p:tavLst>
                                        <p:tav tm="0">
                                          <p:val>
                                            <p:strVal val="#ppt_x-.3"/>
                                          </p:val>
                                        </p:tav>
                                        <p:tav tm="50000">
                                          <p:val>
                                            <p:strVal val="#ppt_x"/>
                                          </p:val>
                                        </p:tav>
                                        <p:tav tm="100000">
                                          <p:val>
                                            <p:strVal val="#ppt_x"/>
                                          </p:val>
                                        </p:tav>
                                      </p:tavLst>
                                    </p:anim>
                                    <p:anim calcmode="lin" valueType="num">
                                      <p:cBhvr>
                                        <p:cTn id="16" dur="3000" fill="hold"/>
                                        <p:tgtEl>
                                          <p:spTgt spid="81924">
                                            <p:txEl>
                                              <p:pRg st="1" end="1"/>
                                            </p:txEl>
                                          </p:spTgt>
                                        </p:tgtEl>
                                        <p:attrNameLst>
                                          <p:attrName>ppt_y</p:attrName>
                                        </p:attrNameLst>
                                      </p:cBhvr>
                                      <p:tavLst>
                                        <p:tav tm="0">
                                          <p:val>
                                            <p:strVal val="#ppt_y"/>
                                          </p:val>
                                        </p:tav>
                                        <p:tav tm="100000">
                                          <p:val>
                                            <p:strVal val="#ppt_y"/>
                                          </p:val>
                                        </p:tav>
                                      </p:tavLst>
                                    </p:anim>
                                  </p:childTnLst>
                                </p:cTn>
                              </p:par>
                              <p:par>
                                <p:cTn id="17" presetID="1" presetClass="mediacall" presetSubtype="0" fill="hold" nodeType="withEffect">
                                  <p:stCondLst>
                                    <p:cond delay="0"/>
                                  </p:stCondLst>
                                  <p:childTnLst>
                                    <p:cmd type="call" cmd="playFrom(0.0)">
                                      <p:cBhvr>
                                        <p:cTn id="18" dur="1"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numSld="35">
                <p:cTn id="19" fill="hold" display="0">
                  <p:stCondLst>
                    <p:cond delay="indefinite"/>
                  </p:stCondLst>
                  <p:endCondLst>
                    <p:cond evt="onPrev" delay="0">
                      <p:tgtEl>
                        <p:sldTgt/>
                      </p:tgtEl>
                    </p:cond>
                    <p:cond evt="onStopAudio" delay="0">
                      <p:tgtEl>
                        <p:sldTgt/>
                      </p:tgtEl>
                    </p:cond>
                  </p:endCondLst>
                </p:cTn>
                <p:tgtEl>
                  <p:spTgt spid="6"/>
                </p:tgtEl>
              </p:cMediaNode>
            </p:audio>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C:\Documents and Settings\Maple\Рабочий стол\картинки\Узоры 1\21.jpg"/>
          <p:cNvPicPr>
            <a:picLocks noChangeAspect="1" noChangeArrowheads="1"/>
          </p:cNvPicPr>
          <p:nvPr/>
        </p:nvPicPr>
        <p:blipFill>
          <a:blip r:embed="rId2" cstate="email"/>
          <a:srcRect/>
          <a:stretch>
            <a:fillRect/>
          </a:stretch>
        </p:blipFill>
        <p:spPr bwMode="auto">
          <a:xfrm>
            <a:off x="0" y="-53602"/>
            <a:ext cx="9215470" cy="6911602"/>
          </a:xfrm>
          <a:prstGeom prst="rect">
            <a:avLst/>
          </a:prstGeom>
          <a:noFill/>
        </p:spPr>
      </p:pic>
      <p:pic>
        <p:nvPicPr>
          <p:cNvPr id="5122" name="Picture 2" descr="C:\Documents and Settings\All Users\Документы\Мои рисунки\Хатынь\х6.jpg"/>
          <p:cNvPicPr>
            <a:picLocks noChangeAspect="1" noChangeArrowheads="1"/>
          </p:cNvPicPr>
          <p:nvPr/>
        </p:nvPicPr>
        <p:blipFill rotWithShape="1">
          <a:blip r:embed="rId3" cstate="print"/>
          <a:srcRect l="31244" t="583" r="25495" b="-583"/>
          <a:stretch/>
        </p:blipFill>
        <p:spPr bwMode="auto">
          <a:xfrm>
            <a:off x="611560" y="476671"/>
            <a:ext cx="3239220" cy="5623763"/>
          </a:xfrm>
          <a:prstGeom prst="rect">
            <a:avLst/>
          </a:prstGeom>
          <a:noFill/>
          <a:ln w="12700">
            <a:solidFill>
              <a:schemeClr val="tx2">
                <a:lumMod val="75000"/>
              </a:schemeClr>
            </a:solidFill>
          </a:ln>
        </p:spPr>
      </p:pic>
      <p:sp>
        <p:nvSpPr>
          <p:cNvPr id="3" name="Прямоугольник 2"/>
          <p:cNvSpPr/>
          <p:nvPr/>
        </p:nvSpPr>
        <p:spPr>
          <a:xfrm>
            <a:off x="3923928" y="1026394"/>
            <a:ext cx="4786346" cy="4524315"/>
          </a:xfrm>
          <a:prstGeom prst="rect">
            <a:avLst/>
          </a:prstGeom>
        </p:spPr>
        <p:txBody>
          <a:bodyPr wrap="square">
            <a:spAutoFit/>
          </a:bodyPr>
          <a:lstStyle/>
          <a:p>
            <a:r>
              <a:rPr lang="ru-RU" sz="2400" dirty="0" smtClean="0">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Примолкнет звон у бывшей хаты крайней,</a:t>
            </a:r>
          </a:p>
          <a:p>
            <a:r>
              <a:rPr lang="ru-RU" sz="2400" dirty="0" smtClean="0">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Но над другой плитой откликнется печально.</a:t>
            </a:r>
          </a:p>
          <a:p>
            <a:r>
              <a:rPr lang="ru-RU" sz="2400" dirty="0" smtClean="0">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И вдруг призывом этот звук</a:t>
            </a:r>
          </a:p>
          <a:p>
            <a:r>
              <a:rPr lang="ru-RU" sz="2400" dirty="0" smtClean="0">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Проймет до дрожи в теле:</a:t>
            </a:r>
          </a:p>
          <a:p>
            <a:r>
              <a:rPr lang="ru-RU" sz="2400" dirty="0" smtClean="0">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«Не забывайте наших мук,</a:t>
            </a:r>
          </a:p>
          <a:p>
            <a:r>
              <a:rPr lang="ru-RU" sz="2400" dirty="0" smtClean="0">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Мы жить, мы жить хотели!»</a:t>
            </a:r>
          </a:p>
          <a:p>
            <a:r>
              <a:rPr lang="ru-RU" sz="2400" dirty="0" smtClean="0">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Так день и ночь печаль и гнев</a:t>
            </a:r>
          </a:p>
          <a:p>
            <a:r>
              <a:rPr lang="ru-RU" sz="2400" dirty="0" smtClean="0">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Блуждают по долине,</a:t>
            </a:r>
          </a:p>
          <a:p>
            <a:r>
              <a:rPr lang="ru-RU" sz="2400" dirty="0" smtClean="0">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Над скорбным звоном в вышине</a:t>
            </a:r>
          </a:p>
          <a:p>
            <a:r>
              <a:rPr lang="ru-RU" sz="2400" dirty="0" smtClean="0">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Лишь отзвук журавлиный.</a:t>
            </a:r>
            <a:endParaRPr lang="ru-RU" sz="2400" dirty="0">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endParaRPr>
          </a:p>
        </p:txBody>
      </p:sp>
    </p:spTree>
  </p:cSld>
  <p:clrMapOvr>
    <a:masterClrMapping/>
  </p:clrMapOvr>
  <p:transition advTm="33578"/>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9" presetClass="entr" presetSubtype="0" accel="10000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3000" fill="hold"/>
                                        <p:tgtEl>
                                          <p:spTgt spid="3">
                                            <p:txEl>
                                              <p:pRg st="0" end="0"/>
                                            </p:txEl>
                                          </p:spTgt>
                                        </p:tgtEl>
                                        <p:attrNameLst>
                                          <p:attrName>ppt_h</p:attrName>
                                        </p:attrNameLst>
                                      </p:cBhvr>
                                      <p:tavLst>
                                        <p:tav tm="0">
                                          <p:val>
                                            <p:strVal val="#ppt_h/20"/>
                                          </p:val>
                                        </p:tav>
                                        <p:tav tm="50000">
                                          <p:val>
                                            <p:strVal val="#ppt_h/20"/>
                                          </p:val>
                                        </p:tav>
                                        <p:tav tm="100000">
                                          <p:val>
                                            <p:strVal val="#ppt_h"/>
                                          </p:val>
                                        </p:tav>
                                      </p:tavLst>
                                    </p:anim>
                                    <p:anim calcmode="lin" valueType="num">
                                      <p:cBhvr>
                                        <p:cTn id="8" dur="3000" fill="hold"/>
                                        <p:tgtEl>
                                          <p:spTgt spid="3">
                                            <p:txEl>
                                              <p:pRg st="0" end="0"/>
                                            </p:txEl>
                                          </p:spTgt>
                                        </p:tgtEl>
                                        <p:attrNameLst>
                                          <p:attrName>ppt_w</p:attrName>
                                        </p:attrNameLst>
                                      </p:cBhvr>
                                      <p:tavLst>
                                        <p:tav tm="0">
                                          <p:val>
                                            <p:strVal val="#ppt_w+.3"/>
                                          </p:val>
                                        </p:tav>
                                        <p:tav tm="50000">
                                          <p:val>
                                            <p:strVal val="#ppt_w+.3"/>
                                          </p:val>
                                        </p:tav>
                                        <p:tav tm="100000">
                                          <p:val>
                                            <p:strVal val="#ppt_w"/>
                                          </p:val>
                                        </p:tav>
                                      </p:tavLst>
                                    </p:anim>
                                    <p:anim calcmode="lin" valueType="num">
                                      <p:cBhvr>
                                        <p:cTn id="9" dur="3000" fill="hold"/>
                                        <p:tgtEl>
                                          <p:spTgt spid="3">
                                            <p:txEl>
                                              <p:pRg st="0" end="0"/>
                                            </p:txEl>
                                          </p:spTgt>
                                        </p:tgtEl>
                                        <p:attrNameLst>
                                          <p:attrName>ppt_x</p:attrName>
                                        </p:attrNameLst>
                                      </p:cBhvr>
                                      <p:tavLst>
                                        <p:tav tm="0">
                                          <p:val>
                                            <p:strVal val="#ppt_x-.3"/>
                                          </p:val>
                                        </p:tav>
                                        <p:tav tm="50000">
                                          <p:val>
                                            <p:strVal val="#ppt_x"/>
                                          </p:val>
                                        </p:tav>
                                        <p:tav tm="100000">
                                          <p:val>
                                            <p:strVal val="#ppt_x"/>
                                          </p:val>
                                        </p:tav>
                                      </p:tavLst>
                                    </p:anim>
                                    <p:anim calcmode="lin" valueType="num">
                                      <p:cBhvr>
                                        <p:cTn id="10" dur="3000" fill="hold"/>
                                        <p:tgtEl>
                                          <p:spTgt spid="3">
                                            <p:txEl>
                                              <p:pRg st="0" end="0"/>
                                            </p:txEl>
                                          </p:spTgt>
                                        </p:tgtEl>
                                        <p:attrNameLst>
                                          <p:attrName>ppt_y</p:attrName>
                                        </p:attrNameLst>
                                      </p:cBhvr>
                                      <p:tavLst>
                                        <p:tav tm="0">
                                          <p:val>
                                            <p:strVal val="#ppt_y"/>
                                          </p:val>
                                        </p:tav>
                                        <p:tav tm="100000">
                                          <p:val>
                                            <p:strVal val="#ppt_y"/>
                                          </p:val>
                                        </p:tav>
                                      </p:tavLst>
                                    </p:anim>
                                  </p:childTnLst>
                                </p:cTn>
                              </p:par>
                              <p:par>
                                <p:cTn id="11" presetID="39" presetClass="entr" presetSubtype="0" accel="100000" fill="hold" nodeType="with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p:cTn id="13" dur="3000" fill="hold"/>
                                        <p:tgtEl>
                                          <p:spTgt spid="3">
                                            <p:txEl>
                                              <p:pRg st="1" end="1"/>
                                            </p:txEl>
                                          </p:spTgt>
                                        </p:tgtEl>
                                        <p:attrNameLst>
                                          <p:attrName>ppt_h</p:attrName>
                                        </p:attrNameLst>
                                      </p:cBhvr>
                                      <p:tavLst>
                                        <p:tav tm="0">
                                          <p:val>
                                            <p:strVal val="#ppt_h/20"/>
                                          </p:val>
                                        </p:tav>
                                        <p:tav tm="50000">
                                          <p:val>
                                            <p:strVal val="#ppt_h/20"/>
                                          </p:val>
                                        </p:tav>
                                        <p:tav tm="100000">
                                          <p:val>
                                            <p:strVal val="#ppt_h"/>
                                          </p:val>
                                        </p:tav>
                                      </p:tavLst>
                                    </p:anim>
                                    <p:anim calcmode="lin" valueType="num">
                                      <p:cBhvr>
                                        <p:cTn id="14" dur="3000" fill="hold"/>
                                        <p:tgtEl>
                                          <p:spTgt spid="3">
                                            <p:txEl>
                                              <p:pRg st="1" end="1"/>
                                            </p:txEl>
                                          </p:spTgt>
                                        </p:tgtEl>
                                        <p:attrNameLst>
                                          <p:attrName>ppt_w</p:attrName>
                                        </p:attrNameLst>
                                      </p:cBhvr>
                                      <p:tavLst>
                                        <p:tav tm="0">
                                          <p:val>
                                            <p:strVal val="#ppt_w+.3"/>
                                          </p:val>
                                        </p:tav>
                                        <p:tav tm="50000">
                                          <p:val>
                                            <p:strVal val="#ppt_w+.3"/>
                                          </p:val>
                                        </p:tav>
                                        <p:tav tm="100000">
                                          <p:val>
                                            <p:strVal val="#ppt_w"/>
                                          </p:val>
                                        </p:tav>
                                      </p:tavLst>
                                    </p:anim>
                                    <p:anim calcmode="lin" valueType="num">
                                      <p:cBhvr>
                                        <p:cTn id="15" dur="3000" fill="hold"/>
                                        <p:tgtEl>
                                          <p:spTgt spid="3">
                                            <p:txEl>
                                              <p:pRg st="1" end="1"/>
                                            </p:txEl>
                                          </p:spTgt>
                                        </p:tgtEl>
                                        <p:attrNameLst>
                                          <p:attrName>ppt_x</p:attrName>
                                        </p:attrNameLst>
                                      </p:cBhvr>
                                      <p:tavLst>
                                        <p:tav tm="0">
                                          <p:val>
                                            <p:strVal val="#ppt_x-.3"/>
                                          </p:val>
                                        </p:tav>
                                        <p:tav tm="50000">
                                          <p:val>
                                            <p:strVal val="#ppt_x"/>
                                          </p:val>
                                        </p:tav>
                                        <p:tav tm="100000">
                                          <p:val>
                                            <p:strVal val="#ppt_x"/>
                                          </p:val>
                                        </p:tav>
                                      </p:tavLst>
                                    </p:anim>
                                    <p:anim calcmode="lin" valueType="num">
                                      <p:cBhvr>
                                        <p:cTn id="16" dur="3000" fill="hold"/>
                                        <p:tgtEl>
                                          <p:spTgt spid="3">
                                            <p:txEl>
                                              <p:pRg st="1" end="1"/>
                                            </p:txEl>
                                          </p:spTgt>
                                        </p:tgtEl>
                                        <p:attrNameLst>
                                          <p:attrName>ppt_y</p:attrName>
                                        </p:attrNameLst>
                                      </p:cBhvr>
                                      <p:tavLst>
                                        <p:tav tm="0">
                                          <p:val>
                                            <p:strVal val="#ppt_y"/>
                                          </p:val>
                                        </p:tav>
                                        <p:tav tm="100000">
                                          <p:val>
                                            <p:strVal val="#ppt_y"/>
                                          </p:val>
                                        </p:tav>
                                      </p:tavLst>
                                    </p:anim>
                                  </p:childTnLst>
                                </p:cTn>
                              </p:par>
                              <p:par>
                                <p:cTn id="17" presetID="39" presetClass="entr" presetSubtype="0" accel="100000" fill="hold" nodeType="with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p:cTn id="19" dur="3000" fill="hold"/>
                                        <p:tgtEl>
                                          <p:spTgt spid="3">
                                            <p:txEl>
                                              <p:pRg st="2" end="2"/>
                                            </p:txEl>
                                          </p:spTgt>
                                        </p:tgtEl>
                                        <p:attrNameLst>
                                          <p:attrName>ppt_h</p:attrName>
                                        </p:attrNameLst>
                                      </p:cBhvr>
                                      <p:tavLst>
                                        <p:tav tm="0">
                                          <p:val>
                                            <p:strVal val="#ppt_h/20"/>
                                          </p:val>
                                        </p:tav>
                                        <p:tav tm="50000">
                                          <p:val>
                                            <p:strVal val="#ppt_h/20"/>
                                          </p:val>
                                        </p:tav>
                                        <p:tav tm="100000">
                                          <p:val>
                                            <p:strVal val="#ppt_h"/>
                                          </p:val>
                                        </p:tav>
                                      </p:tavLst>
                                    </p:anim>
                                    <p:anim calcmode="lin" valueType="num">
                                      <p:cBhvr>
                                        <p:cTn id="20" dur="3000" fill="hold"/>
                                        <p:tgtEl>
                                          <p:spTgt spid="3">
                                            <p:txEl>
                                              <p:pRg st="2" end="2"/>
                                            </p:txEl>
                                          </p:spTgt>
                                        </p:tgtEl>
                                        <p:attrNameLst>
                                          <p:attrName>ppt_w</p:attrName>
                                        </p:attrNameLst>
                                      </p:cBhvr>
                                      <p:tavLst>
                                        <p:tav tm="0">
                                          <p:val>
                                            <p:strVal val="#ppt_w+.3"/>
                                          </p:val>
                                        </p:tav>
                                        <p:tav tm="50000">
                                          <p:val>
                                            <p:strVal val="#ppt_w+.3"/>
                                          </p:val>
                                        </p:tav>
                                        <p:tav tm="100000">
                                          <p:val>
                                            <p:strVal val="#ppt_w"/>
                                          </p:val>
                                        </p:tav>
                                      </p:tavLst>
                                    </p:anim>
                                    <p:anim calcmode="lin" valueType="num">
                                      <p:cBhvr>
                                        <p:cTn id="21" dur="3000" fill="hold"/>
                                        <p:tgtEl>
                                          <p:spTgt spid="3">
                                            <p:txEl>
                                              <p:pRg st="2" end="2"/>
                                            </p:txEl>
                                          </p:spTgt>
                                        </p:tgtEl>
                                        <p:attrNameLst>
                                          <p:attrName>ppt_x</p:attrName>
                                        </p:attrNameLst>
                                      </p:cBhvr>
                                      <p:tavLst>
                                        <p:tav tm="0">
                                          <p:val>
                                            <p:strVal val="#ppt_x-.3"/>
                                          </p:val>
                                        </p:tav>
                                        <p:tav tm="50000">
                                          <p:val>
                                            <p:strVal val="#ppt_x"/>
                                          </p:val>
                                        </p:tav>
                                        <p:tav tm="100000">
                                          <p:val>
                                            <p:strVal val="#ppt_x"/>
                                          </p:val>
                                        </p:tav>
                                      </p:tavLst>
                                    </p:anim>
                                    <p:anim calcmode="lin" valueType="num">
                                      <p:cBhvr>
                                        <p:cTn id="22" dur="3000" fill="hold"/>
                                        <p:tgtEl>
                                          <p:spTgt spid="3">
                                            <p:txEl>
                                              <p:pRg st="2" end="2"/>
                                            </p:txEl>
                                          </p:spTgt>
                                        </p:tgtEl>
                                        <p:attrNameLst>
                                          <p:attrName>ppt_y</p:attrName>
                                        </p:attrNameLst>
                                      </p:cBhvr>
                                      <p:tavLst>
                                        <p:tav tm="0">
                                          <p:val>
                                            <p:strVal val="#ppt_y"/>
                                          </p:val>
                                        </p:tav>
                                        <p:tav tm="100000">
                                          <p:val>
                                            <p:strVal val="#ppt_y"/>
                                          </p:val>
                                        </p:tav>
                                      </p:tavLst>
                                    </p:anim>
                                  </p:childTnLst>
                                </p:cTn>
                              </p:par>
                              <p:par>
                                <p:cTn id="23" presetID="39" presetClass="entr" presetSubtype="0" accel="100000" fill="hold" nodeType="with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p:cTn id="25" dur="3000" fill="hold"/>
                                        <p:tgtEl>
                                          <p:spTgt spid="3">
                                            <p:txEl>
                                              <p:pRg st="3" end="3"/>
                                            </p:txEl>
                                          </p:spTgt>
                                        </p:tgtEl>
                                        <p:attrNameLst>
                                          <p:attrName>ppt_h</p:attrName>
                                        </p:attrNameLst>
                                      </p:cBhvr>
                                      <p:tavLst>
                                        <p:tav tm="0">
                                          <p:val>
                                            <p:strVal val="#ppt_h/20"/>
                                          </p:val>
                                        </p:tav>
                                        <p:tav tm="50000">
                                          <p:val>
                                            <p:strVal val="#ppt_h/20"/>
                                          </p:val>
                                        </p:tav>
                                        <p:tav tm="100000">
                                          <p:val>
                                            <p:strVal val="#ppt_h"/>
                                          </p:val>
                                        </p:tav>
                                      </p:tavLst>
                                    </p:anim>
                                    <p:anim calcmode="lin" valueType="num">
                                      <p:cBhvr>
                                        <p:cTn id="26" dur="3000" fill="hold"/>
                                        <p:tgtEl>
                                          <p:spTgt spid="3">
                                            <p:txEl>
                                              <p:pRg st="3" end="3"/>
                                            </p:txEl>
                                          </p:spTgt>
                                        </p:tgtEl>
                                        <p:attrNameLst>
                                          <p:attrName>ppt_w</p:attrName>
                                        </p:attrNameLst>
                                      </p:cBhvr>
                                      <p:tavLst>
                                        <p:tav tm="0">
                                          <p:val>
                                            <p:strVal val="#ppt_w+.3"/>
                                          </p:val>
                                        </p:tav>
                                        <p:tav tm="50000">
                                          <p:val>
                                            <p:strVal val="#ppt_w+.3"/>
                                          </p:val>
                                        </p:tav>
                                        <p:tav tm="100000">
                                          <p:val>
                                            <p:strVal val="#ppt_w"/>
                                          </p:val>
                                        </p:tav>
                                      </p:tavLst>
                                    </p:anim>
                                    <p:anim calcmode="lin" valueType="num">
                                      <p:cBhvr>
                                        <p:cTn id="27" dur="3000" fill="hold"/>
                                        <p:tgtEl>
                                          <p:spTgt spid="3">
                                            <p:txEl>
                                              <p:pRg st="3" end="3"/>
                                            </p:txEl>
                                          </p:spTgt>
                                        </p:tgtEl>
                                        <p:attrNameLst>
                                          <p:attrName>ppt_x</p:attrName>
                                        </p:attrNameLst>
                                      </p:cBhvr>
                                      <p:tavLst>
                                        <p:tav tm="0">
                                          <p:val>
                                            <p:strVal val="#ppt_x-.3"/>
                                          </p:val>
                                        </p:tav>
                                        <p:tav tm="50000">
                                          <p:val>
                                            <p:strVal val="#ppt_x"/>
                                          </p:val>
                                        </p:tav>
                                        <p:tav tm="100000">
                                          <p:val>
                                            <p:strVal val="#ppt_x"/>
                                          </p:val>
                                        </p:tav>
                                      </p:tavLst>
                                    </p:anim>
                                    <p:anim calcmode="lin" valueType="num">
                                      <p:cBhvr>
                                        <p:cTn id="28" dur="3000" fill="hold"/>
                                        <p:tgtEl>
                                          <p:spTgt spid="3">
                                            <p:txEl>
                                              <p:pRg st="3" end="3"/>
                                            </p:txEl>
                                          </p:spTgt>
                                        </p:tgtEl>
                                        <p:attrNameLst>
                                          <p:attrName>ppt_y</p:attrName>
                                        </p:attrNameLst>
                                      </p:cBhvr>
                                      <p:tavLst>
                                        <p:tav tm="0">
                                          <p:val>
                                            <p:strVal val="#ppt_y"/>
                                          </p:val>
                                        </p:tav>
                                        <p:tav tm="100000">
                                          <p:val>
                                            <p:strVal val="#ppt_y"/>
                                          </p:val>
                                        </p:tav>
                                      </p:tavLst>
                                    </p:anim>
                                  </p:childTnLst>
                                </p:cTn>
                              </p:par>
                              <p:par>
                                <p:cTn id="29" presetID="39" presetClass="entr" presetSubtype="0" accel="100000" fill="hold" nodeType="with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p:cTn id="31" dur="3000" fill="hold"/>
                                        <p:tgtEl>
                                          <p:spTgt spid="3">
                                            <p:txEl>
                                              <p:pRg st="4" end="4"/>
                                            </p:txEl>
                                          </p:spTgt>
                                        </p:tgtEl>
                                        <p:attrNameLst>
                                          <p:attrName>ppt_h</p:attrName>
                                        </p:attrNameLst>
                                      </p:cBhvr>
                                      <p:tavLst>
                                        <p:tav tm="0">
                                          <p:val>
                                            <p:strVal val="#ppt_h/20"/>
                                          </p:val>
                                        </p:tav>
                                        <p:tav tm="50000">
                                          <p:val>
                                            <p:strVal val="#ppt_h/20"/>
                                          </p:val>
                                        </p:tav>
                                        <p:tav tm="100000">
                                          <p:val>
                                            <p:strVal val="#ppt_h"/>
                                          </p:val>
                                        </p:tav>
                                      </p:tavLst>
                                    </p:anim>
                                    <p:anim calcmode="lin" valueType="num">
                                      <p:cBhvr>
                                        <p:cTn id="32" dur="3000" fill="hold"/>
                                        <p:tgtEl>
                                          <p:spTgt spid="3">
                                            <p:txEl>
                                              <p:pRg st="4" end="4"/>
                                            </p:txEl>
                                          </p:spTgt>
                                        </p:tgtEl>
                                        <p:attrNameLst>
                                          <p:attrName>ppt_w</p:attrName>
                                        </p:attrNameLst>
                                      </p:cBhvr>
                                      <p:tavLst>
                                        <p:tav tm="0">
                                          <p:val>
                                            <p:strVal val="#ppt_w+.3"/>
                                          </p:val>
                                        </p:tav>
                                        <p:tav tm="50000">
                                          <p:val>
                                            <p:strVal val="#ppt_w+.3"/>
                                          </p:val>
                                        </p:tav>
                                        <p:tav tm="100000">
                                          <p:val>
                                            <p:strVal val="#ppt_w"/>
                                          </p:val>
                                        </p:tav>
                                      </p:tavLst>
                                    </p:anim>
                                    <p:anim calcmode="lin" valueType="num">
                                      <p:cBhvr>
                                        <p:cTn id="33" dur="3000" fill="hold"/>
                                        <p:tgtEl>
                                          <p:spTgt spid="3">
                                            <p:txEl>
                                              <p:pRg st="4" end="4"/>
                                            </p:txEl>
                                          </p:spTgt>
                                        </p:tgtEl>
                                        <p:attrNameLst>
                                          <p:attrName>ppt_x</p:attrName>
                                        </p:attrNameLst>
                                      </p:cBhvr>
                                      <p:tavLst>
                                        <p:tav tm="0">
                                          <p:val>
                                            <p:strVal val="#ppt_x-.3"/>
                                          </p:val>
                                        </p:tav>
                                        <p:tav tm="50000">
                                          <p:val>
                                            <p:strVal val="#ppt_x"/>
                                          </p:val>
                                        </p:tav>
                                        <p:tav tm="100000">
                                          <p:val>
                                            <p:strVal val="#ppt_x"/>
                                          </p:val>
                                        </p:tav>
                                      </p:tavLst>
                                    </p:anim>
                                    <p:anim calcmode="lin" valueType="num">
                                      <p:cBhvr>
                                        <p:cTn id="34" dur="3000" fill="hold"/>
                                        <p:tgtEl>
                                          <p:spTgt spid="3">
                                            <p:txEl>
                                              <p:pRg st="4" end="4"/>
                                            </p:txEl>
                                          </p:spTgt>
                                        </p:tgtEl>
                                        <p:attrNameLst>
                                          <p:attrName>ppt_y</p:attrName>
                                        </p:attrNameLst>
                                      </p:cBhvr>
                                      <p:tavLst>
                                        <p:tav tm="0">
                                          <p:val>
                                            <p:strVal val="#ppt_y"/>
                                          </p:val>
                                        </p:tav>
                                        <p:tav tm="100000">
                                          <p:val>
                                            <p:strVal val="#ppt_y"/>
                                          </p:val>
                                        </p:tav>
                                      </p:tavLst>
                                    </p:anim>
                                  </p:childTnLst>
                                </p:cTn>
                              </p:par>
                              <p:par>
                                <p:cTn id="35" presetID="39" presetClass="entr" presetSubtype="0" accel="100000" fill="hold" nodeType="with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p:cTn id="37" dur="3000" fill="hold"/>
                                        <p:tgtEl>
                                          <p:spTgt spid="3">
                                            <p:txEl>
                                              <p:pRg st="5" end="5"/>
                                            </p:txEl>
                                          </p:spTgt>
                                        </p:tgtEl>
                                        <p:attrNameLst>
                                          <p:attrName>ppt_h</p:attrName>
                                        </p:attrNameLst>
                                      </p:cBhvr>
                                      <p:tavLst>
                                        <p:tav tm="0">
                                          <p:val>
                                            <p:strVal val="#ppt_h/20"/>
                                          </p:val>
                                        </p:tav>
                                        <p:tav tm="50000">
                                          <p:val>
                                            <p:strVal val="#ppt_h/20"/>
                                          </p:val>
                                        </p:tav>
                                        <p:tav tm="100000">
                                          <p:val>
                                            <p:strVal val="#ppt_h"/>
                                          </p:val>
                                        </p:tav>
                                      </p:tavLst>
                                    </p:anim>
                                    <p:anim calcmode="lin" valueType="num">
                                      <p:cBhvr>
                                        <p:cTn id="38" dur="3000" fill="hold"/>
                                        <p:tgtEl>
                                          <p:spTgt spid="3">
                                            <p:txEl>
                                              <p:pRg st="5" end="5"/>
                                            </p:txEl>
                                          </p:spTgt>
                                        </p:tgtEl>
                                        <p:attrNameLst>
                                          <p:attrName>ppt_w</p:attrName>
                                        </p:attrNameLst>
                                      </p:cBhvr>
                                      <p:tavLst>
                                        <p:tav tm="0">
                                          <p:val>
                                            <p:strVal val="#ppt_w+.3"/>
                                          </p:val>
                                        </p:tav>
                                        <p:tav tm="50000">
                                          <p:val>
                                            <p:strVal val="#ppt_w+.3"/>
                                          </p:val>
                                        </p:tav>
                                        <p:tav tm="100000">
                                          <p:val>
                                            <p:strVal val="#ppt_w"/>
                                          </p:val>
                                        </p:tav>
                                      </p:tavLst>
                                    </p:anim>
                                    <p:anim calcmode="lin" valueType="num">
                                      <p:cBhvr>
                                        <p:cTn id="39" dur="3000" fill="hold"/>
                                        <p:tgtEl>
                                          <p:spTgt spid="3">
                                            <p:txEl>
                                              <p:pRg st="5" end="5"/>
                                            </p:txEl>
                                          </p:spTgt>
                                        </p:tgtEl>
                                        <p:attrNameLst>
                                          <p:attrName>ppt_x</p:attrName>
                                        </p:attrNameLst>
                                      </p:cBhvr>
                                      <p:tavLst>
                                        <p:tav tm="0">
                                          <p:val>
                                            <p:strVal val="#ppt_x-.3"/>
                                          </p:val>
                                        </p:tav>
                                        <p:tav tm="50000">
                                          <p:val>
                                            <p:strVal val="#ppt_x"/>
                                          </p:val>
                                        </p:tav>
                                        <p:tav tm="100000">
                                          <p:val>
                                            <p:strVal val="#ppt_x"/>
                                          </p:val>
                                        </p:tav>
                                      </p:tavLst>
                                    </p:anim>
                                    <p:anim calcmode="lin" valueType="num">
                                      <p:cBhvr>
                                        <p:cTn id="40" dur="3000" fill="hold"/>
                                        <p:tgtEl>
                                          <p:spTgt spid="3">
                                            <p:txEl>
                                              <p:pRg st="5" end="5"/>
                                            </p:txEl>
                                          </p:spTgt>
                                        </p:tgtEl>
                                        <p:attrNameLst>
                                          <p:attrName>ppt_y</p:attrName>
                                        </p:attrNameLst>
                                      </p:cBhvr>
                                      <p:tavLst>
                                        <p:tav tm="0">
                                          <p:val>
                                            <p:strVal val="#ppt_y"/>
                                          </p:val>
                                        </p:tav>
                                        <p:tav tm="100000">
                                          <p:val>
                                            <p:strVal val="#ppt_y"/>
                                          </p:val>
                                        </p:tav>
                                      </p:tavLst>
                                    </p:anim>
                                  </p:childTnLst>
                                </p:cTn>
                              </p:par>
                              <p:par>
                                <p:cTn id="41" presetID="39" presetClass="entr" presetSubtype="0" accel="100000" fill="hold" nodeType="withEffect">
                                  <p:stCondLst>
                                    <p:cond delay="0"/>
                                  </p:stCondLst>
                                  <p:childTnLst>
                                    <p:set>
                                      <p:cBhvr>
                                        <p:cTn id="42" dur="1" fill="hold">
                                          <p:stCondLst>
                                            <p:cond delay="0"/>
                                          </p:stCondLst>
                                        </p:cTn>
                                        <p:tgtEl>
                                          <p:spTgt spid="3">
                                            <p:txEl>
                                              <p:pRg st="6" end="6"/>
                                            </p:txEl>
                                          </p:spTgt>
                                        </p:tgtEl>
                                        <p:attrNameLst>
                                          <p:attrName>style.visibility</p:attrName>
                                        </p:attrNameLst>
                                      </p:cBhvr>
                                      <p:to>
                                        <p:strVal val="visible"/>
                                      </p:to>
                                    </p:set>
                                    <p:anim calcmode="lin" valueType="num">
                                      <p:cBhvr>
                                        <p:cTn id="43" dur="3000" fill="hold"/>
                                        <p:tgtEl>
                                          <p:spTgt spid="3">
                                            <p:txEl>
                                              <p:pRg st="6" end="6"/>
                                            </p:txEl>
                                          </p:spTgt>
                                        </p:tgtEl>
                                        <p:attrNameLst>
                                          <p:attrName>ppt_h</p:attrName>
                                        </p:attrNameLst>
                                      </p:cBhvr>
                                      <p:tavLst>
                                        <p:tav tm="0">
                                          <p:val>
                                            <p:strVal val="#ppt_h/20"/>
                                          </p:val>
                                        </p:tav>
                                        <p:tav tm="50000">
                                          <p:val>
                                            <p:strVal val="#ppt_h/20"/>
                                          </p:val>
                                        </p:tav>
                                        <p:tav tm="100000">
                                          <p:val>
                                            <p:strVal val="#ppt_h"/>
                                          </p:val>
                                        </p:tav>
                                      </p:tavLst>
                                    </p:anim>
                                    <p:anim calcmode="lin" valueType="num">
                                      <p:cBhvr>
                                        <p:cTn id="44" dur="3000" fill="hold"/>
                                        <p:tgtEl>
                                          <p:spTgt spid="3">
                                            <p:txEl>
                                              <p:pRg st="6" end="6"/>
                                            </p:txEl>
                                          </p:spTgt>
                                        </p:tgtEl>
                                        <p:attrNameLst>
                                          <p:attrName>ppt_w</p:attrName>
                                        </p:attrNameLst>
                                      </p:cBhvr>
                                      <p:tavLst>
                                        <p:tav tm="0">
                                          <p:val>
                                            <p:strVal val="#ppt_w+.3"/>
                                          </p:val>
                                        </p:tav>
                                        <p:tav tm="50000">
                                          <p:val>
                                            <p:strVal val="#ppt_w+.3"/>
                                          </p:val>
                                        </p:tav>
                                        <p:tav tm="100000">
                                          <p:val>
                                            <p:strVal val="#ppt_w"/>
                                          </p:val>
                                        </p:tav>
                                      </p:tavLst>
                                    </p:anim>
                                    <p:anim calcmode="lin" valueType="num">
                                      <p:cBhvr>
                                        <p:cTn id="45" dur="3000" fill="hold"/>
                                        <p:tgtEl>
                                          <p:spTgt spid="3">
                                            <p:txEl>
                                              <p:pRg st="6" end="6"/>
                                            </p:txEl>
                                          </p:spTgt>
                                        </p:tgtEl>
                                        <p:attrNameLst>
                                          <p:attrName>ppt_x</p:attrName>
                                        </p:attrNameLst>
                                      </p:cBhvr>
                                      <p:tavLst>
                                        <p:tav tm="0">
                                          <p:val>
                                            <p:strVal val="#ppt_x-.3"/>
                                          </p:val>
                                        </p:tav>
                                        <p:tav tm="50000">
                                          <p:val>
                                            <p:strVal val="#ppt_x"/>
                                          </p:val>
                                        </p:tav>
                                        <p:tav tm="100000">
                                          <p:val>
                                            <p:strVal val="#ppt_x"/>
                                          </p:val>
                                        </p:tav>
                                      </p:tavLst>
                                    </p:anim>
                                    <p:anim calcmode="lin" valueType="num">
                                      <p:cBhvr>
                                        <p:cTn id="46" dur="3000" fill="hold"/>
                                        <p:tgtEl>
                                          <p:spTgt spid="3">
                                            <p:txEl>
                                              <p:pRg st="6" end="6"/>
                                            </p:txEl>
                                          </p:spTgt>
                                        </p:tgtEl>
                                        <p:attrNameLst>
                                          <p:attrName>ppt_y</p:attrName>
                                        </p:attrNameLst>
                                      </p:cBhvr>
                                      <p:tavLst>
                                        <p:tav tm="0">
                                          <p:val>
                                            <p:strVal val="#ppt_y"/>
                                          </p:val>
                                        </p:tav>
                                        <p:tav tm="100000">
                                          <p:val>
                                            <p:strVal val="#ppt_y"/>
                                          </p:val>
                                        </p:tav>
                                      </p:tavLst>
                                    </p:anim>
                                  </p:childTnLst>
                                </p:cTn>
                              </p:par>
                              <p:par>
                                <p:cTn id="47" presetID="39" presetClass="entr" presetSubtype="0" accel="100000" fill="hold" nodeType="withEffect">
                                  <p:stCondLst>
                                    <p:cond delay="0"/>
                                  </p:stCondLst>
                                  <p:childTnLst>
                                    <p:set>
                                      <p:cBhvr>
                                        <p:cTn id="48" dur="1" fill="hold">
                                          <p:stCondLst>
                                            <p:cond delay="0"/>
                                          </p:stCondLst>
                                        </p:cTn>
                                        <p:tgtEl>
                                          <p:spTgt spid="3">
                                            <p:txEl>
                                              <p:pRg st="7" end="7"/>
                                            </p:txEl>
                                          </p:spTgt>
                                        </p:tgtEl>
                                        <p:attrNameLst>
                                          <p:attrName>style.visibility</p:attrName>
                                        </p:attrNameLst>
                                      </p:cBhvr>
                                      <p:to>
                                        <p:strVal val="visible"/>
                                      </p:to>
                                    </p:set>
                                    <p:anim calcmode="lin" valueType="num">
                                      <p:cBhvr>
                                        <p:cTn id="49" dur="3000" fill="hold"/>
                                        <p:tgtEl>
                                          <p:spTgt spid="3">
                                            <p:txEl>
                                              <p:pRg st="7" end="7"/>
                                            </p:txEl>
                                          </p:spTgt>
                                        </p:tgtEl>
                                        <p:attrNameLst>
                                          <p:attrName>ppt_h</p:attrName>
                                        </p:attrNameLst>
                                      </p:cBhvr>
                                      <p:tavLst>
                                        <p:tav tm="0">
                                          <p:val>
                                            <p:strVal val="#ppt_h/20"/>
                                          </p:val>
                                        </p:tav>
                                        <p:tav tm="50000">
                                          <p:val>
                                            <p:strVal val="#ppt_h/20"/>
                                          </p:val>
                                        </p:tav>
                                        <p:tav tm="100000">
                                          <p:val>
                                            <p:strVal val="#ppt_h"/>
                                          </p:val>
                                        </p:tav>
                                      </p:tavLst>
                                    </p:anim>
                                    <p:anim calcmode="lin" valueType="num">
                                      <p:cBhvr>
                                        <p:cTn id="50" dur="3000" fill="hold"/>
                                        <p:tgtEl>
                                          <p:spTgt spid="3">
                                            <p:txEl>
                                              <p:pRg st="7" end="7"/>
                                            </p:txEl>
                                          </p:spTgt>
                                        </p:tgtEl>
                                        <p:attrNameLst>
                                          <p:attrName>ppt_w</p:attrName>
                                        </p:attrNameLst>
                                      </p:cBhvr>
                                      <p:tavLst>
                                        <p:tav tm="0">
                                          <p:val>
                                            <p:strVal val="#ppt_w+.3"/>
                                          </p:val>
                                        </p:tav>
                                        <p:tav tm="50000">
                                          <p:val>
                                            <p:strVal val="#ppt_w+.3"/>
                                          </p:val>
                                        </p:tav>
                                        <p:tav tm="100000">
                                          <p:val>
                                            <p:strVal val="#ppt_w"/>
                                          </p:val>
                                        </p:tav>
                                      </p:tavLst>
                                    </p:anim>
                                    <p:anim calcmode="lin" valueType="num">
                                      <p:cBhvr>
                                        <p:cTn id="51" dur="3000" fill="hold"/>
                                        <p:tgtEl>
                                          <p:spTgt spid="3">
                                            <p:txEl>
                                              <p:pRg st="7" end="7"/>
                                            </p:txEl>
                                          </p:spTgt>
                                        </p:tgtEl>
                                        <p:attrNameLst>
                                          <p:attrName>ppt_x</p:attrName>
                                        </p:attrNameLst>
                                      </p:cBhvr>
                                      <p:tavLst>
                                        <p:tav tm="0">
                                          <p:val>
                                            <p:strVal val="#ppt_x-.3"/>
                                          </p:val>
                                        </p:tav>
                                        <p:tav tm="50000">
                                          <p:val>
                                            <p:strVal val="#ppt_x"/>
                                          </p:val>
                                        </p:tav>
                                        <p:tav tm="100000">
                                          <p:val>
                                            <p:strVal val="#ppt_x"/>
                                          </p:val>
                                        </p:tav>
                                      </p:tavLst>
                                    </p:anim>
                                    <p:anim calcmode="lin" valueType="num">
                                      <p:cBhvr>
                                        <p:cTn id="52" dur="3000" fill="hold"/>
                                        <p:tgtEl>
                                          <p:spTgt spid="3">
                                            <p:txEl>
                                              <p:pRg st="7" end="7"/>
                                            </p:txEl>
                                          </p:spTgt>
                                        </p:tgtEl>
                                        <p:attrNameLst>
                                          <p:attrName>ppt_y</p:attrName>
                                        </p:attrNameLst>
                                      </p:cBhvr>
                                      <p:tavLst>
                                        <p:tav tm="0">
                                          <p:val>
                                            <p:strVal val="#ppt_y"/>
                                          </p:val>
                                        </p:tav>
                                        <p:tav tm="100000">
                                          <p:val>
                                            <p:strVal val="#ppt_y"/>
                                          </p:val>
                                        </p:tav>
                                      </p:tavLst>
                                    </p:anim>
                                  </p:childTnLst>
                                </p:cTn>
                              </p:par>
                              <p:par>
                                <p:cTn id="53" presetID="39" presetClass="entr" presetSubtype="0" accel="100000" fill="hold" nodeType="withEffect">
                                  <p:stCondLst>
                                    <p:cond delay="0"/>
                                  </p:stCondLst>
                                  <p:childTnLst>
                                    <p:set>
                                      <p:cBhvr>
                                        <p:cTn id="54" dur="1" fill="hold">
                                          <p:stCondLst>
                                            <p:cond delay="0"/>
                                          </p:stCondLst>
                                        </p:cTn>
                                        <p:tgtEl>
                                          <p:spTgt spid="3">
                                            <p:txEl>
                                              <p:pRg st="8" end="8"/>
                                            </p:txEl>
                                          </p:spTgt>
                                        </p:tgtEl>
                                        <p:attrNameLst>
                                          <p:attrName>style.visibility</p:attrName>
                                        </p:attrNameLst>
                                      </p:cBhvr>
                                      <p:to>
                                        <p:strVal val="visible"/>
                                      </p:to>
                                    </p:set>
                                    <p:anim calcmode="lin" valueType="num">
                                      <p:cBhvr>
                                        <p:cTn id="55" dur="3000" fill="hold"/>
                                        <p:tgtEl>
                                          <p:spTgt spid="3">
                                            <p:txEl>
                                              <p:pRg st="8" end="8"/>
                                            </p:txEl>
                                          </p:spTgt>
                                        </p:tgtEl>
                                        <p:attrNameLst>
                                          <p:attrName>ppt_h</p:attrName>
                                        </p:attrNameLst>
                                      </p:cBhvr>
                                      <p:tavLst>
                                        <p:tav tm="0">
                                          <p:val>
                                            <p:strVal val="#ppt_h/20"/>
                                          </p:val>
                                        </p:tav>
                                        <p:tav tm="50000">
                                          <p:val>
                                            <p:strVal val="#ppt_h/20"/>
                                          </p:val>
                                        </p:tav>
                                        <p:tav tm="100000">
                                          <p:val>
                                            <p:strVal val="#ppt_h"/>
                                          </p:val>
                                        </p:tav>
                                      </p:tavLst>
                                    </p:anim>
                                    <p:anim calcmode="lin" valueType="num">
                                      <p:cBhvr>
                                        <p:cTn id="56" dur="3000" fill="hold"/>
                                        <p:tgtEl>
                                          <p:spTgt spid="3">
                                            <p:txEl>
                                              <p:pRg st="8" end="8"/>
                                            </p:txEl>
                                          </p:spTgt>
                                        </p:tgtEl>
                                        <p:attrNameLst>
                                          <p:attrName>ppt_w</p:attrName>
                                        </p:attrNameLst>
                                      </p:cBhvr>
                                      <p:tavLst>
                                        <p:tav tm="0">
                                          <p:val>
                                            <p:strVal val="#ppt_w+.3"/>
                                          </p:val>
                                        </p:tav>
                                        <p:tav tm="50000">
                                          <p:val>
                                            <p:strVal val="#ppt_w+.3"/>
                                          </p:val>
                                        </p:tav>
                                        <p:tav tm="100000">
                                          <p:val>
                                            <p:strVal val="#ppt_w"/>
                                          </p:val>
                                        </p:tav>
                                      </p:tavLst>
                                    </p:anim>
                                    <p:anim calcmode="lin" valueType="num">
                                      <p:cBhvr>
                                        <p:cTn id="57" dur="3000" fill="hold"/>
                                        <p:tgtEl>
                                          <p:spTgt spid="3">
                                            <p:txEl>
                                              <p:pRg st="8" end="8"/>
                                            </p:txEl>
                                          </p:spTgt>
                                        </p:tgtEl>
                                        <p:attrNameLst>
                                          <p:attrName>ppt_x</p:attrName>
                                        </p:attrNameLst>
                                      </p:cBhvr>
                                      <p:tavLst>
                                        <p:tav tm="0">
                                          <p:val>
                                            <p:strVal val="#ppt_x-.3"/>
                                          </p:val>
                                        </p:tav>
                                        <p:tav tm="50000">
                                          <p:val>
                                            <p:strVal val="#ppt_x"/>
                                          </p:val>
                                        </p:tav>
                                        <p:tav tm="100000">
                                          <p:val>
                                            <p:strVal val="#ppt_x"/>
                                          </p:val>
                                        </p:tav>
                                      </p:tavLst>
                                    </p:anim>
                                    <p:anim calcmode="lin" valueType="num">
                                      <p:cBhvr>
                                        <p:cTn id="58" dur="3000" fill="hold"/>
                                        <p:tgtEl>
                                          <p:spTgt spid="3">
                                            <p:txEl>
                                              <p:pRg st="8" end="8"/>
                                            </p:txEl>
                                          </p:spTgt>
                                        </p:tgtEl>
                                        <p:attrNameLst>
                                          <p:attrName>ppt_y</p:attrName>
                                        </p:attrNameLst>
                                      </p:cBhvr>
                                      <p:tavLst>
                                        <p:tav tm="0">
                                          <p:val>
                                            <p:strVal val="#ppt_y"/>
                                          </p:val>
                                        </p:tav>
                                        <p:tav tm="100000">
                                          <p:val>
                                            <p:strVal val="#ppt_y"/>
                                          </p:val>
                                        </p:tav>
                                      </p:tavLst>
                                    </p:anim>
                                  </p:childTnLst>
                                </p:cTn>
                              </p:par>
                              <p:par>
                                <p:cTn id="59" presetID="39" presetClass="entr" presetSubtype="0" accel="100000" fill="hold" nodeType="withEffect">
                                  <p:stCondLst>
                                    <p:cond delay="0"/>
                                  </p:stCondLst>
                                  <p:childTnLst>
                                    <p:set>
                                      <p:cBhvr>
                                        <p:cTn id="60" dur="1" fill="hold">
                                          <p:stCondLst>
                                            <p:cond delay="0"/>
                                          </p:stCondLst>
                                        </p:cTn>
                                        <p:tgtEl>
                                          <p:spTgt spid="3">
                                            <p:txEl>
                                              <p:pRg st="9" end="9"/>
                                            </p:txEl>
                                          </p:spTgt>
                                        </p:tgtEl>
                                        <p:attrNameLst>
                                          <p:attrName>style.visibility</p:attrName>
                                        </p:attrNameLst>
                                      </p:cBhvr>
                                      <p:to>
                                        <p:strVal val="visible"/>
                                      </p:to>
                                    </p:set>
                                    <p:anim calcmode="lin" valueType="num">
                                      <p:cBhvr>
                                        <p:cTn id="61" dur="3000" fill="hold"/>
                                        <p:tgtEl>
                                          <p:spTgt spid="3">
                                            <p:txEl>
                                              <p:pRg st="9" end="9"/>
                                            </p:txEl>
                                          </p:spTgt>
                                        </p:tgtEl>
                                        <p:attrNameLst>
                                          <p:attrName>ppt_h</p:attrName>
                                        </p:attrNameLst>
                                      </p:cBhvr>
                                      <p:tavLst>
                                        <p:tav tm="0">
                                          <p:val>
                                            <p:strVal val="#ppt_h/20"/>
                                          </p:val>
                                        </p:tav>
                                        <p:tav tm="50000">
                                          <p:val>
                                            <p:strVal val="#ppt_h/20"/>
                                          </p:val>
                                        </p:tav>
                                        <p:tav tm="100000">
                                          <p:val>
                                            <p:strVal val="#ppt_h"/>
                                          </p:val>
                                        </p:tav>
                                      </p:tavLst>
                                    </p:anim>
                                    <p:anim calcmode="lin" valueType="num">
                                      <p:cBhvr>
                                        <p:cTn id="62" dur="3000" fill="hold"/>
                                        <p:tgtEl>
                                          <p:spTgt spid="3">
                                            <p:txEl>
                                              <p:pRg st="9" end="9"/>
                                            </p:txEl>
                                          </p:spTgt>
                                        </p:tgtEl>
                                        <p:attrNameLst>
                                          <p:attrName>ppt_w</p:attrName>
                                        </p:attrNameLst>
                                      </p:cBhvr>
                                      <p:tavLst>
                                        <p:tav tm="0">
                                          <p:val>
                                            <p:strVal val="#ppt_w+.3"/>
                                          </p:val>
                                        </p:tav>
                                        <p:tav tm="50000">
                                          <p:val>
                                            <p:strVal val="#ppt_w+.3"/>
                                          </p:val>
                                        </p:tav>
                                        <p:tav tm="100000">
                                          <p:val>
                                            <p:strVal val="#ppt_w"/>
                                          </p:val>
                                        </p:tav>
                                      </p:tavLst>
                                    </p:anim>
                                    <p:anim calcmode="lin" valueType="num">
                                      <p:cBhvr>
                                        <p:cTn id="63" dur="3000" fill="hold"/>
                                        <p:tgtEl>
                                          <p:spTgt spid="3">
                                            <p:txEl>
                                              <p:pRg st="9" end="9"/>
                                            </p:txEl>
                                          </p:spTgt>
                                        </p:tgtEl>
                                        <p:attrNameLst>
                                          <p:attrName>ppt_x</p:attrName>
                                        </p:attrNameLst>
                                      </p:cBhvr>
                                      <p:tavLst>
                                        <p:tav tm="0">
                                          <p:val>
                                            <p:strVal val="#ppt_x-.3"/>
                                          </p:val>
                                        </p:tav>
                                        <p:tav tm="50000">
                                          <p:val>
                                            <p:strVal val="#ppt_x"/>
                                          </p:val>
                                        </p:tav>
                                        <p:tav tm="100000">
                                          <p:val>
                                            <p:strVal val="#ppt_x"/>
                                          </p:val>
                                        </p:tav>
                                      </p:tavLst>
                                    </p:anim>
                                    <p:anim calcmode="lin" valueType="num">
                                      <p:cBhvr>
                                        <p:cTn id="64" dur="3000" fill="hold"/>
                                        <p:tgtEl>
                                          <p:spTgt spid="3">
                                            <p:txEl>
                                              <p:pRg st="9" end="9"/>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C:\Documents and Settings\Maple\Рабочий стол\картинки\Узоры 1\21.jpg"/>
          <p:cNvPicPr>
            <a:picLocks noChangeAspect="1" noChangeArrowheads="1"/>
          </p:cNvPicPr>
          <p:nvPr/>
        </p:nvPicPr>
        <p:blipFill>
          <a:blip r:embed="rId2" cstate="email"/>
          <a:srcRect/>
          <a:stretch>
            <a:fillRect/>
          </a:stretch>
        </p:blipFill>
        <p:spPr bwMode="auto">
          <a:xfrm>
            <a:off x="0" y="0"/>
            <a:ext cx="9215470" cy="6911602"/>
          </a:xfrm>
          <a:prstGeom prst="rect">
            <a:avLst/>
          </a:prstGeom>
          <a:noFill/>
        </p:spPr>
      </p:pic>
      <p:sp>
        <p:nvSpPr>
          <p:cNvPr id="89093" name="Rectangle 5"/>
          <p:cNvSpPr>
            <a:spLocks noGrp="1" noRot="1" noChangeArrowheads="1"/>
          </p:cNvSpPr>
          <p:nvPr>
            <p:ph type="title"/>
          </p:nvPr>
        </p:nvSpPr>
        <p:spPr>
          <a:xfrm>
            <a:off x="387350" y="188913"/>
            <a:ext cx="69850" cy="85725"/>
          </a:xfrm>
        </p:spPr>
        <p:txBody>
          <a:bodyPr>
            <a:normAutofit fontScale="90000"/>
          </a:bodyPr>
          <a:lstStyle/>
          <a:p>
            <a:endParaRPr lang="ru-RU" sz="4000"/>
          </a:p>
        </p:txBody>
      </p:sp>
      <p:pic>
        <p:nvPicPr>
          <p:cNvPr id="89095" name="Picture 7" descr="33"/>
          <p:cNvPicPr>
            <a:picLocks noGrp="1" noChangeAspect="1" noChangeArrowheads="1"/>
          </p:cNvPicPr>
          <p:nvPr>
            <p:ph sz="half" idx="2"/>
          </p:nvPr>
        </p:nvPicPr>
        <p:blipFill>
          <a:blip r:embed="rId3" cstate="email"/>
          <a:srcRect/>
          <a:stretch>
            <a:fillRect/>
          </a:stretch>
        </p:blipFill>
        <p:spPr>
          <a:xfrm>
            <a:off x="321455" y="241091"/>
            <a:ext cx="8572560" cy="6429420"/>
          </a:xfrm>
          <a:noFill/>
          <a:ln/>
        </p:spPr>
      </p:pic>
      <p:pic>
        <p:nvPicPr>
          <p:cNvPr id="8" name="Picture 2" descr="C:\Documents and Settings\Maple\Мои документы\картинки\свечи и огонь\ol.gif"/>
          <p:cNvPicPr>
            <a:picLocks noChangeAspect="1" noChangeArrowheads="1" noCrop="1"/>
          </p:cNvPicPr>
          <p:nvPr/>
        </p:nvPicPr>
        <p:blipFill>
          <a:blip r:embed="rId4" cstate="print"/>
          <a:srcRect/>
          <a:stretch>
            <a:fillRect/>
          </a:stretch>
        </p:blipFill>
        <p:spPr bwMode="auto">
          <a:xfrm>
            <a:off x="4283968" y="1171046"/>
            <a:ext cx="1008112" cy="3208544"/>
          </a:xfrm>
          <a:prstGeom prst="rect">
            <a:avLst/>
          </a:prstGeom>
          <a:noFill/>
        </p:spPr>
      </p:pic>
      <p:pic>
        <p:nvPicPr>
          <p:cNvPr id="11" name="Picture 3" descr="C:\Documents and Settings\Maple\Мои документы\картинки\природа\tullips10.gif"/>
          <p:cNvPicPr>
            <a:picLocks noChangeAspect="1" noChangeArrowheads="1" noCrop="1"/>
          </p:cNvPicPr>
          <p:nvPr/>
        </p:nvPicPr>
        <p:blipFill>
          <a:blip r:embed="rId5" cstate="print"/>
          <a:srcRect/>
          <a:stretch>
            <a:fillRect/>
          </a:stretch>
        </p:blipFill>
        <p:spPr bwMode="auto">
          <a:xfrm rot="4120272">
            <a:off x="4045520" y="4634827"/>
            <a:ext cx="868791" cy="1782135"/>
          </a:xfrm>
          <a:prstGeom prst="rect">
            <a:avLst/>
          </a:prstGeom>
          <a:noFill/>
        </p:spPr>
      </p:pic>
      <p:pic>
        <p:nvPicPr>
          <p:cNvPr id="12" name="Picture 3" descr="C:\Documents and Settings\Maple\Мои документы\картинки\природа\tullips10.gif"/>
          <p:cNvPicPr>
            <a:picLocks noChangeAspect="1" noChangeArrowheads="1" noCrop="1"/>
          </p:cNvPicPr>
          <p:nvPr/>
        </p:nvPicPr>
        <p:blipFill>
          <a:blip r:embed="rId6" cstate="email"/>
          <a:srcRect/>
          <a:stretch>
            <a:fillRect/>
          </a:stretch>
        </p:blipFill>
        <p:spPr bwMode="auto">
          <a:xfrm rot="3541030">
            <a:off x="3748888" y="5033920"/>
            <a:ext cx="742950" cy="1524000"/>
          </a:xfrm>
          <a:prstGeom prst="rect">
            <a:avLst/>
          </a:prstGeom>
          <a:noFill/>
        </p:spPr>
      </p:pic>
    </p:spTree>
  </p:cSld>
  <p:clrMapOvr>
    <a:masterClrMapping/>
  </p:clrMapOvr>
  <p:transition spd="slow" advTm="35359"/>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7798" y="188640"/>
            <a:ext cx="9024912" cy="6016608"/>
          </a:xfrm>
          <a:prstGeom prst="rect">
            <a:avLst/>
          </a:prstGeom>
        </p:spPr>
      </p:pic>
      <p:sp>
        <p:nvSpPr>
          <p:cNvPr id="3" name="TextBox 2"/>
          <p:cNvSpPr txBox="1"/>
          <p:nvPr/>
        </p:nvSpPr>
        <p:spPr>
          <a:xfrm>
            <a:off x="4769049" y="6205248"/>
            <a:ext cx="4368055" cy="646331"/>
          </a:xfrm>
          <a:prstGeom prst="rect">
            <a:avLst/>
          </a:prstGeom>
          <a:noFill/>
        </p:spPr>
        <p:txBody>
          <a:bodyPr wrap="none" rtlCol="0">
            <a:spAutoFit/>
          </a:bodyPr>
          <a:lstStyle/>
          <a:p>
            <a:pPr algn="r"/>
            <a:r>
              <a:rPr lang="ru-RU" dirty="0" smtClean="0">
                <a:latin typeface="Times New Roman" panose="02020603050405020304" pitchFamily="18" charset="0"/>
                <a:cs typeface="Times New Roman" panose="02020603050405020304" pitchFamily="18" charset="0"/>
              </a:rPr>
              <a:t>Презентацию подготовила Прокопович М.</a:t>
            </a:r>
          </a:p>
          <a:p>
            <a:pPr algn="r"/>
            <a:r>
              <a:rPr lang="ru-RU" dirty="0" smtClean="0">
                <a:latin typeface="Times New Roman" panose="02020603050405020304" pitchFamily="18" charset="0"/>
                <a:cs typeface="Times New Roman" panose="02020603050405020304" pitchFamily="18" charset="0"/>
              </a:rPr>
              <a:t>Библиотека БГУИР</a:t>
            </a:r>
            <a:endParaRPr lang="ru-RU"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16748596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C:\Documents and Settings\Maple\Рабочий стол\картинки\Узоры 1\21.jpg"/>
          <p:cNvPicPr>
            <a:picLocks noChangeAspect="1" noChangeArrowheads="1"/>
          </p:cNvPicPr>
          <p:nvPr/>
        </p:nvPicPr>
        <p:blipFill>
          <a:blip r:embed="rId3" cstate="email"/>
          <a:srcRect/>
          <a:stretch>
            <a:fillRect/>
          </a:stretch>
        </p:blipFill>
        <p:spPr bwMode="auto">
          <a:xfrm>
            <a:off x="0" y="-53602"/>
            <a:ext cx="9215470" cy="6911602"/>
          </a:xfrm>
          <a:prstGeom prst="rect">
            <a:avLst/>
          </a:prstGeom>
          <a:noFill/>
        </p:spPr>
      </p:pic>
      <p:pic>
        <p:nvPicPr>
          <p:cNvPr id="24578" name="Picture 2" descr="C:\Documents and Settings\All Users\Документы\Мои рисунки\Хатынь\img194.jpg"/>
          <p:cNvPicPr>
            <a:picLocks noChangeAspect="1" noChangeArrowheads="1"/>
          </p:cNvPicPr>
          <p:nvPr/>
        </p:nvPicPr>
        <p:blipFill>
          <a:blip r:embed="rId4" cstate="email"/>
          <a:srcRect/>
          <a:stretch>
            <a:fillRect/>
          </a:stretch>
        </p:blipFill>
        <p:spPr bwMode="auto">
          <a:xfrm>
            <a:off x="575462" y="553351"/>
            <a:ext cx="4375988" cy="5539945"/>
          </a:xfrm>
          <a:prstGeom prst="rect">
            <a:avLst/>
          </a:prstGeom>
          <a:noFill/>
          <a:ln>
            <a:solidFill>
              <a:schemeClr val="tx2">
                <a:lumMod val="75000"/>
              </a:schemeClr>
            </a:solidFill>
          </a:ln>
        </p:spPr>
      </p:pic>
      <p:sp>
        <p:nvSpPr>
          <p:cNvPr id="3" name="TextBox 2"/>
          <p:cNvSpPr txBox="1"/>
          <p:nvPr/>
        </p:nvSpPr>
        <p:spPr>
          <a:xfrm>
            <a:off x="5076056" y="1832539"/>
            <a:ext cx="3603820" cy="1569660"/>
          </a:xfrm>
          <a:prstGeom prst="rect">
            <a:avLst/>
          </a:prstGeom>
          <a:noFill/>
        </p:spPr>
        <p:txBody>
          <a:bodyPr wrap="square" rtlCol="0">
            <a:spAutoFit/>
          </a:bodyPr>
          <a:lstStyle/>
          <a:p>
            <a:pPr algn="just"/>
            <a:r>
              <a:rPr lang="ru-RU" sz="2400" dirty="0" smtClean="0">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Хатынь </a:t>
            </a:r>
            <a:r>
              <a:rPr lang="ru-RU" sz="2400" dirty="0" smtClean="0">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была</a:t>
            </a:r>
            <a:r>
              <a:rPr lang="en-US" sz="2400" dirty="0" smtClean="0">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a:t>
            </a:r>
            <a:r>
              <a:rPr lang="ru-RU" sz="2400" dirty="0" smtClean="0">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уничтожена</a:t>
            </a:r>
            <a:r>
              <a:rPr lang="en-US" sz="2400" dirty="0" smtClean="0">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a:t>
            </a:r>
            <a:r>
              <a:rPr lang="ru-RU" sz="2400" dirty="0" smtClean="0">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фашистскими </a:t>
            </a:r>
          </a:p>
          <a:p>
            <a:pPr algn="just"/>
            <a:r>
              <a:rPr lang="ru-RU" sz="2400" dirty="0" smtClean="0">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карателями</a:t>
            </a:r>
            <a:r>
              <a:rPr lang="en-US" sz="2400" dirty="0" smtClean="0">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a:t>
            </a:r>
            <a:r>
              <a:rPr lang="ru-RU" sz="2400" dirty="0" smtClean="0">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весной 1943 года.</a:t>
            </a:r>
            <a:endParaRPr lang="ru-RU" sz="2400" dirty="0">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endParaRPr>
          </a:p>
        </p:txBody>
      </p:sp>
    </p:spTree>
    <p:custDataLst>
      <p:tags r:id="rId1"/>
    </p:custDataLst>
  </p:cSld>
  <p:clrMapOvr>
    <a:masterClrMapping/>
  </p:clrMapOvr>
  <p:transition advTm="16531"/>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9" presetClass="entr" presetSubtype="0" accel="10000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3000" fill="hold"/>
                                        <p:tgtEl>
                                          <p:spTgt spid="3">
                                            <p:txEl>
                                              <p:pRg st="0" end="0"/>
                                            </p:txEl>
                                          </p:spTgt>
                                        </p:tgtEl>
                                        <p:attrNameLst>
                                          <p:attrName>ppt_h</p:attrName>
                                        </p:attrNameLst>
                                      </p:cBhvr>
                                      <p:tavLst>
                                        <p:tav tm="0">
                                          <p:val>
                                            <p:strVal val="#ppt_h/20"/>
                                          </p:val>
                                        </p:tav>
                                        <p:tav tm="50000">
                                          <p:val>
                                            <p:strVal val="#ppt_h/20"/>
                                          </p:val>
                                        </p:tav>
                                        <p:tav tm="100000">
                                          <p:val>
                                            <p:strVal val="#ppt_h"/>
                                          </p:val>
                                        </p:tav>
                                      </p:tavLst>
                                    </p:anim>
                                    <p:anim calcmode="lin" valueType="num">
                                      <p:cBhvr>
                                        <p:cTn id="8" dur="3000" fill="hold"/>
                                        <p:tgtEl>
                                          <p:spTgt spid="3">
                                            <p:txEl>
                                              <p:pRg st="0" end="0"/>
                                            </p:txEl>
                                          </p:spTgt>
                                        </p:tgtEl>
                                        <p:attrNameLst>
                                          <p:attrName>ppt_w</p:attrName>
                                        </p:attrNameLst>
                                      </p:cBhvr>
                                      <p:tavLst>
                                        <p:tav tm="0">
                                          <p:val>
                                            <p:strVal val="#ppt_w+.3"/>
                                          </p:val>
                                        </p:tav>
                                        <p:tav tm="50000">
                                          <p:val>
                                            <p:strVal val="#ppt_w+.3"/>
                                          </p:val>
                                        </p:tav>
                                        <p:tav tm="100000">
                                          <p:val>
                                            <p:strVal val="#ppt_w"/>
                                          </p:val>
                                        </p:tav>
                                      </p:tavLst>
                                    </p:anim>
                                    <p:anim calcmode="lin" valueType="num">
                                      <p:cBhvr>
                                        <p:cTn id="9" dur="3000" fill="hold"/>
                                        <p:tgtEl>
                                          <p:spTgt spid="3">
                                            <p:txEl>
                                              <p:pRg st="0" end="0"/>
                                            </p:txEl>
                                          </p:spTgt>
                                        </p:tgtEl>
                                        <p:attrNameLst>
                                          <p:attrName>ppt_x</p:attrName>
                                        </p:attrNameLst>
                                      </p:cBhvr>
                                      <p:tavLst>
                                        <p:tav tm="0">
                                          <p:val>
                                            <p:strVal val="#ppt_x-.3"/>
                                          </p:val>
                                        </p:tav>
                                        <p:tav tm="50000">
                                          <p:val>
                                            <p:strVal val="#ppt_x"/>
                                          </p:val>
                                        </p:tav>
                                        <p:tav tm="100000">
                                          <p:val>
                                            <p:strVal val="#ppt_x"/>
                                          </p:val>
                                        </p:tav>
                                      </p:tavLst>
                                    </p:anim>
                                    <p:anim calcmode="lin" valueType="num">
                                      <p:cBhvr>
                                        <p:cTn id="10" dur="3000" fill="hold"/>
                                        <p:tgtEl>
                                          <p:spTgt spid="3">
                                            <p:txEl>
                                              <p:pRg st="0" end="0"/>
                                            </p:txEl>
                                          </p:spTgt>
                                        </p:tgtEl>
                                        <p:attrNameLst>
                                          <p:attrName>ppt_y</p:attrName>
                                        </p:attrNameLst>
                                      </p:cBhvr>
                                      <p:tavLst>
                                        <p:tav tm="0">
                                          <p:val>
                                            <p:strVal val="#ppt_y"/>
                                          </p:val>
                                        </p:tav>
                                        <p:tav tm="100000">
                                          <p:val>
                                            <p:strVal val="#ppt_y"/>
                                          </p:val>
                                        </p:tav>
                                      </p:tavLst>
                                    </p:anim>
                                  </p:childTnLst>
                                </p:cTn>
                              </p:par>
                              <p:par>
                                <p:cTn id="11" presetID="39" presetClass="entr" presetSubtype="0" accel="100000" fill="hold" nodeType="with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p:cTn id="13" dur="3000" fill="hold"/>
                                        <p:tgtEl>
                                          <p:spTgt spid="3">
                                            <p:txEl>
                                              <p:pRg st="1" end="1"/>
                                            </p:txEl>
                                          </p:spTgt>
                                        </p:tgtEl>
                                        <p:attrNameLst>
                                          <p:attrName>ppt_h</p:attrName>
                                        </p:attrNameLst>
                                      </p:cBhvr>
                                      <p:tavLst>
                                        <p:tav tm="0">
                                          <p:val>
                                            <p:strVal val="#ppt_h/20"/>
                                          </p:val>
                                        </p:tav>
                                        <p:tav tm="50000">
                                          <p:val>
                                            <p:strVal val="#ppt_h/20"/>
                                          </p:val>
                                        </p:tav>
                                        <p:tav tm="100000">
                                          <p:val>
                                            <p:strVal val="#ppt_h"/>
                                          </p:val>
                                        </p:tav>
                                      </p:tavLst>
                                    </p:anim>
                                    <p:anim calcmode="lin" valueType="num">
                                      <p:cBhvr>
                                        <p:cTn id="14" dur="3000" fill="hold"/>
                                        <p:tgtEl>
                                          <p:spTgt spid="3">
                                            <p:txEl>
                                              <p:pRg st="1" end="1"/>
                                            </p:txEl>
                                          </p:spTgt>
                                        </p:tgtEl>
                                        <p:attrNameLst>
                                          <p:attrName>ppt_w</p:attrName>
                                        </p:attrNameLst>
                                      </p:cBhvr>
                                      <p:tavLst>
                                        <p:tav tm="0">
                                          <p:val>
                                            <p:strVal val="#ppt_w+.3"/>
                                          </p:val>
                                        </p:tav>
                                        <p:tav tm="50000">
                                          <p:val>
                                            <p:strVal val="#ppt_w+.3"/>
                                          </p:val>
                                        </p:tav>
                                        <p:tav tm="100000">
                                          <p:val>
                                            <p:strVal val="#ppt_w"/>
                                          </p:val>
                                        </p:tav>
                                      </p:tavLst>
                                    </p:anim>
                                    <p:anim calcmode="lin" valueType="num">
                                      <p:cBhvr>
                                        <p:cTn id="15" dur="3000" fill="hold"/>
                                        <p:tgtEl>
                                          <p:spTgt spid="3">
                                            <p:txEl>
                                              <p:pRg st="1" end="1"/>
                                            </p:txEl>
                                          </p:spTgt>
                                        </p:tgtEl>
                                        <p:attrNameLst>
                                          <p:attrName>ppt_x</p:attrName>
                                        </p:attrNameLst>
                                      </p:cBhvr>
                                      <p:tavLst>
                                        <p:tav tm="0">
                                          <p:val>
                                            <p:strVal val="#ppt_x-.3"/>
                                          </p:val>
                                        </p:tav>
                                        <p:tav tm="50000">
                                          <p:val>
                                            <p:strVal val="#ppt_x"/>
                                          </p:val>
                                        </p:tav>
                                        <p:tav tm="100000">
                                          <p:val>
                                            <p:strVal val="#ppt_x"/>
                                          </p:val>
                                        </p:tav>
                                      </p:tavLst>
                                    </p:anim>
                                    <p:anim calcmode="lin" valueType="num">
                                      <p:cBhvr>
                                        <p:cTn id="16" dur="3000" fill="hold"/>
                                        <p:tgtEl>
                                          <p:spTgt spid="3">
                                            <p:txEl>
                                              <p:pRg st="1" end="1"/>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C:\Documents and Settings\Maple\Рабочий стол\картинки\Узоры 1\21.jpg"/>
          <p:cNvPicPr>
            <a:picLocks noChangeAspect="1" noChangeArrowheads="1"/>
          </p:cNvPicPr>
          <p:nvPr/>
        </p:nvPicPr>
        <p:blipFill>
          <a:blip r:embed="rId2" cstate="email"/>
          <a:srcRect/>
          <a:stretch>
            <a:fillRect/>
          </a:stretch>
        </p:blipFill>
        <p:spPr bwMode="auto">
          <a:xfrm>
            <a:off x="0" y="-53602"/>
            <a:ext cx="9215470" cy="6911602"/>
          </a:xfrm>
          <a:prstGeom prst="rect">
            <a:avLst/>
          </a:prstGeom>
          <a:noFill/>
        </p:spPr>
      </p:pic>
      <p:sp>
        <p:nvSpPr>
          <p:cNvPr id="21508" name="Rectangle 4"/>
          <p:cNvSpPr>
            <a:spLocks noGrp="1" noRot="1" noChangeArrowheads="1"/>
          </p:cNvSpPr>
          <p:nvPr>
            <p:ph type="title"/>
          </p:nvPr>
        </p:nvSpPr>
        <p:spPr/>
        <p:txBody>
          <a:bodyPr/>
          <a:lstStyle/>
          <a:p>
            <a:r>
              <a:rPr lang="ru-RU" sz="5400" dirty="0">
                <a:solidFill>
                  <a:srgbClr val="FF0000"/>
                </a:solidFill>
              </a:rPr>
              <a:t>22 марта 1943 года</a:t>
            </a:r>
          </a:p>
        </p:txBody>
      </p:sp>
      <p:pic>
        <p:nvPicPr>
          <p:cNvPr id="21510" name="Picture 6" descr="29"/>
          <p:cNvPicPr>
            <a:picLocks noGrp="1" noChangeAspect="1" noChangeArrowheads="1"/>
          </p:cNvPicPr>
          <p:nvPr>
            <p:ph idx="1"/>
          </p:nvPr>
        </p:nvPicPr>
        <p:blipFill>
          <a:blip r:embed="rId3" cstate="print"/>
          <a:srcRect/>
          <a:stretch>
            <a:fillRect/>
          </a:stretch>
        </p:blipFill>
        <p:spPr>
          <a:xfrm>
            <a:off x="549911" y="1417638"/>
            <a:ext cx="8044177" cy="4867005"/>
          </a:xfrm>
          <a:noFill/>
          <a:ln w="12700">
            <a:solidFill>
              <a:srgbClr val="C00000"/>
            </a:solidFill>
          </a:ln>
        </p:spPr>
      </p:pic>
    </p:spTree>
  </p:cSld>
  <p:clrMapOvr>
    <a:masterClrMapping/>
  </p:clrMapOvr>
  <p:transition spd="slow" advTm="14859">
    <p:split orient="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9" presetClass="entr" presetSubtype="0" accel="100000" fill="hold" grpId="0" nodeType="withEffect">
                                  <p:stCondLst>
                                    <p:cond delay="0"/>
                                  </p:stCondLst>
                                  <p:childTnLst>
                                    <p:set>
                                      <p:cBhvr>
                                        <p:cTn id="6" dur="1" fill="hold">
                                          <p:stCondLst>
                                            <p:cond delay="0"/>
                                          </p:stCondLst>
                                        </p:cTn>
                                        <p:tgtEl>
                                          <p:spTgt spid="21508"/>
                                        </p:tgtEl>
                                        <p:attrNameLst>
                                          <p:attrName>style.visibility</p:attrName>
                                        </p:attrNameLst>
                                      </p:cBhvr>
                                      <p:to>
                                        <p:strVal val="visible"/>
                                      </p:to>
                                    </p:set>
                                    <p:anim calcmode="lin" valueType="num">
                                      <p:cBhvr>
                                        <p:cTn id="7" dur="3000" fill="hold"/>
                                        <p:tgtEl>
                                          <p:spTgt spid="21508"/>
                                        </p:tgtEl>
                                        <p:attrNameLst>
                                          <p:attrName>ppt_h</p:attrName>
                                        </p:attrNameLst>
                                      </p:cBhvr>
                                      <p:tavLst>
                                        <p:tav tm="0">
                                          <p:val>
                                            <p:strVal val="#ppt_h/20"/>
                                          </p:val>
                                        </p:tav>
                                        <p:tav tm="50000">
                                          <p:val>
                                            <p:strVal val="#ppt_h/20"/>
                                          </p:val>
                                        </p:tav>
                                        <p:tav tm="100000">
                                          <p:val>
                                            <p:strVal val="#ppt_h"/>
                                          </p:val>
                                        </p:tav>
                                      </p:tavLst>
                                    </p:anim>
                                    <p:anim calcmode="lin" valueType="num">
                                      <p:cBhvr>
                                        <p:cTn id="8" dur="3000" fill="hold"/>
                                        <p:tgtEl>
                                          <p:spTgt spid="21508"/>
                                        </p:tgtEl>
                                        <p:attrNameLst>
                                          <p:attrName>ppt_w</p:attrName>
                                        </p:attrNameLst>
                                      </p:cBhvr>
                                      <p:tavLst>
                                        <p:tav tm="0">
                                          <p:val>
                                            <p:strVal val="#ppt_w+.3"/>
                                          </p:val>
                                        </p:tav>
                                        <p:tav tm="50000">
                                          <p:val>
                                            <p:strVal val="#ppt_w+.3"/>
                                          </p:val>
                                        </p:tav>
                                        <p:tav tm="100000">
                                          <p:val>
                                            <p:strVal val="#ppt_w"/>
                                          </p:val>
                                        </p:tav>
                                      </p:tavLst>
                                    </p:anim>
                                    <p:anim calcmode="lin" valueType="num">
                                      <p:cBhvr>
                                        <p:cTn id="9" dur="3000" fill="hold"/>
                                        <p:tgtEl>
                                          <p:spTgt spid="21508"/>
                                        </p:tgtEl>
                                        <p:attrNameLst>
                                          <p:attrName>ppt_x</p:attrName>
                                        </p:attrNameLst>
                                      </p:cBhvr>
                                      <p:tavLst>
                                        <p:tav tm="0">
                                          <p:val>
                                            <p:strVal val="#ppt_x-.3"/>
                                          </p:val>
                                        </p:tav>
                                        <p:tav tm="50000">
                                          <p:val>
                                            <p:strVal val="#ppt_x"/>
                                          </p:val>
                                        </p:tav>
                                        <p:tav tm="100000">
                                          <p:val>
                                            <p:strVal val="#ppt_x"/>
                                          </p:val>
                                        </p:tav>
                                      </p:tavLst>
                                    </p:anim>
                                    <p:anim calcmode="lin" valueType="num">
                                      <p:cBhvr>
                                        <p:cTn id="10" dur="3000" fill="hold"/>
                                        <p:tgtEl>
                                          <p:spTgt spid="2150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08"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C:\Documents and Settings\Maple\Рабочий стол\картинки\Узоры 1\21.jpg"/>
          <p:cNvPicPr>
            <a:picLocks noChangeAspect="1" noChangeArrowheads="1"/>
          </p:cNvPicPr>
          <p:nvPr/>
        </p:nvPicPr>
        <p:blipFill>
          <a:blip r:embed="rId2" cstate="email"/>
          <a:srcRect/>
          <a:stretch>
            <a:fillRect/>
          </a:stretch>
        </p:blipFill>
        <p:spPr bwMode="auto">
          <a:xfrm>
            <a:off x="0" y="-53602"/>
            <a:ext cx="9215470" cy="6911602"/>
          </a:xfrm>
          <a:prstGeom prst="rect">
            <a:avLst/>
          </a:prstGeom>
          <a:noFill/>
        </p:spPr>
      </p:pic>
      <p:pic>
        <p:nvPicPr>
          <p:cNvPr id="23554" name="Picture 2" descr="C:\Documents and Settings\All Users\Документы\Мои рисунки\Хатынь\img193.jpg"/>
          <p:cNvPicPr>
            <a:picLocks noChangeAspect="1" noChangeArrowheads="1"/>
          </p:cNvPicPr>
          <p:nvPr/>
        </p:nvPicPr>
        <p:blipFill>
          <a:blip r:embed="rId3" cstate="email"/>
          <a:srcRect/>
          <a:stretch>
            <a:fillRect/>
          </a:stretch>
        </p:blipFill>
        <p:spPr bwMode="auto">
          <a:xfrm>
            <a:off x="2304522" y="647832"/>
            <a:ext cx="4606425" cy="4170963"/>
          </a:xfrm>
          <a:prstGeom prst="rect">
            <a:avLst/>
          </a:prstGeom>
          <a:noFill/>
          <a:ln>
            <a:solidFill>
              <a:schemeClr val="tx1">
                <a:lumMod val="75000"/>
                <a:lumOff val="25000"/>
              </a:schemeClr>
            </a:solidFill>
          </a:ln>
        </p:spPr>
      </p:pic>
      <p:sp>
        <p:nvSpPr>
          <p:cNvPr id="3" name="TextBox 2"/>
          <p:cNvSpPr txBox="1"/>
          <p:nvPr/>
        </p:nvSpPr>
        <p:spPr>
          <a:xfrm>
            <a:off x="503279" y="4818795"/>
            <a:ext cx="8208912" cy="1846659"/>
          </a:xfrm>
          <a:prstGeom prst="rect">
            <a:avLst/>
          </a:prstGeom>
          <a:noFill/>
        </p:spPr>
        <p:txBody>
          <a:bodyPr wrap="square" rtlCol="0">
            <a:spAutoFit/>
          </a:bodyPr>
          <a:lstStyle/>
          <a:p>
            <a:pPr algn="just"/>
            <a:r>
              <a:rPr lang="ru-RU" sz="2400" dirty="0" smtClean="0">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5 апреля 1943 года</a:t>
            </a:r>
            <a:r>
              <a:rPr lang="en-US" sz="2400" dirty="0">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a:t>
            </a:r>
            <a:r>
              <a:rPr lang="ru-RU" sz="2400" dirty="0" smtClean="0">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газета Плещеницкого подпольного РК</a:t>
            </a:r>
            <a:r>
              <a:rPr lang="en-US" sz="2400" dirty="0" smtClean="0">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a:t>
            </a:r>
            <a:r>
              <a:rPr lang="ru-RU" sz="2400" dirty="0" smtClean="0">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КП(б)«Ленинец» поместила на своих страницах статью «Запомни! Отомсти</a:t>
            </a:r>
            <a:r>
              <a:rPr lang="ru-RU" sz="2400" dirty="0" smtClean="0">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a:t>
            </a:r>
            <a:r>
              <a:rPr lang="en-US" sz="2400" dirty="0" smtClean="0">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a:t>
            </a:r>
            <a:r>
              <a:rPr lang="ru-RU" sz="2400" dirty="0" smtClean="0">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В статье</a:t>
            </a:r>
            <a:r>
              <a:rPr lang="en-US" sz="2400" dirty="0" smtClean="0">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a:t>
            </a:r>
            <a:r>
              <a:rPr lang="ru-RU" sz="2400" dirty="0" smtClean="0">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рассказывалось о трагедии Хатыни.</a:t>
            </a:r>
          </a:p>
          <a:p>
            <a:pPr algn="just"/>
            <a:r>
              <a:rPr lang="ru-RU" dirty="0" smtClean="0">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a:t>
            </a:r>
            <a:endParaRPr lang="ru-RU" dirty="0">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endParaRPr>
          </a:p>
        </p:txBody>
      </p:sp>
    </p:spTree>
  </p:cSld>
  <p:clrMapOvr>
    <a:masterClrMapping/>
  </p:clrMapOvr>
  <p:transition advTm="25078"/>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9" presetClass="entr" presetSubtype="0" accel="10000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3000" fill="hold"/>
                                        <p:tgtEl>
                                          <p:spTgt spid="3">
                                            <p:txEl>
                                              <p:pRg st="0" end="0"/>
                                            </p:txEl>
                                          </p:spTgt>
                                        </p:tgtEl>
                                        <p:attrNameLst>
                                          <p:attrName>ppt_h</p:attrName>
                                        </p:attrNameLst>
                                      </p:cBhvr>
                                      <p:tavLst>
                                        <p:tav tm="0">
                                          <p:val>
                                            <p:strVal val="#ppt_h/20"/>
                                          </p:val>
                                        </p:tav>
                                        <p:tav tm="50000">
                                          <p:val>
                                            <p:strVal val="#ppt_h/20"/>
                                          </p:val>
                                        </p:tav>
                                        <p:tav tm="100000">
                                          <p:val>
                                            <p:strVal val="#ppt_h"/>
                                          </p:val>
                                        </p:tav>
                                      </p:tavLst>
                                    </p:anim>
                                    <p:anim calcmode="lin" valueType="num">
                                      <p:cBhvr>
                                        <p:cTn id="8" dur="3000" fill="hold"/>
                                        <p:tgtEl>
                                          <p:spTgt spid="3">
                                            <p:txEl>
                                              <p:pRg st="0" end="0"/>
                                            </p:txEl>
                                          </p:spTgt>
                                        </p:tgtEl>
                                        <p:attrNameLst>
                                          <p:attrName>ppt_w</p:attrName>
                                        </p:attrNameLst>
                                      </p:cBhvr>
                                      <p:tavLst>
                                        <p:tav tm="0">
                                          <p:val>
                                            <p:strVal val="#ppt_w+.3"/>
                                          </p:val>
                                        </p:tav>
                                        <p:tav tm="50000">
                                          <p:val>
                                            <p:strVal val="#ppt_w+.3"/>
                                          </p:val>
                                        </p:tav>
                                        <p:tav tm="100000">
                                          <p:val>
                                            <p:strVal val="#ppt_w"/>
                                          </p:val>
                                        </p:tav>
                                      </p:tavLst>
                                    </p:anim>
                                    <p:anim calcmode="lin" valueType="num">
                                      <p:cBhvr>
                                        <p:cTn id="9" dur="3000" fill="hold"/>
                                        <p:tgtEl>
                                          <p:spTgt spid="3">
                                            <p:txEl>
                                              <p:pRg st="0" end="0"/>
                                            </p:txEl>
                                          </p:spTgt>
                                        </p:tgtEl>
                                        <p:attrNameLst>
                                          <p:attrName>ppt_x</p:attrName>
                                        </p:attrNameLst>
                                      </p:cBhvr>
                                      <p:tavLst>
                                        <p:tav tm="0">
                                          <p:val>
                                            <p:strVal val="#ppt_x-.3"/>
                                          </p:val>
                                        </p:tav>
                                        <p:tav tm="50000">
                                          <p:val>
                                            <p:strVal val="#ppt_x"/>
                                          </p:val>
                                        </p:tav>
                                        <p:tav tm="100000">
                                          <p:val>
                                            <p:strVal val="#ppt_x"/>
                                          </p:val>
                                        </p:tav>
                                      </p:tavLst>
                                    </p:anim>
                                    <p:anim calcmode="lin" valueType="num">
                                      <p:cBhvr>
                                        <p:cTn id="10" dur="3000" fill="hold"/>
                                        <p:tgtEl>
                                          <p:spTgt spid="3">
                                            <p:txEl>
                                              <p:pRg st="0" end="0"/>
                                            </p:txEl>
                                          </p:spTgt>
                                        </p:tgtEl>
                                        <p:attrNameLst>
                                          <p:attrName>ppt_y</p:attrName>
                                        </p:attrNameLst>
                                      </p:cBhvr>
                                      <p:tavLst>
                                        <p:tav tm="0">
                                          <p:val>
                                            <p:strVal val="#ppt_y"/>
                                          </p:val>
                                        </p:tav>
                                        <p:tav tm="100000">
                                          <p:val>
                                            <p:strVal val="#ppt_y"/>
                                          </p:val>
                                        </p:tav>
                                      </p:tavLst>
                                    </p:anim>
                                  </p:childTnLst>
                                </p:cTn>
                              </p:par>
                              <p:par>
                                <p:cTn id="11" presetID="39" presetClass="entr" presetSubtype="0" accel="100000" fill="hold" nodeType="with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p:cTn id="13" dur="3000" fill="hold"/>
                                        <p:tgtEl>
                                          <p:spTgt spid="3">
                                            <p:txEl>
                                              <p:pRg st="1" end="1"/>
                                            </p:txEl>
                                          </p:spTgt>
                                        </p:tgtEl>
                                        <p:attrNameLst>
                                          <p:attrName>ppt_h</p:attrName>
                                        </p:attrNameLst>
                                      </p:cBhvr>
                                      <p:tavLst>
                                        <p:tav tm="0">
                                          <p:val>
                                            <p:strVal val="#ppt_h/20"/>
                                          </p:val>
                                        </p:tav>
                                        <p:tav tm="50000">
                                          <p:val>
                                            <p:strVal val="#ppt_h/20"/>
                                          </p:val>
                                        </p:tav>
                                        <p:tav tm="100000">
                                          <p:val>
                                            <p:strVal val="#ppt_h"/>
                                          </p:val>
                                        </p:tav>
                                      </p:tavLst>
                                    </p:anim>
                                    <p:anim calcmode="lin" valueType="num">
                                      <p:cBhvr>
                                        <p:cTn id="14" dur="3000" fill="hold"/>
                                        <p:tgtEl>
                                          <p:spTgt spid="3">
                                            <p:txEl>
                                              <p:pRg st="1" end="1"/>
                                            </p:txEl>
                                          </p:spTgt>
                                        </p:tgtEl>
                                        <p:attrNameLst>
                                          <p:attrName>ppt_w</p:attrName>
                                        </p:attrNameLst>
                                      </p:cBhvr>
                                      <p:tavLst>
                                        <p:tav tm="0">
                                          <p:val>
                                            <p:strVal val="#ppt_w+.3"/>
                                          </p:val>
                                        </p:tav>
                                        <p:tav tm="50000">
                                          <p:val>
                                            <p:strVal val="#ppt_w+.3"/>
                                          </p:val>
                                        </p:tav>
                                        <p:tav tm="100000">
                                          <p:val>
                                            <p:strVal val="#ppt_w"/>
                                          </p:val>
                                        </p:tav>
                                      </p:tavLst>
                                    </p:anim>
                                    <p:anim calcmode="lin" valueType="num">
                                      <p:cBhvr>
                                        <p:cTn id="15" dur="3000" fill="hold"/>
                                        <p:tgtEl>
                                          <p:spTgt spid="3">
                                            <p:txEl>
                                              <p:pRg st="1" end="1"/>
                                            </p:txEl>
                                          </p:spTgt>
                                        </p:tgtEl>
                                        <p:attrNameLst>
                                          <p:attrName>ppt_x</p:attrName>
                                        </p:attrNameLst>
                                      </p:cBhvr>
                                      <p:tavLst>
                                        <p:tav tm="0">
                                          <p:val>
                                            <p:strVal val="#ppt_x-.3"/>
                                          </p:val>
                                        </p:tav>
                                        <p:tav tm="50000">
                                          <p:val>
                                            <p:strVal val="#ppt_x"/>
                                          </p:val>
                                        </p:tav>
                                        <p:tav tm="100000">
                                          <p:val>
                                            <p:strVal val="#ppt_x"/>
                                          </p:val>
                                        </p:tav>
                                      </p:tavLst>
                                    </p:anim>
                                    <p:anim calcmode="lin" valueType="num">
                                      <p:cBhvr>
                                        <p:cTn id="16" dur="3000" fill="hold"/>
                                        <p:tgtEl>
                                          <p:spTgt spid="3">
                                            <p:txEl>
                                              <p:pRg st="1" end="1"/>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C:\Documents and Settings\Maple\Рабочий стол\картинки\Узоры 1\21.jpg"/>
          <p:cNvPicPr>
            <a:picLocks noChangeAspect="1" noChangeArrowheads="1"/>
          </p:cNvPicPr>
          <p:nvPr/>
        </p:nvPicPr>
        <p:blipFill>
          <a:blip r:embed="rId2" cstate="email"/>
          <a:srcRect/>
          <a:stretch>
            <a:fillRect/>
          </a:stretch>
        </p:blipFill>
        <p:spPr bwMode="auto">
          <a:xfrm>
            <a:off x="0" y="-53602"/>
            <a:ext cx="9215470" cy="6911602"/>
          </a:xfrm>
          <a:prstGeom prst="rect">
            <a:avLst/>
          </a:prstGeom>
          <a:noFill/>
        </p:spPr>
      </p:pic>
      <p:pic>
        <p:nvPicPr>
          <p:cNvPr id="28674" name="Picture 2" descr="C:\Documents and Settings\All Users\Документы\Мои рисунки\Хатынь\img190.jpg"/>
          <p:cNvPicPr>
            <a:picLocks noChangeAspect="1" noChangeArrowheads="1"/>
          </p:cNvPicPr>
          <p:nvPr/>
        </p:nvPicPr>
        <p:blipFill>
          <a:blip r:embed="rId3" cstate="email"/>
          <a:srcRect/>
          <a:stretch>
            <a:fillRect/>
          </a:stretch>
        </p:blipFill>
        <p:spPr bwMode="auto">
          <a:xfrm>
            <a:off x="488246" y="473004"/>
            <a:ext cx="3641803" cy="2639216"/>
          </a:xfrm>
          <a:prstGeom prst="rect">
            <a:avLst/>
          </a:prstGeom>
          <a:noFill/>
          <a:ln w="19050">
            <a:solidFill>
              <a:schemeClr val="bg2">
                <a:lumMod val="25000"/>
              </a:schemeClr>
            </a:solidFill>
          </a:ln>
        </p:spPr>
      </p:pic>
      <p:pic>
        <p:nvPicPr>
          <p:cNvPr id="3" name="Picture 2" descr="C:\Documents and Settings\All Users\Документы\Мои рисунки\Хатынь\img189.jpg"/>
          <p:cNvPicPr>
            <a:picLocks noChangeAspect="1" noChangeArrowheads="1"/>
          </p:cNvPicPr>
          <p:nvPr/>
        </p:nvPicPr>
        <p:blipFill>
          <a:blip r:embed="rId4" cstate="email"/>
          <a:srcRect/>
          <a:stretch>
            <a:fillRect/>
          </a:stretch>
        </p:blipFill>
        <p:spPr bwMode="auto">
          <a:xfrm>
            <a:off x="4348472" y="3276023"/>
            <a:ext cx="4261408" cy="2961289"/>
          </a:xfrm>
          <a:prstGeom prst="rect">
            <a:avLst/>
          </a:prstGeom>
          <a:noFill/>
          <a:ln w="12700">
            <a:solidFill>
              <a:schemeClr val="tx1"/>
            </a:solidFill>
          </a:ln>
        </p:spPr>
      </p:pic>
      <p:sp>
        <p:nvSpPr>
          <p:cNvPr id="4" name="TextBox 3"/>
          <p:cNvSpPr txBox="1"/>
          <p:nvPr/>
        </p:nvSpPr>
        <p:spPr>
          <a:xfrm>
            <a:off x="4139299" y="473004"/>
            <a:ext cx="4515382" cy="2308324"/>
          </a:xfrm>
          <a:prstGeom prst="rect">
            <a:avLst/>
          </a:prstGeom>
          <a:noFill/>
        </p:spPr>
        <p:txBody>
          <a:bodyPr wrap="square" rtlCol="0">
            <a:spAutoFit/>
          </a:bodyPr>
          <a:lstStyle/>
          <a:p>
            <a:pPr algn="just"/>
            <a:r>
              <a:rPr lang="ru-RU" sz="2400" dirty="0" smtClean="0">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Это произошло 22 марта 1943 года. Специальный карательный отряд фашистов окружил деревню. Ни один из</a:t>
            </a:r>
            <a:r>
              <a:rPr lang="en-US" sz="2400" dirty="0" smtClean="0">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a:t>
            </a:r>
            <a:r>
              <a:rPr lang="ru-RU" sz="2400" dirty="0" smtClean="0">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взрослых жителей</a:t>
            </a:r>
            <a:r>
              <a:rPr lang="en-US" sz="2400" dirty="0" smtClean="0">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a:t>
            </a:r>
            <a:r>
              <a:rPr lang="ru-RU" sz="2400" dirty="0" smtClean="0">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Хатыни не смог уцелеть.</a:t>
            </a:r>
            <a:endParaRPr lang="ru-RU" sz="2400" dirty="0">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endParaRPr>
          </a:p>
        </p:txBody>
      </p:sp>
      <p:sp>
        <p:nvSpPr>
          <p:cNvPr id="5" name="TextBox 4"/>
          <p:cNvSpPr txBox="1"/>
          <p:nvPr/>
        </p:nvSpPr>
        <p:spPr>
          <a:xfrm>
            <a:off x="488246" y="3787171"/>
            <a:ext cx="3855372" cy="1938992"/>
          </a:xfrm>
          <a:prstGeom prst="rect">
            <a:avLst/>
          </a:prstGeom>
          <a:noFill/>
        </p:spPr>
        <p:txBody>
          <a:bodyPr wrap="square" rtlCol="0">
            <a:spAutoFit/>
          </a:bodyPr>
          <a:lstStyle/>
          <a:p>
            <a:pPr algn="just"/>
            <a:r>
              <a:rPr lang="ru-RU" sz="2400" dirty="0" smtClean="0">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Когда все население</a:t>
            </a:r>
            <a:r>
              <a:rPr lang="en-US" sz="2400" dirty="0" smtClean="0">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a:t>
            </a:r>
            <a:r>
              <a:rPr lang="ru-RU" sz="2400" dirty="0" smtClean="0">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деревни было</a:t>
            </a:r>
            <a:r>
              <a:rPr lang="en-US" sz="2400" dirty="0" smtClean="0">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a:t>
            </a:r>
            <a:r>
              <a:rPr lang="ru-RU" sz="2400" dirty="0" smtClean="0">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согнано в сарай, гитлеровцы заперли двери, обложили сарай соломой и подожгли.</a:t>
            </a:r>
            <a:endParaRPr lang="ru-RU" sz="2400" dirty="0">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endParaRPr>
          </a:p>
        </p:txBody>
      </p:sp>
    </p:spTree>
  </p:cSld>
  <p:clrMapOvr>
    <a:masterClrMapping/>
  </p:clrMapOvr>
  <p:transition advTm="25156"/>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9" presetClass="entr" presetSubtype="0" accel="100000" fill="hold" nodeType="with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p:cTn id="7" dur="2000" fill="hold"/>
                                        <p:tgtEl>
                                          <p:spTgt spid="4">
                                            <p:txEl>
                                              <p:pRg st="0" end="0"/>
                                            </p:txEl>
                                          </p:spTgt>
                                        </p:tgtEl>
                                        <p:attrNameLst>
                                          <p:attrName>ppt_h</p:attrName>
                                        </p:attrNameLst>
                                      </p:cBhvr>
                                      <p:tavLst>
                                        <p:tav tm="0">
                                          <p:val>
                                            <p:strVal val="#ppt_h/20"/>
                                          </p:val>
                                        </p:tav>
                                        <p:tav tm="50000">
                                          <p:val>
                                            <p:strVal val="#ppt_h/20"/>
                                          </p:val>
                                        </p:tav>
                                        <p:tav tm="100000">
                                          <p:val>
                                            <p:strVal val="#ppt_h"/>
                                          </p:val>
                                        </p:tav>
                                      </p:tavLst>
                                    </p:anim>
                                    <p:anim calcmode="lin" valueType="num">
                                      <p:cBhvr>
                                        <p:cTn id="8" dur="2000" fill="hold"/>
                                        <p:tgtEl>
                                          <p:spTgt spid="4">
                                            <p:txEl>
                                              <p:pRg st="0" end="0"/>
                                            </p:txEl>
                                          </p:spTgt>
                                        </p:tgtEl>
                                        <p:attrNameLst>
                                          <p:attrName>ppt_w</p:attrName>
                                        </p:attrNameLst>
                                      </p:cBhvr>
                                      <p:tavLst>
                                        <p:tav tm="0">
                                          <p:val>
                                            <p:strVal val="#ppt_w+.3"/>
                                          </p:val>
                                        </p:tav>
                                        <p:tav tm="50000">
                                          <p:val>
                                            <p:strVal val="#ppt_w+.3"/>
                                          </p:val>
                                        </p:tav>
                                        <p:tav tm="100000">
                                          <p:val>
                                            <p:strVal val="#ppt_w"/>
                                          </p:val>
                                        </p:tav>
                                      </p:tavLst>
                                    </p:anim>
                                    <p:anim calcmode="lin" valueType="num">
                                      <p:cBhvr>
                                        <p:cTn id="9" dur="2000" fill="hold"/>
                                        <p:tgtEl>
                                          <p:spTgt spid="4">
                                            <p:txEl>
                                              <p:pRg st="0" end="0"/>
                                            </p:txEl>
                                          </p:spTgt>
                                        </p:tgtEl>
                                        <p:attrNameLst>
                                          <p:attrName>ppt_x</p:attrName>
                                        </p:attrNameLst>
                                      </p:cBhvr>
                                      <p:tavLst>
                                        <p:tav tm="0">
                                          <p:val>
                                            <p:strVal val="#ppt_x-.3"/>
                                          </p:val>
                                        </p:tav>
                                        <p:tav tm="50000">
                                          <p:val>
                                            <p:strVal val="#ppt_x"/>
                                          </p:val>
                                        </p:tav>
                                        <p:tav tm="100000">
                                          <p:val>
                                            <p:strVal val="#ppt_x"/>
                                          </p:val>
                                        </p:tav>
                                      </p:tavLst>
                                    </p:anim>
                                    <p:anim calcmode="lin" valueType="num">
                                      <p:cBhvr>
                                        <p:cTn id="10" dur="2000" fill="hold"/>
                                        <p:tgtEl>
                                          <p:spTgt spid="4">
                                            <p:txEl>
                                              <p:pRg st="0" end="0"/>
                                            </p:txEl>
                                          </p:spTgt>
                                        </p:tgtEl>
                                        <p:attrNameLst>
                                          <p:attrName>ppt_y</p:attrName>
                                        </p:attrNameLst>
                                      </p:cBhvr>
                                      <p:tavLst>
                                        <p:tav tm="0">
                                          <p:val>
                                            <p:strVal val="#ppt_y"/>
                                          </p:val>
                                        </p:tav>
                                        <p:tav tm="100000">
                                          <p:val>
                                            <p:strVal val="#ppt_y"/>
                                          </p:val>
                                        </p:tav>
                                      </p:tavLst>
                                    </p:anim>
                                  </p:childTnLst>
                                </p:cTn>
                              </p:par>
                            </p:childTnLst>
                          </p:cTn>
                        </p:par>
                        <p:par>
                          <p:cTn id="11" fill="hold">
                            <p:stCondLst>
                              <p:cond delay="2000"/>
                            </p:stCondLst>
                            <p:childTnLst>
                              <p:par>
                                <p:cTn id="12" presetID="39" presetClass="entr" presetSubtype="0" accel="100000" fill="hold" nodeType="afterEffect">
                                  <p:stCondLst>
                                    <p:cond delay="0"/>
                                  </p:stCondLst>
                                  <p:childTnLst>
                                    <p:set>
                                      <p:cBhvr>
                                        <p:cTn id="13" dur="1" fill="hold">
                                          <p:stCondLst>
                                            <p:cond delay="0"/>
                                          </p:stCondLst>
                                        </p:cTn>
                                        <p:tgtEl>
                                          <p:spTgt spid="5">
                                            <p:txEl>
                                              <p:pRg st="0" end="0"/>
                                            </p:txEl>
                                          </p:spTgt>
                                        </p:tgtEl>
                                        <p:attrNameLst>
                                          <p:attrName>style.visibility</p:attrName>
                                        </p:attrNameLst>
                                      </p:cBhvr>
                                      <p:to>
                                        <p:strVal val="visible"/>
                                      </p:to>
                                    </p:set>
                                    <p:anim calcmode="lin" valueType="num">
                                      <p:cBhvr>
                                        <p:cTn id="14" dur="2000" fill="hold"/>
                                        <p:tgtEl>
                                          <p:spTgt spid="5">
                                            <p:txEl>
                                              <p:pRg st="0" end="0"/>
                                            </p:txEl>
                                          </p:spTgt>
                                        </p:tgtEl>
                                        <p:attrNameLst>
                                          <p:attrName>ppt_h</p:attrName>
                                        </p:attrNameLst>
                                      </p:cBhvr>
                                      <p:tavLst>
                                        <p:tav tm="0">
                                          <p:val>
                                            <p:strVal val="#ppt_h/20"/>
                                          </p:val>
                                        </p:tav>
                                        <p:tav tm="50000">
                                          <p:val>
                                            <p:strVal val="#ppt_h/20"/>
                                          </p:val>
                                        </p:tav>
                                        <p:tav tm="100000">
                                          <p:val>
                                            <p:strVal val="#ppt_h"/>
                                          </p:val>
                                        </p:tav>
                                      </p:tavLst>
                                    </p:anim>
                                    <p:anim calcmode="lin" valueType="num">
                                      <p:cBhvr>
                                        <p:cTn id="15" dur="2000" fill="hold"/>
                                        <p:tgtEl>
                                          <p:spTgt spid="5">
                                            <p:txEl>
                                              <p:pRg st="0" end="0"/>
                                            </p:txEl>
                                          </p:spTgt>
                                        </p:tgtEl>
                                        <p:attrNameLst>
                                          <p:attrName>ppt_w</p:attrName>
                                        </p:attrNameLst>
                                      </p:cBhvr>
                                      <p:tavLst>
                                        <p:tav tm="0">
                                          <p:val>
                                            <p:strVal val="#ppt_w+.3"/>
                                          </p:val>
                                        </p:tav>
                                        <p:tav tm="50000">
                                          <p:val>
                                            <p:strVal val="#ppt_w+.3"/>
                                          </p:val>
                                        </p:tav>
                                        <p:tav tm="100000">
                                          <p:val>
                                            <p:strVal val="#ppt_w"/>
                                          </p:val>
                                        </p:tav>
                                      </p:tavLst>
                                    </p:anim>
                                    <p:anim calcmode="lin" valueType="num">
                                      <p:cBhvr>
                                        <p:cTn id="16" dur="2000" fill="hold"/>
                                        <p:tgtEl>
                                          <p:spTgt spid="5">
                                            <p:txEl>
                                              <p:pRg st="0" end="0"/>
                                            </p:txEl>
                                          </p:spTgt>
                                        </p:tgtEl>
                                        <p:attrNameLst>
                                          <p:attrName>ppt_x</p:attrName>
                                        </p:attrNameLst>
                                      </p:cBhvr>
                                      <p:tavLst>
                                        <p:tav tm="0">
                                          <p:val>
                                            <p:strVal val="#ppt_x-.3"/>
                                          </p:val>
                                        </p:tav>
                                        <p:tav tm="50000">
                                          <p:val>
                                            <p:strVal val="#ppt_x"/>
                                          </p:val>
                                        </p:tav>
                                        <p:tav tm="100000">
                                          <p:val>
                                            <p:strVal val="#ppt_x"/>
                                          </p:val>
                                        </p:tav>
                                      </p:tavLst>
                                    </p:anim>
                                    <p:anim calcmode="lin" valueType="num">
                                      <p:cBhvr>
                                        <p:cTn id="17" dur="2000" fill="hold"/>
                                        <p:tgtEl>
                                          <p:spTgt spid="5">
                                            <p:txEl>
                                              <p:pRg st="0" end="0"/>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C:\Documents and Settings\Maple\Рабочий стол\картинки\Узоры 1\21.jpg"/>
          <p:cNvPicPr>
            <a:picLocks noChangeAspect="1" noChangeArrowheads="1"/>
          </p:cNvPicPr>
          <p:nvPr/>
        </p:nvPicPr>
        <p:blipFill>
          <a:blip r:embed="rId2" cstate="email"/>
          <a:srcRect/>
          <a:stretch>
            <a:fillRect/>
          </a:stretch>
        </p:blipFill>
        <p:spPr bwMode="auto">
          <a:xfrm>
            <a:off x="0" y="-53602"/>
            <a:ext cx="9215470" cy="6911602"/>
          </a:xfrm>
          <a:prstGeom prst="rect">
            <a:avLst/>
          </a:prstGeom>
          <a:noFill/>
        </p:spPr>
      </p:pic>
      <p:pic>
        <p:nvPicPr>
          <p:cNvPr id="26626" name="Picture 2" descr="C:\Documents and Settings\All Users\Документы\Мои рисунки\Хатынь\img191.jpg"/>
          <p:cNvPicPr>
            <a:picLocks noChangeAspect="1" noChangeArrowheads="1"/>
          </p:cNvPicPr>
          <p:nvPr/>
        </p:nvPicPr>
        <p:blipFill>
          <a:blip r:embed="rId3" cstate="email"/>
          <a:srcRect/>
          <a:stretch>
            <a:fillRect/>
          </a:stretch>
        </p:blipFill>
        <p:spPr bwMode="auto">
          <a:xfrm>
            <a:off x="3347864" y="404664"/>
            <a:ext cx="2424820" cy="3113130"/>
          </a:xfrm>
          <a:prstGeom prst="rect">
            <a:avLst/>
          </a:prstGeom>
          <a:noFill/>
        </p:spPr>
      </p:pic>
      <p:pic>
        <p:nvPicPr>
          <p:cNvPr id="3" name="Picture 2" descr="C:\Documents and Settings\All Users\Документы\Мои рисунки\Хатынь\img191.jpg"/>
          <p:cNvPicPr>
            <a:picLocks noChangeAspect="1" noChangeArrowheads="1"/>
          </p:cNvPicPr>
          <p:nvPr/>
        </p:nvPicPr>
        <p:blipFill>
          <a:blip r:embed="rId4" cstate="email"/>
          <a:srcRect/>
          <a:stretch>
            <a:fillRect/>
          </a:stretch>
        </p:blipFill>
        <p:spPr bwMode="auto">
          <a:xfrm>
            <a:off x="5774966" y="440506"/>
            <a:ext cx="2685466" cy="3113130"/>
          </a:xfrm>
          <a:prstGeom prst="rect">
            <a:avLst/>
          </a:prstGeom>
          <a:noFill/>
        </p:spPr>
      </p:pic>
      <p:pic>
        <p:nvPicPr>
          <p:cNvPr id="4" name="Picture 2" descr="C:\Documents and Settings\All Users\Документы\Мои рисунки\Хатынь\img191.jpg"/>
          <p:cNvPicPr>
            <a:picLocks noChangeAspect="1" noChangeArrowheads="1"/>
          </p:cNvPicPr>
          <p:nvPr/>
        </p:nvPicPr>
        <p:blipFill>
          <a:blip r:embed="rId5" cstate="email"/>
          <a:srcRect/>
          <a:stretch>
            <a:fillRect/>
          </a:stretch>
        </p:blipFill>
        <p:spPr bwMode="auto">
          <a:xfrm>
            <a:off x="611560" y="422666"/>
            <a:ext cx="2864497" cy="3113130"/>
          </a:xfrm>
          <a:prstGeom prst="rect">
            <a:avLst/>
          </a:prstGeom>
          <a:noFill/>
        </p:spPr>
      </p:pic>
      <p:sp>
        <p:nvSpPr>
          <p:cNvPr id="5" name="TextBox 4"/>
          <p:cNvSpPr txBox="1"/>
          <p:nvPr/>
        </p:nvSpPr>
        <p:spPr>
          <a:xfrm>
            <a:off x="486879" y="3861048"/>
            <a:ext cx="8189577" cy="2585323"/>
          </a:xfrm>
          <a:prstGeom prst="rect">
            <a:avLst/>
          </a:prstGeom>
          <a:noFill/>
        </p:spPr>
        <p:txBody>
          <a:bodyPr wrap="square" rtlCol="0">
            <a:spAutoFit/>
          </a:bodyPr>
          <a:lstStyle/>
          <a:p>
            <a:pPr algn="just"/>
            <a:r>
              <a:rPr lang="ru-RU" sz="2400" dirty="0" smtClean="0">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Три человека –</a:t>
            </a:r>
            <a:r>
              <a:rPr lang="en-US" sz="2400" dirty="0" smtClean="0">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a:t>
            </a:r>
            <a:r>
              <a:rPr lang="ru-RU" sz="2400" dirty="0" smtClean="0">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Виктор Желобкович, Антон Барановский, Иосиф Каминский –</a:t>
            </a:r>
            <a:r>
              <a:rPr lang="en-US" sz="2400" dirty="0">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a:t>
            </a:r>
            <a:r>
              <a:rPr lang="ru-RU" sz="2400" dirty="0" smtClean="0">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вышли живыми из огня.</a:t>
            </a:r>
          </a:p>
          <a:p>
            <a:r>
              <a:rPr lang="ru-RU" sz="2400" dirty="0" smtClean="0">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Когда под напором десятков людей рухнули двери сарая и люди, полные ужаса, в  охваченной пламенем одежде, бросились</a:t>
            </a:r>
            <a:r>
              <a:rPr lang="en-US" sz="2400" dirty="0" smtClean="0">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a:t>
            </a:r>
            <a:r>
              <a:rPr lang="ru-RU" sz="2400" dirty="0" smtClean="0">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врассыпную, фашисты открыли по убегавшим огонь.</a:t>
            </a:r>
          </a:p>
          <a:p>
            <a:endParaRPr lang="ru-RU" dirty="0">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endParaRPr>
          </a:p>
        </p:txBody>
      </p:sp>
    </p:spTree>
  </p:cSld>
  <p:clrMapOvr>
    <a:masterClrMapping/>
  </p:clrMapOvr>
  <p:transition advTm="25438"/>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9" presetClass="entr" presetSubtype="0" accel="100000" fill="hold" nodeType="with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p:cTn id="7" dur="3000" fill="hold"/>
                                        <p:tgtEl>
                                          <p:spTgt spid="5">
                                            <p:txEl>
                                              <p:pRg st="0" end="0"/>
                                            </p:txEl>
                                          </p:spTgt>
                                        </p:tgtEl>
                                        <p:attrNameLst>
                                          <p:attrName>ppt_h</p:attrName>
                                        </p:attrNameLst>
                                      </p:cBhvr>
                                      <p:tavLst>
                                        <p:tav tm="0">
                                          <p:val>
                                            <p:strVal val="#ppt_h/20"/>
                                          </p:val>
                                        </p:tav>
                                        <p:tav tm="50000">
                                          <p:val>
                                            <p:strVal val="#ppt_h/20"/>
                                          </p:val>
                                        </p:tav>
                                        <p:tav tm="100000">
                                          <p:val>
                                            <p:strVal val="#ppt_h"/>
                                          </p:val>
                                        </p:tav>
                                      </p:tavLst>
                                    </p:anim>
                                    <p:anim calcmode="lin" valueType="num">
                                      <p:cBhvr>
                                        <p:cTn id="8" dur="3000" fill="hold"/>
                                        <p:tgtEl>
                                          <p:spTgt spid="5">
                                            <p:txEl>
                                              <p:pRg st="0" end="0"/>
                                            </p:txEl>
                                          </p:spTgt>
                                        </p:tgtEl>
                                        <p:attrNameLst>
                                          <p:attrName>ppt_w</p:attrName>
                                        </p:attrNameLst>
                                      </p:cBhvr>
                                      <p:tavLst>
                                        <p:tav tm="0">
                                          <p:val>
                                            <p:strVal val="#ppt_w+.3"/>
                                          </p:val>
                                        </p:tav>
                                        <p:tav tm="50000">
                                          <p:val>
                                            <p:strVal val="#ppt_w+.3"/>
                                          </p:val>
                                        </p:tav>
                                        <p:tav tm="100000">
                                          <p:val>
                                            <p:strVal val="#ppt_w"/>
                                          </p:val>
                                        </p:tav>
                                      </p:tavLst>
                                    </p:anim>
                                    <p:anim calcmode="lin" valueType="num">
                                      <p:cBhvr>
                                        <p:cTn id="9" dur="3000" fill="hold"/>
                                        <p:tgtEl>
                                          <p:spTgt spid="5">
                                            <p:txEl>
                                              <p:pRg st="0" end="0"/>
                                            </p:txEl>
                                          </p:spTgt>
                                        </p:tgtEl>
                                        <p:attrNameLst>
                                          <p:attrName>ppt_x</p:attrName>
                                        </p:attrNameLst>
                                      </p:cBhvr>
                                      <p:tavLst>
                                        <p:tav tm="0">
                                          <p:val>
                                            <p:strVal val="#ppt_x-.3"/>
                                          </p:val>
                                        </p:tav>
                                        <p:tav tm="50000">
                                          <p:val>
                                            <p:strVal val="#ppt_x"/>
                                          </p:val>
                                        </p:tav>
                                        <p:tav tm="100000">
                                          <p:val>
                                            <p:strVal val="#ppt_x"/>
                                          </p:val>
                                        </p:tav>
                                      </p:tavLst>
                                    </p:anim>
                                    <p:anim calcmode="lin" valueType="num">
                                      <p:cBhvr>
                                        <p:cTn id="10" dur="3000" fill="hold"/>
                                        <p:tgtEl>
                                          <p:spTgt spid="5">
                                            <p:txEl>
                                              <p:pRg st="0" end="0"/>
                                            </p:txEl>
                                          </p:spTgt>
                                        </p:tgtEl>
                                        <p:attrNameLst>
                                          <p:attrName>ppt_y</p:attrName>
                                        </p:attrNameLst>
                                      </p:cBhvr>
                                      <p:tavLst>
                                        <p:tav tm="0">
                                          <p:val>
                                            <p:strVal val="#ppt_y"/>
                                          </p:val>
                                        </p:tav>
                                        <p:tav tm="100000">
                                          <p:val>
                                            <p:strVal val="#ppt_y"/>
                                          </p:val>
                                        </p:tav>
                                      </p:tavLst>
                                    </p:anim>
                                  </p:childTnLst>
                                </p:cTn>
                              </p:par>
                            </p:childTnLst>
                          </p:cTn>
                        </p:par>
                        <p:par>
                          <p:cTn id="11" fill="hold">
                            <p:stCondLst>
                              <p:cond delay="3000"/>
                            </p:stCondLst>
                            <p:childTnLst>
                              <p:par>
                                <p:cTn id="12" presetID="39" presetClass="entr" presetSubtype="0" accel="100000" fill="hold" nodeType="afterEffect">
                                  <p:stCondLst>
                                    <p:cond delay="0"/>
                                  </p:stCondLst>
                                  <p:childTnLst>
                                    <p:set>
                                      <p:cBhvr>
                                        <p:cTn id="13" dur="1" fill="hold">
                                          <p:stCondLst>
                                            <p:cond delay="0"/>
                                          </p:stCondLst>
                                        </p:cTn>
                                        <p:tgtEl>
                                          <p:spTgt spid="5">
                                            <p:txEl>
                                              <p:pRg st="1" end="1"/>
                                            </p:txEl>
                                          </p:spTgt>
                                        </p:tgtEl>
                                        <p:attrNameLst>
                                          <p:attrName>style.visibility</p:attrName>
                                        </p:attrNameLst>
                                      </p:cBhvr>
                                      <p:to>
                                        <p:strVal val="visible"/>
                                      </p:to>
                                    </p:set>
                                    <p:anim calcmode="lin" valueType="num">
                                      <p:cBhvr>
                                        <p:cTn id="14" dur="2000" fill="hold"/>
                                        <p:tgtEl>
                                          <p:spTgt spid="5">
                                            <p:txEl>
                                              <p:pRg st="1" end="1"/>
                                            </p:txEl>
                                          </p:spTgt>
                                        </p:tgtEl>
                                        <p:attrNameLst>
                                          <p:attrName>ppt_h</p:attrName>
                                        </p:attrNameLst>
                                      </p:cBhvr>
                                      <p:tavLst>
                                        <p:tav tm="0">
                                          <p:val>
                                            <p:strVal val="#ppt_h/20"/>
                                          </p:val>
                                        </p:tav>
                                        <p:tav tm="50000">
                                          <p:val>
                                            <p:strVal val="#ppt_h/20"/>
                                          </p:val>
                                        </p:tav>
                                        <p:tav tm="100000">
                                          <p:val>
                                            <p:strVal val="#ppt_h"/>
                                          </p:val>
                                        </p:tav>
                                      </p:tavLst>
                                    </p:anim>
                                    <p:anim calcmode="lin" valueType="num">
                                      <p:cBhvr>
                                        <p:cTn id="15" dur="2000" fill="hold"/>
                                        <p:tgtEl>
                                          <p:spTgt spid="5">
                                            <p:txEl>
                                              <p:pRg st="1" end="1"/>
                                            </p:txEl>
                                          </p:spTgt>
                                        </p:tgtEl>
                                        <p:attrNameLst>
                                          <p:attrName>ppt_w</p:attrName>
                                        </p:attrNameLst>
                                      </p:cBhvr>
                                      <p:tavLst>
                                        <p:tav tm="0">
                                          <p:val>
                                            <p:strVal val="#ppt_w+.3"/>
                                          </p:val>
                                        </p:tav>
                                        <p:tav tm="50000">
                                          <p:val>
                                            <p:strVal val="#ppt_w+.3"/>
                                          </p:val>
                                        </p:tav>
                                        <p:tav tm="100000">
                                          <p:val>
                                            <p:strVal val="#ppt_w"/>
                                          </p:val>
                                        </p:tav>
                                      </p:tavLst>
                                    </p:anim>
                                    <p:anim calcmode="lin" valueType="num">
                                      <p:cBhvr>
                                        <p:cTn id="16" dur="2000" fill="hold"/>
                                        <p:tgtEl>
                                          <p:spTgt spid="5">
                                            <p:txEl>
                                              <p:pRg st="1" end="1"/>
                                            </p:txEl>
                                          </p:spTgt>
                                        </p:tgtEl>
                                        <p:attrNameLst>
                                          <p:attrName>ppt_x</p:attrName>
                                        </p:attrNameLst>
                                      </p:cBhvr>
                                      <p:tavLst>
                                        <p:tav tm="0">
                                          <p:val>
                                            <p:strVal val="#ppt_x-.3"/>
                                          </p:val>
                                        </p:tav>
                                        <p:tav tm="50000">
                                          <p:val>
                                            <p:strVal val="#ppt_x"/>
                                          </p:val>
                                        </p:tav>
                                        <p:tav tm="100000">
                                          <p:val>
                                            <p:strVal val="#ppt_x"/>
                                          </p:val>
                                        </p:tav>
                                      </p:tavLst>
                                    </p:anim>
                                    <p:anim calcmode="lin" valueType="num">
                                      <p:cBhvr>
                                        <p:cTn id="17" dur="2000" fill="hold"/>
                                        <p:tgtEl>
                                          <p:spTgt spid="5">
                                            <p:txEl>
                                              <p:pRg st="1" end="1"/>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C:\Documents and Settings\Maple\Рабочий стол\картинки\Узоры 1\21.jpg"/>
          <p:cNvPicPr>
            <a:picLocks noChangeAspect="1" noChangeArrowheads="1"/>
          </p:cNvPicPr>
          <p:nvPr/>
        </p:nvPicPr>
        <p:blipFill>
          <a:blip r:embed="rId2" cstate="email"/>
          <a:srcRect/>
          <a:stretch>
            <a:fillRect/>
          </a:stretch>
        </p:blipFill>
        <p:spPr bwMode="auto">
          <a:xfrm>
            <a:off x="0" y="-53602"/>
            <a:ext cx="9215470" cy="6911602"/>
          </a:xfrm>
          <a:prstGeom prst="rect">
            <a:avLst/>
          </a:prstGeom>
          <a:noFill/>
        </p:spPr>
      </p:pic>
      <p:pic>
        <p:nvPicPr>
          <p:cNvPr id="25602" name="Picture 2" descr="C:\Documents and Settings\All Users\Документы\Мои рисунки\Хатынь\img192.jpg"/>
          <p:cNvPicPr>
            <a:picLocks noChangeAspect="1" noChangeArrowheads="1"/>
          </p:cNvPicPr>
          <p:nvPr/>
        </p:nvPicPr>
        <p:blipFill>
          <a:blip r:embed="rId3" cstate="email"/>
          <a:srcRect/>
          <a:stretch>
            <a:fillRect/>
          </a:stretch>
        </p:blipFill>
        <p:spPr bwMode="auto">
          <a:xfrm>
            <a:off x="683568" y="476672"/>
            <a:ext cx="7871947" cy="3479015"/>
          </a:xfrm>
          <a:prstGeom prst="rect">
            <a:avLst/>
          </a:prstGeom>
          <a:noFill/>
          <a:ln>
            <a:solidFill>
              <a:schemeClr val="tx1">
                <a:lumMod val="65000"/>
                <a:lumOff val="35000"/>
              </a:schemeClr>
            </a:solidFill>
          </a:ln>
        </p:spPr>
      </p:pic>
      <p:sp>
        <p:nvSpPr>
          <p:cNvPr id="3" name="TextBox 2"/>
          <p:cNvSpPr txBox="1"/>
          <p:nvPr/>
        </p:nvSpPr>
        <p:spPr>
          <a:xfrm>
            <a:off x="423888" y="4221088"/>
            <a:ext cx="8391306" cy="1938992"/>
          </a:xfrm>
          <a:prstGeom prst="rect">
            <a:avLst/>
          </a:prstGeom>
          <a:noFill/>
        </p:spPr>
        <p:txBody>
          <a:bodyPr wrap="square" rtlCol="0">
            <a:spAutoFit/>
          </a:bodyPr>
          <a:lstStyle/>
          <a:p>
            <a:r>
              <a:rPr lang="ru-RU" sz="2400" dirty="0" smtClean="0">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В горящей одежде, крепко держа за руку семилетнего Витю, бежала Анна Желобкович. Она старалась прикрыть сына от пуль своим телом. И вдруг упала, скошенная свинцовой </a:t>
            </a:r>
          </a:p>
          <a:p>
            <a:r>
              <a:rPr lang="ru-RU" sz="2400" dirty="0" smtClean="0">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пулей. Так и пролежал сын до ухода карателей у трупа самого дорогого человека – матери, дважды подарившей ему жизнь.</a:t>
            </a:r>
            <a:endParaRPr lang="ru-RU" sz="2400" dirty="0">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endParaRPr>
          </a:p>
        </p:txBody>
      </p:sp>
    </p:spTree>
  </p:cSld>
  <p:clrMapOvr>
    <a:masterClrMapping/>
  </p:clrMapOvr>
  <p:transition advTm="23625"/>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9" presetClass="entr" presetSubtype="0" accel="10000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3000" fill="hold"/>
                                        <p:tgtEl>
                                          <p:spTgt spid="3">
                                            <p:txEl>
                                              <p:pRg st="0" end="0"/>
                                            </p:txEl>
                                          </p:spTgt>
                                        </p:tgtEl>
                                        <p:attrNameLst>
                                          <p:attrName>ppt_h</p:attrName>
                                        </p:attrNameLst>
                                      </p:cBhvr>
                                      <p:tavLst>
                                        <p:tav tm="0">
                                          <p:val>
                                            <p:strVal val="#ppt_h/20"/>
                                          </p:val>
                                        </p:tav>
                                        <p:tav tm="50000">
                                          <p:val>
                                            <p:strVal val="#ppt_h/20"/>
                                          </p:val>
                                        </p:tav>
                                        <p:tav tm="100000">
                                          <p:val>
                                            <p:strVal val="#ppt_h"/>
                                          </p:val>
                                        </p:tav>
                                      </p:tavLst>
                                    </p:anim>
                                    <p:anim calcmode="lin" valueType="num">
                                      <p:cBhvr>
                                        <p:cTn id="8" dur="3000" fill="hold"/>
                                        <p:tgtEl>
                                          <p:spTgt spid="3">
                                            <p:txEl>
                                              <p:pRg st="0" end="0"/>
                                            </p:txEl>
                                          </p:spTgt>
                                        </p:tgtEl>
                                        <p:attrNameLst>
                                          <p:attrName>ppt_w</p:attrName>
                                        </p:attrNameLst>
                                      </p:cBhvr>
                                      <p:tavLst>
                                        <p:tav tm="0">
                                          <p:val>
                                            <p:strVal val="#ppt_w+.3"/>
                                          </p:val>
                                        </p:tav>
                                        <p:tav tm="50000">
                                          <p:val>
                                            <p:strVal val="#ppt_w+.3"/>
                                          </p:val>
                                        </p:tav>
                                        <p:tav tm="100000">
                                          <p:val>
                                            <p:strVal val="#ppt_w"/>
                                          </p:val>
                                        </p:tav>
                                      </p:tavLst>
                                    </p:anim>
                                    <p:anim calcmode="lin" valueType="num">
                                      <p:cBhvr>
                                        <p:cTn id="9" dur="3000" fill="hold"/>
                                        <p:tgtEl>
                                          <p:spTgt spid="3">
                                            <p:txEl>
                                              <p:pRg st="0" end="0"/>
                                            </p:txEl>
                                          </p:spTgt>
                                        </p:tgtEl>
                                        <p:attrNameLst>
                                          <p:attrName>ppt_x</p:attrName>
                                        </p:attrNameLst>
                                      </p:cBhvr>
                                      <p:tavLst>
                                        <p:tav tm="0">
                                          <p:val>
                                            <p:strVal val="#ppt_x-.3"/>
                                          </p:val>
                                        </p:tav>
                                        <p:tav tm="50000">
                                          <p:val>
                                            <p:strVal val="#ppt_x"/>
                                          </p:val>
                                        </p:tav>
                                        <p:tav tm="100000">
                                          <p:val>
                                            <p:strVal val="#ppt_x"/>
                                          </p:val>
                                        </p:tav>
                                      </p:tavLst>
                                    </p:anim>
                                    <p:anim calcmode="lin" valueType="num">
                                      <p:cBhvr>
                                        <p:cTn id="10" dur="3000" fill="hold"/>
                                        <p:tgtEl>
                                          <p:spTgt spid="3">
                                            <p:txEl>
                                              <p:pRg st="0" end="0"/>
                                            </p:txEl>
                                          </p:spTgt>
                                        </p:tgtEl>
                                        <p:attrNameLst>
                                          <p:attrName>ppt_y</p:attrName>
                                        </p:attrNameLst>
                                      </p:cBhvr>
                                      <p:tavLst>
                                        <p:tav tm="0">
                                          <p:val>
                                            <p:strVal val="#ppt_y"/>
                                          </p:val>
                                        </p:tav>
                                        <p:tav tm="100000">
                                          <p:val>
                                            <p:strVal val="#ppt_y"/>
                                          </p:val>
                                        </p:tav>
                                      </p:tavLst>
                                    </p:anim>
                                  </p:childTnLst>
                                </p:cTn>
                              </p:par>
                              <p:par>
                                <p:cTn id="11" presetID="39" presetClass="entr" presetSubtype="0" accel="100000" fill="hold" nodeType="with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p:cTn id="13" dur="3000" fill="hold"/>
                                        <p:tgtEl>
                                          <p:spTgt spid="3">
                                            <p:txEl>
                                              <p:pRg st="1" end="1"/>
                                            </p:txEl>
                                          </p:spTgt>
                                        </p:tgtEl>
                                        <p:attrNameLst>
                                          <p:attrName>ppt_h</p:attrName>
                                        </p:attrNameLst>
                                      </p:cBhvr>
                                      <p:tavLst>
                                        <p:tav tm="0">
                                          <p:val>
                                            <p:strVal val="#ppt_h/20"/>
                                          </p:val>
                                        </p:tav>
                                        <p:tav tm="50000">
                                          <p:val>
                                            <p:strVal val="#ppt_h/20"/>
                                          </p:val>
                                        </p:tav>
                                        <p:tav tm="100000">
                                          <p:val>
                                            <p:strVal val="#ppt_h"/>
                                          </p:val>
                                        </p:tav>
                                      </p:tavLst>
                                    </p:anim>
                                    <p:anim calcmode="lin" valueType="num">
                                      <p:cBhvr>
                                        <p:cTn id="14" dur="3000" fill="hold"/>
                                        <p:tgtEl>
                                          <p:spTgt spid="3">
                                            <p:txEl>
                                              <p:pRg st="1" end="1"/>
                                            </p:txEl>
                                          </p:spTgt>
                                        </p:tgtEl>
                                        <p:attrNameLst>
                                          <p:attrName>ppt_w</p:attrName>
                                        </p:attrNameLst>
                                      </p:cBhvr>
                                      <p:tavLst>
                                        <p:tav tm="0">
                                          <p:val>
                                            <p:strVal val="#ppt_w+.3"/>
                                          </p:val>
                                        </p:tav>
                                        <p:tav tm="50000">
                                          <p:val>
                                            <p:strVal val="#ppt_w+.3"/>
                                          </p:val>
                                        </p:tav>
                                        <p:tav tm="100000">
                                          <p:val>
                                            <p:strVal val="#ppt_w"/>
                                          </p:val>
                                        </p:tav>
                                      </p:tavLst>
                                    </p:anim>
                                    <p:anim calcmode="lin" valueType="num">
                                      <p:cBhvr>
                                        <p:cTn id="15" dur="3000" fill="hold"/>
                                        <p:tgtEl>
                                          <p:spTgt spid="3">
                                            <p:txEl>
                                              <p:pRg st="1" end="1"/>
                                            </p:txEl>
                                          </p:spTgt>
                                        </p:tgtEl>
                                        <p:attrNameLst>
                                          <p:attrName>ppt_x</p:attrName>
                                        </p:attrNameLst>
                                      </p:cBhvr>
                                      <p:tavLst>
                                        <p:tav tm="0">
                                          <p:val>
                                            <p:strVal val="#ppt_x-.3"/>
                                          </p:val>
                                        </p:tav>
                                        <p:tav tm="50000">
                                          <p:val>
                                            <p:strVal val="#ppt_x"/>
                                          </p:val>
                                        </p:tav>
                                        <p:tav tm="100000">
                                          <p:val>
                                            <p:strVal val="#ppt_x"/>
                                          </p:val>
                                        </p:tav>
                                      </p:tavLst>
                                    </p:anim>
                                    <p:anim calcmode="lin" valueType="num">
                                      <p:cBhvr>
                                        <p:cTn id="16" dur="3000" fill="hold"/>
                                        <p:tgtEl>
                                          <p:spTgt spid="3">
                                            <p:txEl>
                                              <p:pRg st="1" end="1"/>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TIMING" val="|69.5"/>
</p:tagLst>
</file>

<file path=ppt/tags/tag2.xml><?xml version="1.0" encoding="utf-8"?>
<p:tagLst xmlns:a="http://schemas.openxmlformats.org/drawingml/2006/main" xmlns:r="http://schemas.openxmlformats.org/officeDocument/2006/relationships" xmlns:p="http://schemas.openxmlformats.org/presentationml/2006/main">
  <p:tag name="TIMING" val="|1.1"/>
</p:tagLst>
</file>

<file path=ppt/tags/tag3.xml><?xml version="1.0" encoding="utf-8"?>
<p:tagLst xmlns:a="http://schemas.openxmlformats.org/drawingml/2006/main" xmlns:r="http://schemas.openxmlformats.org/officeDocument/2006/relationships" xmlns:p="http://schemas.openxmlformats.org/presentationml/2006/main">
  <p:tag name="TIMING" val="|2.4|4.5"/>
</p:tagLst>
</file>

<file path=ppt/tags/tag4.xml><?xml version="1.0" encoding="utf-8"?>
<p:tagLst xmlns:a="http://schemas.openxmlformats.org/drawingml/2006/main" xmlns:r="http://schemas.openxmlformats.org/officeDocument/2006/relationships" xmlns:p="http://schemas.openxmlformats.org/presentationml/2006/main">
  <p:tag name="TIMING" val="|1.3"/>
</p:tagLst>
</file>

<file path=ppt/tags/tag5.xml><?xml version="1.0" encoding="utf-8"?>
<p:tagLst xmlns:a="http://schemas.openxmlformats.org/drawingml/2006/main" xmlns:r="http://schemas.openxmlformats.org/officeDocument/2006/relationships" xmlns:p="http://schemas.openxmlformats.org/presentationml/2006/main">
  <p:tag name="TIMING" val="|1.7"/>
</p:tagLst>
</file>

<file path=ppt/tags/tag6.xml><?xml version="1.0" encoding="utf-8"?>
<p:tagLst xmlns:a="http://schemas.openxmlformats.org/drawingml/2006/main" xmlns:r="http://schemas.openxmlformats.org/officeDocument/2006/relationships" xmlns:p="http://schemas.openxmlformats.org/presentationml/2006/main">
  <p:tag name="TIMING" val="|36.5"/>
</p:tagLst>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523</TotalTime>
  <Words>781</Words>
  <Application>Microsoft Office PowerPoint</Application>
  <PresentationFormat>Экран (4:3)</PresentationFormat>
  <Paragraphs>57</Paragraphs>
  <Slides>36</Slides>
  <Notes>0</Notes>
  <HiddenSlides>0</HiddenSlides>
  <MMClips>3</MMClips>
  <ScaleCrop>false</ScaleCrop>
  <HeadingPairs>
    <vt:vector size="6" baseType="variant">
      <vt:variant>
        <vt:lpstr>Использованные шрифты</vt:lpstr>
      </vt:variant>
      <vt:variant>
        <vt:i4>5</vt:i4>
      </vt:variant>
      <vt:variant>
        <vt:lpstr>Тема</vt:lpstr>
      </vt:variant>
      <vt:variant>
        <vt:i4>1</vt:i4>
      </vt:variant>
      <vt:variant>
        <vt:lpstr>Заголовки слайдов</vt:lpstr>
      </vt:variant>
      <vt:variant>
        <vt:i4>36</vt:i4>
      </vt:variant>
    </vt:vector>
  </HeadingPairs>
  <TitlesOfParts>
    <vt:vector size="42" baseType="lpstr">
      <vt:lpstr>Arial</vt:lpstr>
      <vt:lpstr>Arial Black</vt:lpstr>
      <vt:lpstr>Calibri</vt:lpstr>
      <vt:lpstr>Times New Roman</vt:lpstr>
      <vt:lpstr>Wingdings</vt:lpstr>
      <vt:lpstr>Тема Office</vt:lpstr>
      <vt:lpstr>Презентация PowerPoint</vt:lpstr>
      <vt:lpstr>Презентация PowerPoint</vt:lpstr>
      <vt:lpstr>Презентация PowerPoint</vt:lpstr>
      <vt:lpstr>Презентация PowerPoint</vt:lpstr>
      <vt:lpstr>22 марта 1943 года</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dc:creator>ольга</dc:creator>
  <cp:lastModifiedBy>Metodist</cp:lastModifiedBy>
  <cp:revision>52</cp:revision>
  <dcterms:created xsi:type="dcterms:W3CDTF">2010-04-13T11:50:40Z</dcterms:created>
  <dcterms:modified xsi:type="dcterms:W3CDTF">2018-03-19T09:37:32Z</dcterms:modified>
</cp:coreProperties>
</file>