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10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70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03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90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45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4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4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5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2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52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1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7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5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60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5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96E49-AB3B-4FF4-BEDD-B0A790F92A68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B8C5BF-BB98-401B-AF71-2AF6B51AF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77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372" y="1661691"/>
            <a:ext cx="6983095" cy="1646302"/>
          </a:xfrm>
        </p:spPr>
        <p:txBody>
          <a:bodyPr/>
          <a:lstStyle/>
          <a:p>
            <a:r>
              <a:rPr lang="ru-RU" dirty="0"/>
              <a:t>Безопасность в интернете:</a:t>
            </a:r>
            <a:br>
              <a:rPr lang="ru-RU" dirty="0"/>
            </a:br>
            <a:r>
              <a:rPr lang="ru-RU" dirty="0"/>
              <a:t> как защитить себя?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581650"/>
            <a:ext cx="5824537" cy="1239959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Подготовил:</a:t>
            </a:r>
          </a:p>
          <a:p>
            <a:r>
              <a:rPr lang="ru-RU" sz="2000" dirty="0"/>
              <a:t>студент гр. 644692 БГУИР Саков В.А.</a:t>
            </a:r>
          </a:p>
          <a:p>
            <a:r>
              <a:rPr lang="ru-RU" sz="2000" dirty="0"/>
              <a:t>Преподаватель-руководитель</a:t>
            </a:r>
            <a:r>
              <a:rPr lang="ru-RU" sz="2000" dirty="0" smtClean="0"/>
              <a:t>: Славинская О.В.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5348772" y="3167975"/>
            <a:ext cx="700464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Педагогическая студенческая гостиная-2018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8355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Right to left overrid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0400"/>
            <a:ext cx="9144000" cy="387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2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401" y="709143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Не стоит вводить личную информацию на тех веб-сайтах, при открытии которых возле адреса не отображается значок замка.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7187" y="3880810"/>
            <a:ext cx="5185927" cy="71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50" y="200025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Используйте сложные  и оригинальные пароли на разных сайтах</a:t>
            </a:r>
            <a:r>
              <a:rPr lang="en-US" dirty="0"/>
              <a:t>, </a:t>
            </a:r>
            <a:r>
              <a:rPr lang="ru-RU" dirty="0"/>
              <a:t>а также проводите двухступенчатую аутентификацию</a:t>
            </a:r>
          </a:p>
        </p:txBody>
      </p:sp>
      <p:pic>
        <p:nvPicPr>
          <p:cNvPr id="5122" name="Picture 2" descr="Картинки по запросу пароль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050" y="2800350"/>
            <a:ext cx="5871028" cy="389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653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4" y="0"/>
            <a:ext cx="8436532" cy="6858000"/>
          </a:xfrm>
        </p:spPr>
      </p:pic>
    </p:spTree>
    <p:extLst>
      <p:ext uri="{BB962C8B-B14F-4D97-AF65-F5344CB8AC3E}">
        <p14:creationId xmlns:p14="http://schemas.microsoft.com/office/powerpoint/2010/main" val="86211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573" y="1304792"/>
            <a:ext cx="64475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Не совершайте ввод личных </a:t>
            </a:r>
            <a:r>
              <a:rPr lang="ru-RU" dirty="0" smtClean="0"/>
              <a:t>данных, </a:t>
            </a:r>
            <a:r>
              <a:rPr lang="ru-RU" dirty="0"/>
              <a:t>подключившись к общественному WiFi</a:t>
            </a:r>
          </a:p>
        </p:txBody>
      </p:sp>
      <p:pic>
        <p:nvPicPr>
          <p:cNvPr id="6146" name="Picture 2" descr="Картинки по запросу вайфай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172" y="3196043"/>
            <a:ext cx="4925792" cy="304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104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742950"/>
            <a:ext cx="64475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Не храните личные данные в облаке</a:t>
            </a:r>
          </a:p>
        </p:txBody>
      </p:sp>
      <p:pic>
        <p:nvPicPr>
          <p:cNvPr id="7170" name="Picture 2" descr="Картинки по запросу облако технологи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276475"/>
            <a:ext cx="3982886" cy="417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413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85775"/>
            <a:ext cx="6447501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Остерегайтесь мошенничества</a:t>
            </a:r>
          </a:p>
        </p:txBody>
      </p:sp>
      <p:pic>
        <p:nvPicPr>
          <p:cNvPr id="1026" name="Picture 2" descr="Картинки по запросу мошенни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12" y="1552575"/>
            <a:ext cx="6316545" cy="471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24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996" y="839790"/>
            <a:ext cx="6347713" cy="1320800"/>
          </a:xfrm>
        </p:spPr>
        <p:txBody>
          <a:bodyPr/>
          <a:lstStyle/>
          <a:p>
            <a:r>
              <a:rPr lang="ru-RU" dirty="0">
                <a:solidFill>
                  <a:srgbClr val="90C226"/>
                </a:solidFill>
              </a:rPr>
              <a:t>Вопросы для беседы</a:t>
            </a:r>
            <a:r>
              <a:rPr lang="en-US" dirty="0">
                <a:solidFill>
                  <a:schemeClr val="tx1"/>
                </a:solidFill>
                <a:latin typeface="+mj-ea"/>
                <a:cs typeface="+mj-ea"/>
              </a:rPr>
              <a:t/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995" y="2456804"/>
            <a:ext cx="6347714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300" dirty="0"/>
              <a:t>Виды угроз</a:t>
            </a:r>
          </a:p>
          <a:p>
            <a:pPr>
              <a:buFont typeface="+mj-lt"/>
              <a:buAutoNum type="arabicPeriod"/>
            </a:pPr>
            <a:r>
              <a:rPr lang="ru-RU" sz="3300" dirty="0"/>
              <a:t>Советы по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60654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0056"/>
            <a:ext cx="6347713" cy="1320800"/>
          </a:xfrm>
        </p:spPr>
        <p:txBody>
          <a:bodyPr/>
          <a:lstStyle/>
          <a:p>
            <a:pPr algn="ctr"/>
            <a:r>
              <a:rPr lang="ru-RU" dirty="0"/>
              <a:t>Виды опасностей в интернете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701503"/>
            <a:ext cx="6347714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dirty="0"/>
              <a:t>Вирусы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Фишинг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Социальная инженерия</a:t>
            </a:r>
          </a:p>
          <a:p>
            <a:pPr>
              <a:buFont typeface="+mj-lt"/>
              <a:buAutoNum type="arabicPeriod"/>
            </a:pPr>
            <a:r>
              <a:rPr lang="ru-RU" sz="2400" dirty="0"/>
              <a:t>Кража данных</a:t>
            </a:r>
          </a:p>
          <a:p>
            <a:pPr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3612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3460" y="2554042"/>
            <a:ext cx="6447501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Защититься от интернет-угроз помогут следующие советы</a:t>
            </a:r>
          </a:p>
        </p:txBody>
      </p:sp>
    </p:spTree>
    <p:extLst>
      <p:ext uri="{BB962C8B-B14F-4D97-AF65-F5344CB8AC3E}">
        <p14:creationId xmlns:p14="http://schemas.microsoft.com/office/powerpoint/2010/main" val="391754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866775"/>
            <a:ext cx="6447501" cy="990600"/>
          </a:xfrm>
        </p:spPr>
        <p:txBody>
          <a:bodyPr/>
          <a:lstStyle/>
          <a:p>
            <a:pPr algn="ctr"/>
            <a:r>
              <a:rPr lang="ru-RU" dirty="0"/>
              <a:t>Регулярно обновляйте ОС</a:t>
            </a:r>
          </a:p>
        </p:txBody>
      </p:sp>
      <p:pic>
        <p:nvPicPr>
          <p:cNvPr id="1026" name="Picture 2" descr="Картинки по запросу обновление ос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647825"/>
            <a:ext cx="5157629" cy="386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05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1221" y="1169563"/>
            <a:ext cx="6447501" cy="990600"/>
          </a:xfrm>
        </p:spPr>
        <p:txBody>
          <a:bodyPr/>
          <a:lstStyle/>
          <a:p>
            <a:pPr algn="ctr"/>
            <a:r>
              <a:rPr lang="ru-RU" dirty="0"/>
              <a:t>Используйте антивирус</a:t>
            </a:r>
          </a:p>
        </p:txBody>
      </p:sp>
      <p:pic>
        <p:nvPicPr>
          <p:cNvPr id="2052" name="Picture 4" descr="Картинки по запросу антивирус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5938134" cy="291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07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695" y="300508"/>
            <a:ext cx="6347713" cy="1320800"/>
          </a:xfrm>
        </p:spPr>
        <p:txBody>
          <a:bodyPr/>
          <a:lstStyle/>
          <a:p>
            <a:pPr algn="ctr"/>
            <a:r>
              <a:rPr lang="ru-RU" dirty="0"/>
              <a:t>Качайте программы с официальных сайтов</a:t>
            </a:r>
          </a:p>
        </p:txBody>
      </p:sp>
      <p:pic>
        <p:nvPicPr>
          <p:cNvPr id="3074" name="Picture 2" descr="Похожее изображени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800225"/>
            <a:ext cx="4743983" cy="45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95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695" y="596722"/>
            <a:ext cx="6347713" cy="1320800"/>
          </a:xfrm>
        </p:spPr>
        <p:txBody>
          <a:bodyPr/>
          <a:lstStyle/>
          <a:p>
            <a:r>
              <a:rPr lang="ru-RU" dirty="0"/>
              <a:t>Не открывайте подозрительные  ссылки</a:t>
            </a:r>
          </a:p>
        </p:txBody>
      </p:sp>
      <p:pic>
        <p:nvPicPr>
          <p:cNvPr id="4098" name="Picture 2" descr="Картинки по запросу фишинговые ссылки пример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2019300"/>
            <a:ext cx="8232252" cy="31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8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 скачивайте и не открывайте подозрительные файлы</a:t>
            </a:r>
          </a:p>
        </p:txBody>
      </p:sp>
      <p:pic>
        <p:nvPicPr>
          <p:cNvPr id="2050" name="Picture 2" descr="Картинки по запросу Подозрительные файлы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88" y="1971675"/>
            <a:ext cx="7087311" cy="365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3043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1175</TotalTime>
  <Words>106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Аспект</vt:lpstr>
      <vt:lpstr>Безопасность в интернете:  как защитить себя?</vt:lpstr>
      <vt:lpstr>Вопросы для беседы </vt:lpstr>
      <vt:lpstr>Виды опасностей в интернете</vt:lpstr>
      <vt:lpstr>Защититься от интернет-угроз помогут следующие советы</vt:lpstr>
      <vt:lpstr>Регулярно обновляйте ОС</vt:lpstr>
      <vt:lpstr>Используйте антивирус</vt:lpstr>
      <vt:lpstr>Качайте программы с официальных сайтов</vt:lpstr>
      <vt:lpstr>Не открывайте подозрительные  ссылки</vt:lpstr>
      <vt:lpstr>Не скачивайте и не открывайте подозрительные файлы</vt:lpstr>
      <vt:lpstr>Презентация PowerPoint</vt:lpstr>
      <vt:lpstr>Не стоит вводить личную информацию на тех веб-сайтах, при открытии которых возле адреса не отображается значок замка.</vt:lpstr>
      <vt:lpstr>Используйте сложные  и оригинальные пароли на разных сайтах, а также проводите двухступенчатую аутентификацию</vt:lpstr>
      <vt:lpstr>Презентация PowerPoint</vt:lpstr>
      <vt:lpstr>Не совершайте ввод личных данных, подключившись к общественному WiFi</vt:lpstr>
      <vt:lpstr>Не храните личные данные в облаке</vt:lpstr>
      <vt:lpstr>Остерегайтесь мошенничества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в интернете:  как защитить себя?</dc:title>
  <dc:creator>Владислав Саков</dc:creator>
  <cp:lastModifiedBy>Metodist</cp:lastModifiedBy>
  <cp:revision>49</cp:revision>
  <dcterms:created xsi:type="dcterms:W3CDTF">2017-10-30T15:14:21Z</dcterms:created>
  <dcterms:modified xsi:type="dcterms:W3CDTF">2018-01-30T09:59:27Z</dcterms:modified>
</cp:coreProperties>
</file>