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71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5" d="100"/>
          <a:sy n="95" d="100"/>
        </p:scale>
        <p:origin x="96" y="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6E49-AB3B-4FF4-BEDD-B0A790F92A68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C5BF-BB98-401B-AF71-2AF6B51A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24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6E49-AB3B-4FF4-BEDD-B0A790F92A68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C5BF-BB98-401B-AF71-2AF6B51A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108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6E49-AB3B-4FF4-BEDD-B0A790F92A68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C5BF-BB98-401B-AF71-2AF6B51AFAD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3707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6E49-AB3B-4FF4-BEDD-B0A790F92A68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C5BF-BB98-401B-AF71-2AF6B51A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703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6E49-AB3B-4FF4-BEDD-B0A790F92A68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C5BF-BB98-401B-AF71-2AF6B51AFAD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8902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6E49-AB3B-4FF4-BEDD-B0A790F92A68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C5BF-BB98-401B-AF71-2AF6B51A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245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6E49-AB3B-4FF4-BEDD-B0A790F92A68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C5BF-BB98-401B-AF71-2AF6B51A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147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6E49-AB3B-4FF4-BEDD-B0A790F92A68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C5BF-BB98-401B-AF71-2AF6B51A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444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6E49-AB3B-4FF4-BEDD-B0A790F92A68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C5BF-BB98-401B-AF71-2AF6B51A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351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6E49-AB3B-4FF4-BEDD-B0A790F92A68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C5BF-BB98-401B-AF71-2AF6B51A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92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6E49-AB3B-4FF4-BEDD-B0A790F92A68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C5BF-BB98-401B-AF71-2AF6B51A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752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6E49-AB3B-4FF4-BEDD-B0A790F92A68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C5BF-BB98-401B-AF71-2AF6B51A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918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6E49-AB3B-4FF4-BEDD-B0A790F92A68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C5BF-BB98-401B-AF71-2AF6B51A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57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6E49-AB3B-4FF4-BEDD-B0A790F92A68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C5BF-BB98-401B-AF71-2AF6B51A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52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6E49-AB3B-4FF4-BEDD-B0A790F92A68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C5BF-BB98-401B-AF71-2AF6B51A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604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96E49-AB3B-4FF4-BEDD-B0A790F92A68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C5BF-BB98-401B-AF71-2AF6B51A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15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96E49-AB3B-4FF4-BEDD-B0A790F92A68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5B8C5BF-BB98-401B-AF71-2AF6B51A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4770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372" y="1661691"/>
            <a:ext cx="6983095" cy="1646302"/>
          </a:xfrm>
        </p:spPr>
        <p:txBody>
          <a:bodyPr/>
          <a:lstStyle/>
          <a:p>
            <a:r>
              <a:rPr lang="ru-RU" dirty="0"/>
              <a:t>Безопасность в интернете:</a:t>
            </a:r>
            <a:br>
              <a:rPr lang="ru-RU" dirty="0"/>
            </a:br>
            <a:r>
              <a:rPr lang="ru-RU" dirty="0"/>
              <a:t> как защитить себя?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581650"/>
            <a:ext cx="5824537" cy="1239959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Подготовил:</a:t>
            </a:r>
          </a:p>
          <a:p>
            <a:r>
              <a:rPr lang="ru-RU" sz="2000" dirty="0"/>
              <a:t>студент гр. 644692 БГУИР Саков В.А.</a:t>
            </a:r>
          </a:p>
          <a:p>
            <a:r>
              <a:rPr lang="ru-RU" sz="2000" dirty="0"/>
              <a:t>Преподаватель-руководитель</a:t>
            </a:r>
            <a:r>
              <a:rPr lang="ru-RU" sz="2000" dirty="0" smtClean="0"/>
              <a:t>: Славинская О.В.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 rot="16200000">
            <a:off x="5348772" y="3167975"/>
            <a:ext cx="700464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Педагогическая студенческая гостиная-2018</a:t>
            </a:r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8355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Right to left overrid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30400"/>
            <a:ext cx="9144000" cy="3876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429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6401" y="709143"/>
            <a:ext cx="6447501" cy="990600"/>
          </a:xfrm>
        </p:spPr>
        <p:txBody>
          <a:bodyPr>
            <a:normAutofit fontScale="90000"/>
          </a:bodyPr>
          <a:lstStyle/>
          <a:p>
            <a:r>
              <a:rPr lang="ru-RU" dirty="0"/>
              <a:t>Не стоит вводить личную информацию на тех веб-сайтах, при открытии которых возле адреса не отображается значок замка.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7187" y="3880810"/>
            <a:ext cx="5185927" cy="716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875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1050" y="200025"/>
            <a:ext cx="6447501" cy="990600"/>
          </a:xfrm>
        </p:spPr>
        <p:txBody>
          <a:bodyPr>
            <a:normAutofit fontScale="90000"/>
          </a:bodyPr>
          <a:lstStyle/>
          <a:p>
            <a:r>
              <a:rPr lang="ru-RU" dirty="0"/>
              <a:t>Используйте сложные  и оригинальные пароли на разных сайтах</a:t>
            </a:r>
            <a:r>
              <a:rPr lang="en-US" dirty="0"/>
              <a:t>, </a:t>
            </a:r>
            <a:r>
              <a:rPr lang="ru-RU" dirty="0"/>
              <a:t>а также проводите двухступенчатую аутентификацию</a:t>
            </a:r>
          </a:p>
        </p:txBody>
      </p:sp>
      <p:pic>
        <p:nvPicPr>
          <p:cNvPr id="5122" name="Picture 2" descr="Картинки по запросу пароль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050" y="2800350"/>
            <a:ext cx="5871028" cy="3898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0653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34" y="0"/>
            <a:ext cx="8436532" cy="6858000"/>
          </a:xfrm>
        </p:spPr>
      </p:pic>
    </p:spTree>
    <p:extLst>
      <p:ext uri="{BB962C8B-B14F-4D97-AF65-F5344CB8AC3E}">
        <p14:creationId xmlns:p14="http://schemas.microsoft.com/office/powerpoint/2010/main" val="86211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8573" y="1304792"/>
            <a:ext cx="6447501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Не совершайте ввод личных </a:t>
            </a:r>
            <a:r>
              <a:rPr lang="ru-RU" dirty="0" smtClean="0"/>
              <a:t>данных, </a:t>
            </a:r>
            <a:r>
              <a:rPr lang="ru-RU" dirty="0"/>
              <a:t>подключившись к общественному WiFi</a:t>
            </a:r>
          </a:p>
        </p:txBody>
      </p:sp>
      <p:pic>
        <p:nvPicPr>
          <p:cNvPr id="6146" name="Picture 2" descr="Картинки по запросу вайфай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172" y="3196043"/>
            <a:ext cx="4925792" cy="3047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104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875" y="742950"/>
            <a:ext cx="6447501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Не храните личные данные в облаке</a:t>
            </a:r>
          </a:p>
        </p:txBody>
      </p:sp>
      <p:pic>
        <p:nvPicPr>
          <p:cNvPr id="7170" name="Picture 2" descr="Картинки по запросу облако технология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475" y="2276475"/>
            <a:ext cx="3982886" cy="417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413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485775"/>
            <a:ext cx="6447501" cy="990600"/>
          </a:xfrm>
        </p:spPr>
        <p:txBody>
          <a:bodyPr>
            <a:normAutofit fontScale="90000"/>
          </a:bodyPr>
          <a:lstStyle/>
          <a:p>
            <a:r>
              <a:rPr lang="ru-RU" dirty="0"/>
              <a:t>Остерегайтесь мошенничества</a:t>
            </a:r>
          </a:p>
        </p:txBody>
      </p:sp>
      <p:pic>
        <p:nvPicPr>
          <p:cNvPr id="1026" name="Picture 2" descr="Картинки по запросу мошенник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12" y="1552575"/>
            <a:ext cx="6316545" cy="471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424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8996" y="839790"/>
            <a:ext cx="6347713" cy="1320800"/>
          </a:xfrm>
        </p:spPr>
        <p:txBody>
          <a:bodyPr/>
          <a:lstStyle/>
          <a:p>
            <a:r>
              <a:rPr lang="ru-RU" dirty="0">
                <a:solidFill>
                  <a:srgbClr val="90C226"/>
                </a:solidFill>
              </a:rPr>
              <a:t>Вопросы для беседы</a:t>
            </a:r>
            <a:r>
              <a:rPr lang="en-US" dirty="0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8995" y="2456804"/>
            <a:ext cx="6347714" cy="388077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3300" dirty="0"/>
              <a:t>Виды угроз</a:t>
            </a:r>
          </a:p>
          <a:p>
            <a:pPr>
              <a:buFont typeface="+mj-lt"/>
              <a:buAutoNum type="arabicPeriod"/>
            </a:pPr>
            <a:r>
              <a:rPr lang="ru-RU" sz="3300" dirty="0"/>
              <a:t>Советы по безопасности</a:t>
            </a:r>
          </a:p>
        </p:txBody>
      </p:sp>
    </p:spTree>
    <p:extLst>
      <p:ext uri="{BB962C8B-B14F-4D97-AF65-F5344CB8AC3E}">
        <p14:creationId xmlns:p14="http://schemas.microsoft.com/office/powerpoint/2010/main" val="60654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880056"/>
            <a:ext cx="6347713" cy="1320800"/>
          </a:xfrm>
        </p:spPr>
        <p:txBody>
          <a:bodyPr/>
          <a:lstStyle/>
          <a:p>
            <a:pPr algn="ctr"/>
            <a:r>
              <a:rPr lang="ru-RU" dirty="0"/>
              <a:t>Виды опасностей в интернете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2701503"/>
            <a:ext cx="6347714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dirty="0"/>
              <a:t>Вирусы</a:t>
            </a:r>
          </a:p>
          <a:p>
            <a:pPr>
              <a:buFont typeface="+mj-lt"/>
              <a:buAutoNum type="arabicPeriod"/>
            </a:pPr>
            <a:r>
              <a:rPr lang="ru-RU" sz="2400" dirty="0"/>
              <a:t>Фишинг</a:t>
            </a:r>
          </a:p>
          <a:p>
            <a:pPr>
              <a:buFont typeface="+mj-lt"/>
              <a:buAutoNum type="arabicPeriod"/>
            </a:pPr>
            <a:r>
              <a:rPr lang="ru-RU" sz="2400" dirty="0"/>
              <a:t>Социальная инженерия</a:t>
            </a:r>
          </a:p>
          <a:p>
            <a:pPr>
              <a:buFont typeface="+mj-lt"/>
              <a:buAutoNum type="arabicPeriod"/>
            </a:pPr>
            <a:r>
              <a:rPr lang="ru-RU" sz="2400" dirty="0"/>
              <a:t>Кража данных</a:t>
            </a:r>
          </a:p>
          <a:p>
            <a:pPr>
              <a:buFont typeface="+mj-lt"/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36129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3460" y="2554042"/>
            <a:ext cx="6447501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Защититься от интернет-угроз помогут следующие советы</a:t>
            </a:r>
          </a:p>
        </p:txBody>
      </p:sp>
    </p:spTree>
    <p:extLst>
      <p:ext uri="{BB962C8B-B14F-4D97-AF65-F5344CB8AC3E}">
        <p14:creationId xmlns:p14="http://schemas.microsoft.com/office/powerpoint/2010/main" val="3917548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875" y="866775"/>
            <a:ext cx="6447501" cy="990600"/>
          </a:xfrm>
        </p:spPr>
        <p:txBody>
          <a:bodyPr/>
          <a:lstStyle/>
          <a:p>
            <a:pPr algn="ctr"/>
            <a:r>
              <a:rPr lang="ru-RU" dirty="0"/>
              <a:t>Регулярно обновляйте ОС</a:t>
            </a:r>
          </a:p>
        </p:txBody>
      </p:sp>
      <p:pic>
        <p:nvPicPr>
          <p:cNvPr id="1026" name="Picture 2" descr="Картинки по запросу обновление ос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0" y="1647825"/>
            <a:ext cx="5157629" cy="3868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1059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1221" y="1169563"/>
            <a:ext cx="6447501" cy="990600"/>
          </a:xfrm>
        </p:spPr>
        <p:txBody>
          <a:bodyPr/>
          <a:lstStyle/>
          <a:p>
            <a:pPr algn="ctr"/>
            <a:r>
              <a:rPr lang="ru-RU" dirty="0"/>
              <a:t>Используйте антивирус</a:t>
            </a:r>
          </a:p>
        </p:txBody>
      </p:sp>
      <p:pic>
        <p:nvPicPr>
          <p:cNvPr id="2052" name="Picture 4" descr="Картинки по запросу антивирус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86000"/>
            <a:ext cx="5938134" cy="2911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071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3695" y="300508"/>
            <a:ext cx="6347713" cy="1320800"/>
          </a:xfrm>
        </p:spPr>
        <p:txBody>
          <a:bodyPr/>
          <a:lstStyle/>
          <a:p>
            <a:pPr algn="ctr"/>
            <a:r>
              <a:rPr lang="ru-RU" dirty="0"/>
              <a:t>Качайте программы с официальных сайтов</a:t>
            </a:r>
          </a:p>
        </p:txBody>
      </p:sp>
      <p:pic>
        <p:nvPicPr>
          <p:cNvPr id="3074" name="Picture 2" descr="Похожее изображение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1800225"/>
            <a:ext cx="4743983" cy="450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951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3695" y="596722"/>
            <a:ext cx="6347713" cy="1320800"/>
          </a:xfrm>
        </p:spPr>
        <p:txBody>
          <a:bodyPr/>
          <a:lstStyle/>
          <a:p>
            <a:r>
              <a:rPr lang="ru-RU" dirty="0"/>
              <a:t>Не открывайте подозрительные  ссылки</a:t>
            </a:r>
          </a:p>
        </p:txBody>
      </p:sp>
      <p:pic>
        <p:nvPicPr>
          <p:cNvPr id="4098" name="Picture 2" descr="Картинки по запросу фишинговые ссылки пример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019300"/>
            <a:ext cx="8232252" cy="3103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187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Не скачивайте и не открывайте подозрительные файлы</a:t>
            </a:r>
          </a:p>
        </p:txBody>
      </p:sp>
      <p:pic>
        <p:nvPicPr>
          <p:cNvPr id="2050" name="Picture 2" descr="Картинки по запросу Подозрительные файлы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88" y="1971675"/>
            <a:ext cx="7087311" cy="3651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30433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1175</TotalTime>
  <Words>106</Words>
  <Application>Microsoft Office PowerPoint</Application>
  <PresentationFormat>Экран (4:3)</PresentationFormat>
  <Paragraphs>24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Аспект</vt:lpstr>
      <vt:lpstr>Безопасность в интернете:  как защитить себя?</vt:lpstr>
      <vt:lpstr>Вопросы для беседы </vt:lpstr>
      <vt:lpstr>Виды опасностей в интернете</vt:lpstr>
      <vt:lpstr>Защититься от интернет-угроз помогут следующие советы</vt:lpstr>
      <vt:lpstr>Регулярно обновляйте ОС</vt:lpstr>
      <vt:lpstr>Используйте антивирус</vt:lpstr>
      <vt:lpstr>Качайте программы с официальных сайтов</vt:lpstr>
      <vt:lpstr>Не открывайте подозрительные  ссылки</vt:lpstr>
      <vt:lpstr>Не скачивайте и не открывайте подозрительные файлы</vt:lpstr>
      <vt:lpstr>Презентация PowerPoint</vt:lpstr>
      <vt:lpstr>Не стоит вводить личную информацию на тех веб-сайтах, при открытии которых возле адреса не отображается значок замка.</vt:lpstr>
      <vt:lpstr>Используйте сложные  и оригинальные пароли на разных сайтах, а также проводите двухступенчатую аутентификацию</vt:lpstr>
      <vt:lpstr>Презентация PowerPoint</vt:lpstr>
      <vt:lpstr>Не совершайте ввод личных данных, подключившись к общественному WiFi</vt:lpstr>
      <vt:lpstr>Не храните личные данные в облаке</vt:lpstr>
      <vt:lpstr>Остерегайтесь мошенничества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в интернете:  как защитить себя?</dc:title>
  <dc:creator>Владислав Саков</dc:creator>
  <cp:lastModifiedBy>Metodist</cp:lastModifiedBy>
  <cp:revision>49</cp:revision>
  <dcterms:created xsi:type="dcterms:W3CDTF">2017-10-30T15:14:21Z</dcterms:created>
  <dcterms:modified xsi:type="dcterms:W3CDTF">2018-01-30T09:59:27Z</dcterms:modified>
</cp:coreProperties>
</file>