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9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C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3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before 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The pulse</c:v>
                </c:pt>
                <c:pt idx="1">
                  <c:v>Indications of blood pressure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The pulse</c:v>
                </c:pt>
                <c:pt idx="1">
                  <c:v>Indications of blood pressure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322368"/>
        <c:axId val="189323904"/>
      </c:barChart>
      <c:catAx>
        <c:axId val="18932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323904"/>
        <c:crosses val="autoZero"/>
        <c:auto val="1"/>
        <c:lblAlgn val="ctr"/>
        <c:lblOffset val="100"/>
        <c:noMultiLvlLbl val="0"/>
      </c:catAx>
      <c:valAx>
        <c:axId val="189323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9322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5E26F-F339-469C-A022-E18691117F84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CE548-CF18-4A4E-BF12-9466E9D5B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21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55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439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04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03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44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168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58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4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81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59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9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858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31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09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8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698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CE548-CF18-4A4E-BF12-9466E9D5B0A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4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273D28-82C4-49F0-B04C-1507ADC05A93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7BF884-22B6-4092-9F49-5BDC78B13C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Excel_97-2003_Worksheet2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725144"/>
            <a:ext cx="3186877" cy="882119"/>
          </a:xfrm>
        </p:spPr>
        <p:txBody>
          <a:bodyPr/>
          <a:lstStyle/>
          <a:p>
            <a:pPr algn="r"/>
            <a:r>
              <a:rPr lang="en-US" dirty="0"/>
              <a:t>Student </a:t>
            </a:r>
            <a:r>
              <a:rPr lang="ru-RU" dirty="0"/>
              <a:t> </a:t>
            </a:r>
            <a:r>
              <a:rPr lang="en-US" dirty="0" smtClean="0"/>
              <a:t>Pavel </a:t>
            </a:r>
            <a:r>
              <a:rPr lang="en-US" dirty="0" err="1" smtClean="0"/>
              <a:t>Gorokh</a:t>
            </a:r>
            <a:endParaRPr lang="ru-RU" dirty="0"/>
          </a:p>
          <a:p>
            <a:pPr algn="r"/>
            <a:r>
              <a:rPr lang="en-US" dirty="0"/>
              <a:t>Group </a:t>
            </a:r>
            <a:r>
              <a:rPr lang="ru-RU" dirty="0"/>
              <a:t> </a:t>
            </a:r>
            <a:r>
              <a:rPr lang="en-US" dirty="0" smtClean="0"/>
              <a:t>711802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772816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Young people’s </a:t>
            </a:r>
            <a:br>
              <a:rPr lang="en-US" dirty="0" smtClean="0"/>
            </a:br>
            <a:r>
              <a:rPr lang="en-US" dirty="0" smtClean="0"/>
              <a:t>problems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25135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BELARUSIAN STATE UNIVERSITY OF INFORMATICS AND RADIOELECTRONICS</a:t>
            </a:r>
            <a:r>
              <a:rPr lang="en-US" b="1" i="1" u="sng" dirty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79912" y="61653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Minsk </a:t>
            </a:r>
            <a:r>
              <a:rPr lang="en-US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17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12144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What activities do your prefer in your spare time?</a:t>
            </a:r>
            <a:endParaRPr lang="ru-RU" sz="3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725038"/>
              </p:ext>
            </p:extLst>
          </p:nvPr>
        </p:nvGraphicFramePr>
        <p:xfrm>
          <a:off x="827584" y="1628800"/>
          <a:ext cx="7445375" cy="463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Лист" r:id="rId4" imgW="7448646" imgH="4638600" progId="Excel.Sheet.8">
                  <p:embed/>
                </p:oleObj>
              </mc:Choice>
              <mc:Fallback>
                <p:oleObj name="Лист" r:id="rId4" imgW="7448646" imgH="463860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28800"/>
                        <a:ext cx="7445375" cy="463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0050286"/>
              </p:ext>
            </p:extLst>
          </p:nvPr>
        </p:nvGraphicFramePr>
        <p:xfrm>
          <a:off x="1187624" y="1844824"/>
          <a:ext cx="7446963" cy="463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6" imgW="7449958" imgH="4639458" progId="Excel.Chart.8">
                  <p:embed/>
                </p:oleObj>
              </mc:Choice>
              <mc:Fallback>
                <p:oleObj r:id="rId6" imgW="7449958" imgH="463945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844824"/>
                        <a:ext cx="7446963" cy="463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693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OleChart spid="10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3246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Symptoms </a:t>
            </a:r>
            <a:endParaRPr lang="ru-RU" sz="5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188" y="1268413"/>
            <a:ext cx="7921252" cy="4824412"/>
          </a:xfrm>
          <a:prstGeom prst="rect">
            <a:avLst/>
          </a:prstGeo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Dry eyes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Headaches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Back aches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Loss of appetite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Sleep disturbances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Neglecting  family and friends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Feeling </a:t>
            </a: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depressed without a computer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School and job problems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Inability to stop using a computer</a:t>
            </a:r>
          </a:p>
          <a:p>
            <a:pPr eaLnBrk="1" hangingPunct="1">
              <a:buFontTx/>
              <a:buNone/>
              <a:defRPr/>
            </a:pPr>
            <a:endParaRPr lang="ru-RU" dirty="0"/>
          </a:p>
        </p:txBody>
      </p:sp>
      <p:pic>
        <p:nvPicPr>
          <p:cNvPr id="10244" name="Picture 15" descr="цветн глаз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8863"/>
            <a:ext cx="1447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мужик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16" y="1782211"/>
            <a:ext cx="16383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68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0005"/>
            <a:ext cx="9001125" cy="863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What is “Internet addiction”?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539750" y="1916113"/>
            <a:ext cx="4248150" cy="42989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Mental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disorder</a:t>
            </a:r>
          </a:p>
          <a:p>
            <a:pPr eaLnBrk="1" hangingPunct="1">
              <a:buFontTx/>
              <a:buNone/>
              <a:defRPr/>
            </a:pPr>
            <a:endParaRPr lang="en-US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Obsessive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desire to connect to </a:t>
            </a: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the Internet</a:t>
            </a:r>
          </a:p>
          <a:p>
            <a:pPr eaLnBrk="1" hangingPunct="1">
              <a:buFontTx/>
              <a:buNone/>
              <a:defRPr/>
            </a:pPr>
            <a:endParaRPr lang="en-US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Painful inability to timely disconnect from the Internet</a:t>
            </a:r>
            <a:endParaRPr lang="ru-RU" sz="2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1268" name="Picture 2" descr="Картинка 14 из 166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856" y="3541418"/>
            <a:ext cx="34798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 rot="1662434">
            <a:off x="6646192" y="978532"/>
            <a:ext cx="2003425" cy="2047875"/>
            <a:chOff x="0" y="1344"/>
            <a:chExt cx="1882" cy="1835"/>
          </a:xfrm>
        </p:grpSpPr>
        <p:sp>
          <p:nvSpPr>
            <p:cNvPr id="7174" name="Freeform 12"/>
            <p:cNvSpPr>
              <a:spLocks/>
            </p:cNvSpPr>
            <p:nvPr/>
          </p:nvSpPr>
          <p:spPr bwMode="auto">
            <a:xfrm>
              <a:off x="658" y="1693"/>
              <a:ext cx="601" cy="72"/>
            </a:xfrm>
            <a:custGeom>
              <a:avLst/>
              <a:gdLst>
                <a:gd name="T0" fmla="*/ 601 w 601"/>
                <a:gd name="T1" fmla="*/ 58 h 72"/>
                <a:gd name="T2" fmla="*/ 601 w 601"/>
                <a:gd name="T3" fmla="*/ 58 h 72"/>
                <a:gd name="T4" fmla="*/ 578 w 601"/>
                <a:gd name="T5" fmla="*/ 68 h 72"/>
                <a:gd name="T6" fmla="*/ 546 w 601"/>
                <a:gd name="T7" fmla="*/ 72 h 72"/>
                <a:gd name="T8" fmla="*/ 507 w 601"/>
                <a:gd name="T9" fmla="*/ 72 h 72"/>
                <a:gd name="T10" fmla="*/ 467 w 601"/>
                <a:gd name="T11" fmla="*/ 68 h 72"/>
                <a:gd name="T12" fmla="*/ 430 w 601"/>
                <a:gd name="T13" fmla="*/ 58 h 72"/>
                <a:gd name="T14" fmla="*/ 398 w 601"/>
                <a:gd name="T15" fmla="*/ 44 h 72"/>
                <a:gd name="T16" fmla="*/ 381 w 601"/>
                <a:gd name="T17" fmla="*/ 24 h 72"/>
                <a:gd name="T18" fmla="*/ 379 w 601"/>
                <a:gd name="T19" fmla="*/ 0 h 72"/>
                <a:gd name="T20" fmla="*/ 379 w 601"/>
                <a:gd name="T21" fmla="*/ 0 h 72"/>
                <a:gd name="T22" fmla="*/ 359 w 601"/>
                <a:gd name="T23" fmla="*/ 16 h 72"/>
                <a:gd name="T24" fmla="*/ 331 w 601"/>
                <a:gd name="T25" fmla="*/ 34 h 72"/>
                <a:gd name="T26" fmla="*/ 296 w 601"/>
                <a:gd name="T27" fmla="*/ 48 h 72"/>
                <a:gd name="T28" fmla="*/ 260 w 601"/>
                <a:gd name="T29" fmla="*/ 58 h 72"/>
                <a:gd name="T30" fmla="*/ 225 w 601"/>
                <a:gd name="T31" fmla="*/ 64 h 72"/>
                <a:gd name="T32" fmla="*/ 197 w 601"/>
                <a:gd name="T33" fmla="*/ 62 h 72"/>
                <a:gd name="T34" fmla="*/ 178 w 601"/>
                <a:gd name="T35" fmla="*/ 54 h 72"/>
                <a:gd name="T36" fmla="*/ 174 w 601"/>
                <a:gd name="T37" fmla="*/ 34 h 72"/>
                <a:gd name="T38" fmla="*/ 174 w 601"/>
                <a:gd name="T39" fmla="*/ 34 h 72"/>
                <a:gd name="T40" fmla="*/ 160 w 601"/>
                <a:gd name="T41" fmla="*/ 50 h 72"/>
                <a:gd name="T42" fmla="*/ 138 w 601"/>
                <a:gd name="T43" fmla="*/ 62 h 72"/>
                <a:gd name="T44" fmla="*/ 115 w 601"/>
                <a:gd name="T45" fmla="*/ 70 h 72"/>
                <a:gd name="T46" fmla="*/ 87 w 601"/>
                <a:gd name="T47" fmla="*/ 72 h 72"/>
                <a:gd name="T48" fmla="*/ 59 w 601"/>
                <a:gd name="T49" fmla="*/ 72 h 72"/>
                <a:gd name="T50" fmla="*/ 34 w 601"/>
                <a:gd name="T51" fmla="*/ 64 h 72"/>
                <a:gd name="T52" fmla="*/ 14 w 601"/>
                <a:gd name="T53" fmla="*/ 54 h 72"/>
                <a:gd name="T54" fmla="*/ 0 w 601"/>
                <a:gd name="T55" fmla="*/ 36 h 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01"/>
                <a:gd name="T85" fmla="*/ 0 h 72"/>
                <a:gd name="T86" fmla="*/ 601 w 601"/>
                <a:gd name="T87" fmla="*/ 72 h 7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01" h="72">
                  <a:moveTo>
                    <a:pt x="601" y="58"/>
                  </a:moveTo>
                  <a:lnTo>
                    <a:pt x="601" y="58"/>
                  </a:lnTo>
                  <a:lnTo>
                    <a:pt x="578" y="68"/>
                  </a:lnTo>
                  <a:lnTo>
                    <a:pt x="546" y="72"/>
                  </a:lnTo>
                  <a:lnTo>
                    <a:pt x="507" y="72"/>
                  </a:lnTo>
                  <a:lnTo>
                    <a:pt x="467" y="68"/>
                  </a:lnTo>
                  <a:lnTo>
                    <a:pt x="430" y="58"/>
                  </a:lnTo>
                  <a:lnTo>
                    <a:pt x="398" y="44"/>
                  </a:lnTo>
                  <a:lnTo>
                    <a:pt x="381" y="24"/>
                  </a:lnTo>
                  <a:lnTo>
                    <a:pt x="379" y="0"/>
                  </a:lnTo>
                  <a:lnTo>
                    <a:pt x="359" y="16"/>
                  </a:lnTo>
                  <a:lnTo>
                    <a:pt x="331" y="34"/>
                  </a:lnTo>
                  <a:lnTo>
                    <a:pt x="296" y="48"/>
                  </a:lnTo>
                  <a:lnTo>
                    <a:pt x="260" y="58"/>
                  </a:lnTo>
                  <a:lnTo>
                    <a:pt x="225" y="64"/>
                  </a:lnTo>
                  <a:lnTo>
                    <a:pt x="197" y="62"/>
                  </a:lnTo>
                  <a:lnTo>
                    <a:pt x="178" y="54"/>
                  </a:lnTo>
                  <a:lnTo>
                    <a:pt x="174" y="34"/>
                  </a:lnTo>
                  <a:lnTo>
                    <a:pt x="160" y="50"/>
                  </a:lnTo>
                  <a:lnTo>
                    <a:pt x="138" y="62"/>
                  </a:lnTo>
                  <a:lnTo>
                    <a:pt x="115" y="70"/>
                  </a:lnTo>
                  <a:lnTo>
                    <a:pt x="87" y="72"/>
                  </a:lnTo>
                  <a:lnTo>
                    <a:pt x="59" y="72"/>
                  </a:lnTo>
                  <a:lnTo>
                    <a:pt x="34" y="64"/>
                  </a:lnTo>
                  <a:lnTo>
                    <a:pt x="14" y="54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Freeform 13"/>
            <p:cNvSpPr>
              <a:spLocks/>
            </p:cNvSpPr>
            <p:nvPr/>
          </p:nvSpPr>
          <p:spPr bwMode="auto">
            <a:xfrm>
              <a:off x="1236" y="1769"/>
              <a:ext cx="344" cy="501"/>
            </a:xfrm>
            <a:custGeom>
              <a:avLst/>
              <a:gdLst>
                <a:gd name="T0" fmla="*/ 344 w 344"/>
                <a:gd name="T1" fmla="*/ 501 h 501"/>
                <a:gd name="T2" fmla="*/ 344 w 344"/>
                <a:gd name="T3" fmla="*/ 501 h 501"/>
                <a:gd name="T4" fmla="*/ 325 w 344"/>
                <a:gd name="T5" fmla="*/ 489 h 501"/>
                <a:gd name="T6" fmla="*/ 301 w 344"/>
                <a:gd name="T7" fmla="*/ 465 h 501"/>
                <a:gd name="T8" fmla="*/ 277 w 344"/>
                <a:gd name="T9" fmla="*/ 433 h 501"/>
                <a:gd name="T10" fmla="*/ 258 w 344"/>
                <a:gd name="T11" fmla="*/ 398 h 501"/>
                <a:gd name="T12" fmla="*/ 244 w 344"/>
                <a:gd name="T13" fmla="*/ 362 h 501"/>
                <a:gd name="T14" fmla="*/ 236 w 344"/>
                <a:gd name="T15" fmla="*/ 328 h 501"/>
                <a:gd name="T16" fmla="*/ 242 w 344"/>
                <a:gd name="T17" fmla="*/ 302 h 501"/>
                <a:gd name="T18" fmla="*/ 260 w 344"/>
                <a:gd name="T19" fmla="*/ 286 h 501"/>
                <a:gd name="T20" fmla="*/ 260 w 344"/>
                <a:gd name="T21" fmla="*/ 286 h 501"/>
                <a:gd name="T22" fmla="*/ 236 w 344"/>
                <a:gd name="T23" fmla="*/ 280 h 501"/>
                <a:gd name="T24" fmla="*/ 205 w 344"/>
                <a:gd name="T25" fmla="*/ 268 h 501"/>
                <a:gd name="T26" fmla="*/ 173 w 344"/>
                <a:gd name="T27" fmla="*/ 248 h 501"/>
                <a:gd name="T28" fmla="*/ 143 w 344"/>
                <a:gd name="T29" fmla="*/ 225 h 501"/>
                <a:gd name="T30" fmla="*/ 118 w 344"/>
                <a:gd name="T31" fmla="*/ 199 h 501"/>
                <a:gd name="T32" fmla="*/ 102 w 344"/>
                <a:gd name="T33" fmla="*/ 175 h 501"/>
                <a:gd name="T34" fmla="*/ 98 w 344"/>
                <a:gd name="T35" fmla="*/ 153 h 501"/>
                <a:gd name="T36" fmla="*/ 110 w 344"/>
                <a:gd name="T37" fmla="*/ 139 h 501"/>
                <a:gd name="T38" fmla="*/ 110 w 344"/>
                <a:gd name="T39" fmla="*/ 139 h 501"/>
                <a:gd name="T40" fmla="*/ 90 w 344"/>
                <a:gd name="T41" fmla="*/ 137 h 501"/>
                <a:gd name="T42" fmla="*/ 69 w 344"/>
                <a:gd name="T43" fmla="*/ 127 h 501"/>
                <a:gd name="T44" fmla="*/ 47 w 344"/>
                <a:gd name="T45" fmla="*/ 111 h 501"/>
                <a:gd name="T46" fmla="*/ 27 w 344"/>
                <a:gd name="T47" fmla="*/ 89 h 501"/>
                <a:gd name="T48" fmla="*/ 11 w 344"/>
                <a:gd name="T49" fmla="*/ 68 h 501"/>
                <a:gd name="T50" fmla="*/ 2 w 344"/>
                <a:gd name="T51" fmla="*/ 44 h 501"/>
                <a:gd name="T52" fmla="*/ 0 w 344"/>
                <a:gd name="T53" fmla="*/ 20 h 501"/>
                <a:gd name="T54" fmla="*/ 6 w 344"/>
                <a:gd name="T55" fmla="*/ 0 h 50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44"/>
                <a:gd name="T85" fmla="*/ 0 h 501"/>
                <a:gd name="T86" fmla="*/ 344 w 344"/>
                <a:gd name="T87" fmla="*/ 501 h 50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44" h="501">
                  <a:moveTo>
                    <a:pt x="344" y="501"/>
                  </a:moveTo>
                  <a:lnTo>
                    <a:pt x="344" y="501"/>
                  </a:lnTo>
                  <a:lnTo>
                    <a:pt x="325" y="489"/>
                  </a:lnTo>
                  <a:lnTo>
                    <a:pt x="301" y="465"/>
                  </a:lnTo>
                  <a:lnTo>
                    <a:pt x="277" y="433"/>
                  </a:lnTo>
                  <a:lnTo>
                    <a:pt x="258" y="398"/>
                  </a:lnTo>
                  <a:lnTo>
                    <a:pt x="244" y="362"/>
                  </a:lnTo>
                  <a:lnTo>
                    <a:pt x="236" y="328"/>
                  </a:lnTo>
                  <a:lnTo>
                    <a:pt x="242" y="302"/>
                  </a:lnTo>
                  <a:lnTo>
                    <a:pt x="260" y="286"/>
                  </a:lnTo>
                  <a:lnTo>
                    <a:pt x="236" y="280"/>
                  </a:lnTo>
                  <a:lnTo>
                    <a:pt x="205" y="268"/>
                  </a:lnTo>
                  <a:lnTo>
                    <a:pt x="173" y="248"/>
                  </a:lnTo>
                  <a:lnTo>
                    <a:pt x="143" y="225"/>
                  </a:lnTo>
                  <a:lnTo>
                    <a:pt x="118" y="199"/>
                  </a:lnTo>
                  <a:lnTo>
                    <a:pt x="102" y="175"/>
                  </a:lnTo>
                  <a:lnTo>
                    <a:pt x="98" y="153"/>
                  </a:lnTo>
                  <a:lnTo>
                    <a:pt x="110" y="139"/>
                  </a:lnTo>
                  <a:lnTo>
                    <a:pt x="90" y="137"/>
                  </a:lnTo>
                  <a:lnTo>
                    <a:pt x="69" y="127"/>
                  </a:lnTo>
                  <a:lnTo>
                    <a:pt x="47" y="111"/>
                  </a:lnTo>
                  <a:lnTo>
                    <a:pt x="27" y="89"/>
                  </a:lnTo>
                  <a:lnTo>
                    <a:pt x="11" y="68"/>
                  </a:lnTo>
                  <a:lnTo>
                    <a:pt x="2" y="44"/>
                  </a:lnTo>
                  <a:lnTo>
                    <a:pt x="0" y="20"/>
                  </a:lnTo>
                  <a:lnTo>
                    <a:pt x="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Freeform 14"/>
            <p:cNvSpPr>
              <a:spLocks/>
            </p:cNvSpPr>
            <p:nvPr/>
          </p:nvSpPr>
          <p:spPr bwMode="auto">
            <a:xfrm>
              <a:off x="282" y="1705"/>
              <a:ext cx="370" cy="476"/>
            </a:xfrm>
            <a:custGeom>
              <a:avLst/>
              <a:gdLst>
                <a:gd name="T0" fmla="*/ 370 w 370"/>
                <a:gd name="T1" fmla="*/ 0 h 476"/>
                <a:gd name="T2" fmla="*/ 370 w 370"/>
                <a:gd name="T3" fmla="*/ 0 h 476"/>
                <a:gd name="T4" fmla="*/ 364 w 370"/>
                <a:gd name="T5" fmla="*/ 24 h 476"/>
                <a:gd name="T6" fmla="*/ 349 w 370"/>
                <a:gd name="T7" fmla="*/ 54 h 476"/>
                <a:gd name="T8" fmla="*/ 327 w 370"/>
                <a:gd name="T9" fmla="*/ 84 h 476"/>
                <a:gd name="T10" fmla="*/ 299 w 370"/>
                <a:gd name="T11" fmla="*/ 114 h 476"/>
                <a:gd name="T12" fmla="*/ 270 w 370"/>
                <a:gd name="T13" fmla="*/ 139 h 476"/>
                <a:gd name="T14" fmla="*/ 242 w 370"/>
                <a:gd name="T15" fmla="*/ 155 h 476"/>
                <a:gd name="T16" fmla="*/ 215 w 370"/>
                <a:gd name="T17" fmla="*/ 159 h 476"/>
                <a:gd name="T18" fmla="*/ 195 w 370"/>
                <a:gd name="T19" fmla="*/ 145 h 476"/>
                <a:gd name="T20" fmla="*/ 195 w 370"/>
                <a:gd name="T21" fmla="*/ 145 h 476"/>
                <a:gd name="T22" fmla="*/ 197 w 370"/>
                <a:gd name="T23" fmla="*/ 171 h 476"/>
                <a:gd name="T24" fmla="*/ 193 w 370"/>
                <a:gd name="T25" fmla="*/ 203 h 476"/>
                <a:gd name="T26" fmla="*/ 183 w 370"/>
                <a:gd name="T27" fmla="*/ 241 h 476"/>
                <a:gd name="T28" fmla="*/ 171 w 370"/>
                <a:gd name="T29" fmla="*/ 277 h 476"/>
                <a:gd name="T30" fmla="*/ 154 w 370"/>
                <a:gd name="T31" fmla="*/ 309 h 476"/>
                <a:gd name="T32" fmla="*/ 136 w 370"/>
                <a:gd name="T33" fmla="*/ 332 h 476"/>
                <a:gd name="T34" fmla="*/ 118 w 370"/>
                <a:gd name="T35" fmla="*/ 342 h 476"/>
                <a:gd name="T36" fmla="*/ 100 w 370"/>
                <a:gd name="T37" fmla="*/ 334 h 476"/>
                <a:gd name="T38" fmla="*/ 100 w 370"/>
                <a:gd name="T39" fmla="*/ 334 h 476"/>
                <a:gd name="T40" fmla="*/ 104 w 370"/>
                <a:gd name="T41" fmla="*/ 354 h 476"/>
                <a:gd name="T42" fmla="*/ 102 w 370"/>
                <a:gd name="T43" fmla="*/ 378 h 476"/>
                <a:gd name="T44" fmla="*/ 92 w 370"/>
                <a:gd name="T45" fmla="*/ 402 h 476"/>
                <a:gd name="T46" fmla="*/ 81 w 370"/>
                <a:gd name="T47" fmla="*/ 428 h 476"/>
                <a:gd name="T48" fmla="*/ 63 w 370"/>
                <a:gd name="T49" fmla="*/ 450 h 476"/>
                <a:gd name="T50" fmla="*/ 43 w 370"/>
                <a:gd name="T51" fmla="*/ 466 h 476"/>
                <a:gd name="T52" fmla="*/ 21 w 370"/>
                <a:gd name="T53" fmla="*/ 476 h 476"/>
                <a:gd name="T54" fmla="*/ 0 w 370"/>
                <a:gd name="T55" fmla="*/ 476 h 47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70"/>
                <a:gd name="T85" fmla="*/ 0 h 476"/>
                <a:gd name="T86" fmla="*/ 370 w 370"/>
                <a:gd name="T87" fmla="*/ 476 h 47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70" h="476">
                  <a:moveTo>
                    <a:pt x="370" y="0"/>
                  </a:moveTo>
                  <a:lnTo>
                    <a:pt x="370" y="0"/>
                  </a:lnTo>
                  <a:lnTo>
                    <a:pt x="364" y="24"/>
                  </a:lnTo>
                  <a:lnTo>
                    <a:pt x="349" y="54"/>
                  </a:lnTo>
                  <a:lnTo>
                    <a:pt x="327" y="84"/>
                  </a:lnTo>
                  <a:lnTo>
                    <a:pt x="299" y="114"/>
                  </a:lnTo>
                  <a:lnTo>
                    <a:pt x="270" y="139"/>
                  </a:lnTo>
                  <a:lnTo>
                    <a:pt x="242" y="155"/>
                  </a:lnTo>
                  <a:lnTo>
                    <a:pt x="215" y="159"/>
                  </a:lnTo>
                  <a:lnTo>
                    <a:pt x="195" y="145"/>
                  </a:lnTo>
                  <a:lnTo>
                    <a:pt x="197" y="171"/>
                  </a:lnTo>
                  <a:lnTo>
                    <a:pt x="193" y="203"/>
                  </a:lnTo>
                  <a:lnTo>
                    <a:pt x="183" y="241"/>
                  </a:lnTo>
                  <a:lnTo>
                    <a:pt x="171" y="277"/>
                  </a:lnTo>
                  <a:lnTo>
                    <a:pt x="154" y="309"/>
                  </a:lnTo>
                  <a:lnTo>
                    <a:pt x="136" y="332"/>
                  </a:lnTo>
                  <a:lnTo>
                    <a:pt x="118" y="342"/>
                  </a:lnTo>
                  <a:lnTo>
                    <a:pt x="100" y="334"/>
                  </a:lnTo>
                  <a:lnTo>
                    <a:pt x="104" y="354"/>
                  </a:lnTo>
                  <a:lnTo>
                    <a:pt x="102" y="378"/>
                  </a:lnTo>
                  <a:lnTo>
                    <a:pt x="92" y="402"/>
                  </a:lnTo>
                  <a:lnTo>
                    <a:pt x="81" y="428"/>
                  </a:lnTo>
                  <a:lnTo>
                    <a:pt x="63" y="450"/>
                  </a:lnTo>
                  <a:lnTo>
                    <a:pt x="43" y="466"/>
                  </a:lnTo>
                  <a:lnTo>
                    <a:pt x="21" y="476"/>
                  </a:lnTo>
                  <a:lnTo>
                    <a:pt x="0" y="47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0" y="1344"/>
              <a:ext cx="1882" cy="1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6"/>
            <p:cNvSpPr>
              <a:spLocks/>
            </p:cNvSpPr>
            <p:nvPr/>
          </p:nvSpPr>
          <p:spPr bwMode="auto">
            <a:xfrm>
              <a:off x="102" y="2330"/>
              <a:ext cx="877" cy="849"/>
            </a:xfrm>
            <a:custGeom>
              <a:avLst/>
              <a:gdLst>
                <a:gd name="T0" fmla="*/ 808 w 877"/>
                <a:gd name="T1" fmla="*/ 0 h 849"/>
                <a:gd name="T2" fmla="*/ 808 w 877"/>
                <a:gd name="T3" fmla="*/ 0 h 849"/>
                <a:gd name="T4" fmla="*/ 822 w 877"/>
                <a:gd name="T5" fmla="*/ 38 h 849"/>
                <a:gd name="T6" fmla="*/ 840 w 877"/>
                <a:gd name="T7" fmla="*/ 91 h 849"/>
                <a:gd name="T8" fmla="*/ 858 w 877"/>
                <a:gd name="T9" fmla="*/ 165 h 849"/>
                <a:gd name="T10" fmla="*/ 872 w 877"/>
                <a:gd name="T11" fmla="*/ 258 h 849"/>
                <a:gd name="T12" fmla="*/ 877 w 877"/>
                <a:gd name="T13" fmla="*/ 372 h 849"/>
                <a:gd name="T14" fmla="*/ 872 w 877"/>
                <a:gd name="T15" fmla="*/ 509 h 849"/>
                <a:gd name="T16" fmla="*/ 852 w 877"/>
                <a:gd name="T17" fmla="*/ 666 h 849"/>
                <a:gd name="T18" fmla="*/ 812 w 877"/>
                <a:gd name="T19" fmla="*/ 849 h 849"/>
                <a:gd name="T20" fmla="*/ 812 w 877"/>
                <a:gd name="T21" fmla="*/ 849 h 849"/>
                <a:gd name="T22" fmla="*/ 808 w 877"/>
                <a:gd name="T23" fmla="*/ 827 h 849"/>
                <a:gd name="T24" fmla="*/ 789 w 877"/>
                <a:gd name="T25" fmla="*/ 803 h 849"/>
                <a:gd name="T26" fmla="*/ 757 w 877"/>
                <a:gd name="T27" fmla="*/ 781 h 849"/>
                <a:gd name="T28" fmla="*/ 720 w 877"/>
                <a:gd name="T29" fmla="*/ 763 h 849"/>
                <a:gd name="T30" fmla="*/ 674 w 877"/>
                <a:gd name="T31" fmla="*/ 752 h 849"/>
                <a:gd name="T32" fmla="*/ 627 w 877"/>
                <a:gd name="T33" fmla="*/ 748 h 849"/>
                <a:gd name="T34" fmla="*/ 582 w 877"/>
                <a:gd name="T35" fmla="*/ 754 h 849"/>
                <a:gd name="T36" fmla="*/ 542 w 877"/>
                <a:gd name="T37" fmla="*/ 771 h 849"/>
                <a:gd name="T38" fmla="*/ 542 w 877"/>
                <a:gd name="T39" fmla="*/ 771 h 849"/>
                <a:gd name="T40" fmla="*/ 544 w 877"/>
                <a:gd name="T41" fmla="*/ 748 h 849"/>
                <a:gd name="T42" fmla="*/ 535 w 877"/>
                <a:gd name="T43" fmla="*/ 726 h 849"/>
                <a:gd name="T44" fmla="*/ 517 w 877"/>
                <a:gd name="T45" fmla="*/ 706 h 849"/>
                <a:gd name="T46" fmla="*/ 489 w 877"/>
                <a:gd name="T47" fmla="*/ 690 h 849"/>
                <a:gd name="T48" fmla="*/ 456 w 877"/>
                <a:gd name="T49" fmla="*/ 678 h 849"/>
                <a:gd name="T50" fmla="*/ 418 w 877"/>
                <a:gd name="T51" fmla="*/ 672 h 849"/>
                <a:gd name="T52" fmla="*/ 377 w 877"/>
                <a:gd name="T53" fmla="*/ 672 h 849"/>
                <a:gd name="T54" fmla="*/ 337 w 877"/>
                <a:gd name="T55" fmla="*/ 680 h 849"/>
                <a:gd name="T56" fmla="*/ 337 w 877"/>
                <a:gd name="T57" fmla="*/ 680 h 849"/>
                <a:gd name="T58" fmla="*/ 334 w 877"/>
                <a:gd name="T59" fmla="*/ 668 h 849"/>
                <a:gd name="T60" fmla="*/ 328 w 877"/>
                <a:gd name="T61" fmla="*/ 656 h 849"/>
                <a:gd name="T62" fmla="*/ 318 w 877"/>
                <a:gd name="T63" fmla="*/ 644 h 849"/>
                <a:gd name="T64" fmla="*/ 306 w 877"/>
                <a:gd name="T65" fmla="*/ 630 h 849"/>
                <a:gd name="T66" fmla="*/ 290 w 877"/>
                <a:gd name="T67" fmla="*/ 618 h 849"/>
                <a:gd name="T68" fmla="*/ 274 w 877"/>
                <a:gd name="T69" fmla="*/ 606 h 849"/>
                <a:gd name="T70" fmla="*/ 255 w 877"/>
                <a:gd name="T71" fmla="*/ 594 h 849"/>
                <a:gd name="T72" fmla="*/ 231 w 877"/>
                <a:gd name="T73" fmla="*/ 584 h 849"/>
                <a:gd name="T74" fmla="*/ 207 w 877"/>
                <a:gd name="T75" fmla="*/ 575 h 849"/>
                <a:gd name="T76" fmla="*/ 182 w 877"/>
                <a:gd name="T77" fmla="*/ 565 h 849"/>
                <a:gd name="T78" fmla="*/ 154 w 877"/>
                <a:gd name="T79" fmla="*/ 557 h 849"/>
                <a:gd name="T80" fmla="*/ 127 w 877"/>
                <a:gd name="T81" fmla="*/ 551 h 849"/>
                <a:gd name="T82" fmla="*/ 95 w 877"/>
                <a:gd name="T83" fmla="*/ 545 h 849"/>
                <a:gd name="T84" fmla="*/ 66 w 877"/>
                <a:gd name="T85" fmla="*/ 543 h 849"/>
                <a:gd name="T86" fmla="*/ 34 w 877"/>
                <a:gd name="T87" fmla="*/ 541 h 849"/>
                <a:gd name="T88" fmla="*/ 0 w 877"/>
                <a:gd name="T89" fmla="*/ 541 h 849"/>
                <a:gd name="T90" fmla="*/ 0 w 877"/>
                <a:gd name="T91" fmla="*/ 541 h 849"/>
                <a:gd name="T92" fmla="*/ 56 w 877"/>
                <a:gd name="T93" fmla="*/ 531 h 849"/>
                <a:gd name="T94" fmla="*/ 113 w 877"/>
                <a:gd name="T95" fmla="*/ 513 h 849"/>
                <a:gd name="T96" fmla="*/ 176 w 877"/>
                <a:gd name="T97" fmla="*/ 489 h 849"/>
                <a:gd name="T98" fmla="*/ 241 w 877"/>
                <a:gd name="T99" fmla="*/ 461 h 849"/>
                <a:gd name="T100" fmla="*/ 306 w 877"/>
                <a:gd name="T101" fmla="*/ 429 h 849"/>
                <a:gd name="T102" fmla="*/ 373 w 877"/>
                <a:gd name="T103" fmla="*/ 394 h 849"/>
                <a:gd name="T104" fmla="*/ 438 w 877"/>
                <a:gd name="T105" fmla="*/ 354 h 849"/>
                <a:gd name="T106" fmla="*/ 501 w 877"/>
                <a:gd name="T107" fmla="*/ 312 h 849"/>
                <a:gd name="T108" fmla="*/ 562 w 877"/>
                <a:gd name="T109" fmla="*/ 270 h 849"/>
                <a:gd name="T110" fmla="*/ 617 w 877"/>
                <a:gd name="T111" fmla="*/ 226 h 849"/>
                <a:gd name="T112" fmla="*/ 669 w 877"/>
                <a:gd name="T113" fmla="*/ 185 h 849"/>
                <a:gd name="T114" fmla="*/ 714 w 877"/>
                <a:gd name="T115" fmla="*/ 143 h 849"/>
                <a:gd name="T116" fmla="*/ 751 w 877"/>
                <a:gd name="T117" fmla="*/ 103 h 849"/>
                <a:gd name="T118" fmla="*/ 781 w 877"/>
                <a:gd name="T119" fmla="*/ 65 h 849"/>
                <a:gd name="T120" fmla="*/ 799 w 877"/>
                <a:gd name="T121" fmla="*/ 30 h 849"/>
                <a:gd name="T122" fmla="*/ 808 w 877"/>
                <a:gd name="T123" fmla="*/ 0 h 8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77"/>
                <a:gd name="T187" fmla="*/ 0 h 849"/>
                <a:gd name="T188" fmla="*/ 877 w 877"/>
                <a:gd name="T189" fmla="*/ 849 h 84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77" h="849">
                  <a:moveTo>
                    <a:pt x="808" y="0"/>
                  </a:moveTo>
                  <a:lnTo>
                    <a:pt x="808" y="0"/>
                  </a:lnTo>
                  <a:lnTo>
                    <a:pt x="822" y="38"/>
                  </a:lnTo>
                  <a:lnTo>
                    <a:pt x="840" y="91"/>
                  </a:lnTo>
                  <a:lnTo>
                    <a:pt x="858" y="165"/>
                  </a:lnTo>
                  <a:lnTo>
                    <a:pt x="872" y="258"/>
                  </a:lnTo>
                  <a:lnTo>
                    <a:pt x="877" y="372"/>
                  </a:lnTo>
                  <a:lnTo>
                    <a:pt x="872" y="509"/>
                  </a:lnTo>
                  <a:lnTo>
                    <a:pt x="852" y="666"/>
                  </a:lnTo>
                  <a:lnTo>
                    <a:pt x="812" y="849"/>
                  </a:lnTo>
                  <a:lnTo>
                    <a:pt x="808" y="827"/>
                  </a:lnTo>
                  <a:lnTo>
                    <a:pt x="789" y="803"/>
                  </a:lnTo>
                  <a:lnTo>
                    <a:pt x="757" y="781"/>
                  </a:lnTo>
                  <a:lnTo>
                    <a:pt x="720" y="763"/>
                  </a:lnTo>
                  <a:lnTo>
                    <a:pt x="674" y="752"/>
                  </a:lnTo>
                  <a:lnTo>
                    <a:pt x="627" y="748"/>
                  </a:lnTo>
                  <a:lnTo>
                    <a:pt x="582" y="754"/>
                  </a:lnTo>
                  <a:lnTo>
                    <a:pt x="542" y="771"/>
                  </a:lnTo>
                  <a:lnTo>
                    <a:pt x="544" y="748"/>
                  </a:lnTo>
                  <a:lnTo>
                    <a:pt x="535" y="726"/>
                  </a:lnTo>
                  <a:lnTo>
                    <a:pt x="517" y="706"/>
                  </a:lnTo>
                  <a:lnTo>
                    <a:pt x="489" y="690"/>
                  </a:lnTo>
                  <a:lnTo>
                    <a:pt x="456" y="678"/>
                  </a:lnTo>
                  <a:lnTo>
                    <a:pt x="418" y="672"/>
                  </a:lnTo>
                  <a:lnTo>
                    <a:pt x="377" y="672"/>
                  </a:lnTo>
                  <a:lnTo>
                    <a:pt x="337" y="680"/>
                  </a:lnTo>
                  <a:lnTo>
                    <a:pt x="334" y="668"/>
                  </a:lnTo>
                  <a:lnTo>
                    <a:pt x="328" y="656"/>
                  </a:lnTo>
                  <a:lnTo>
                    <a:pt x="318" y="644"/>
                  </a:lnTo>
                  <a:lnTo>
                    <a:pt x="306" y="630"/>
                  </a:lnTo>
                  <a:lnTo>
                    <a:pt x="290" y="618"/>
                  </a:lnTo>
                  <a:lnTo>
                    <a:pt x="274" y="606"/>
                  </a:lnTo>
                  <a:lnTo>
                    <a:pt x="255" y="594"/>
                  </a:lnTo>
                  <a:lnTo>
                    <a:pt x="231" y="584"/>
                  </a:lnTo>
                  <a:lnTo>
                    <a:pt x="207" y="575"/>
                  </a:lnTo>
                  <a:lnTo>
                    <a:pt x="182" y="565"/>
                  </a:lnTo>
                  <a:lnTo>
                    <a:pt x="154" y="557"/>
                  </a:lnTo>
                  <a:lnTo>
                    <a:pt x="127" y="551"/>
                  </a:lnTo>
                  <a:lnTo>
                    <a:pt x="95" y="545"/>
                  </a:lnTo>
                  <a:lnTo>
                    <a:pt x="66" y="543"/>
                  </a:lnTo>
                  <a:lnTo>
                    <a:pt x="34" y="541"/>
                  </a:lnTo>
                  <a:lnTo>
                    <a:pt x="0" y="541"/>
                  </a:lnTo>
                  <a:lnTo>
                    <a:pt x="56" y="531"/>
                  </a:lnTo>
                  <a:lnTo>
                    <a:pt x="113" y="513"/>
                  </a:lnTo>
                  <a:lnTo>
                    <a:pt x="176" y="489"/>
                  </a:lnTo>
                  <a:lnTo>
                    <a:pt x="241" y="461"/>
                  </a:lnTo>
                  <a:lnTo>
                    <a:pt x="306" y="429"/>
                  </a:lnTo>
                  <a:lnTo>
                    <a:pt x="373" y="394"/>
                  </a:lnTo>
                  <a:lnTo>
                    <a:pt x="438" y="354"/>
                  </a:lnTo>
                  <a:lnTo>
                    <a:pt x="501" y="312"/>
                  </a:lnTo>
                  <a:lnTo>
                    <a:pt x="562" y="270"/>
                  </a:lnTo>
                  <a:lnTo>
                    <a:pt x="617" y="226"/>
                  </a:lnTo>
                  <a:lnTo>
                    <a:pt x="669" y="185"/>
                  </a:lnTo>
                  <a:lnTo>
                    <a:pt x="714" y="143"/>
                  </a:lnTo>
                  <a:lnTo>
                    <a:pt x="751" y="103"/>
                  </a:lnTo>
                  <a:lnTo>
                    <a:pt x="781" y="65"/>
                  </a:lnTo>
                  <a:lnTo>
                    <a:pt x="799" y="30"/>
                  </a:lnTo>
                  <a:lnTo>
                    <a:pt x="80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7"/>
            <p:cNvSpPr>
              <a:spLocks/>
            </p:cNvSpPr>
            <p:nvPr/>
          </p:nvSpPr>
          <p:spPr bwMode="auto">
            <a:xfrm>
              <a:off x="439" y="2330"/>
              <a:ext cx="477" cy="771"/>
            </a:xfrm>
            <a:custGeom>
              <a:avLst/>
              <a:gdLst>
                <a:gd name="T0" fmla="*/ 0 w 477"/>
                <a:gd name="T1" fmla="*/ 680 h 771"/>
                <a:gd name="T2" fmla="*/ 0 w 477"/>
                <a:gd name="T3" fmla="*/ 680 h 771"/>
                <a:gd name="T4" fmla="*/ 44 w 477"/>
                <a:gd name="T5" fmla="*/ 650 h 771"/>
                <a:gd name="T6" fmla="*/ 85 w 477"/>
                <a:gd name="T7" fmla="*/ 614 h 771"/>
                <a:gd name="T8" fmla="*/ 129 w 477"/>
                <a:gd name="T9" fmla="*/ 577 h 771"/>
                <a:gd name="T10" fmla="*/ 170 w 477"/>
                <a:gd name="T11" fmla="*/ 537 h 771"/>
                <a:gd name="T12" fmla="*/ 209 w 477"/>
                <a:gd name="T13" fmla="*/ 493 h 771"/>
                <a:gd name="T14" fmla="*/ 247 w 477"/>
                <a:gd name="T15" fmla="*/ 447 h 771"/>
                <a:gd name="T16" fmla="*/ 284 w 477"/>
                <a:gd name="T17" fmla="*/ 400 h 771"/>
                <a:gd name="T18" fmla="*/ 318 w 477"/>
                <a:gd name="T19" fmla="*/ 352 h 771"/>
                <a:gd name="T20" fmla="*/ 349 w 477"/>
                <a:gd name="T21" fmla="*/ 304 h 771"/>
                <a:gd name="T22" fmla="*/ 379 w 477"/>
                <a:gd name="T23" fmla="*/ 256 h 771"/>
                <a:gd name="T24" fmla="*/ 404 w 477"/>
                <a:gd name="T25" fmla="*/ 209 h 771"/>
                <a:gd name="T26" fmla="*/ 426 w 477"/>
                <a:gd name="T27" fmla="*/ 163 h 771"/>
                <a:gd name="T28" fmla="*/ 444 w 477"/>
                <a:gd name="T29" fmla="*/ 119 h 771"/>
                <a:gd name="T30" fmla="*/ 458 w 477"/>
                <a:gd name="T31" fmla="*/ 75 h 771"/>
                <a:gd name="T32" fmla="*/ 468 w 477"/>
                <a:gd name="T33" fmla="*/ 36 h 771"/>
                <a:gd name="T34" fmla="*/ 471 w 477"/>
                <a:gd name="T35" fmla="*/ 0 h 771"/>
                <a:gd name="T36" fmla="*/ 471 w 477"/>
                <a:gd name="T37" fmla="*/ 0 h 771"/>
                <a:gd name="T38" fmla="*/ 477 w 477"/>
                <a:gd name="T39" fmla="*/ 59 h 771"/>
                <a:gd name="T40" fmla="*/ 475 w 477"/>
                <a:gd name="T41" fmla="*/ 145 h 771"/>
                <a:gd name="T42" fmla="*/ 464 w 477"/>
                <a:gd name="T43" fmla="*/ 250 h 771"/>
                <a:gd name="T44" fmla="*/ 440 w 477"/>
                <a:gd name="T45" fmla="*/ 366 h 771"/>
                <a:gd name="T46" fmla="*/ 404 w 477"/>
                <a:gd name="T47" fmla="*/ 483 h 771"/>
                <a:gd name="T48" fmla="*/ 355 w 477"/>
                <a:gd name="T49" fmla="*/ 596 h 771"/>
                <a:gd name="T50" fmla="*/ 288 w 477"/>
                <a:gd name="T51" fmla="*/ 694 h 771"/>
                <a:gd name="T52" fmla="*/ 205 w 477"/>
                <a:gd name="T53" fmla="*/ 771 h 77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77"/>
                <a:gd name="T82" fmla="*/ 0 h 771"/>
                <a:gd name="T83" fmla="*/ 477 w 477"/>
                <a:gd name="T84" fmla="*/ 771 h 77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77" h="771">
                  <a:moveTo>
                    <a:pt x="0" y="680"/>
                  </a:moveTo>
                  <a:lnTo>
                    <a:pt x="0" y="680"/>
                  </a:lnTo>
                  <a:lnTo>
                    <a:pt x="44" y="650"/>
                  </a:lnTo>
                  <a:lnTo>
                    <a:pt x="85" y="614"/>
                  </a:lnTo>
                  <a:lnTo>
                    <a:pt x="129" y="577"/>
                  </a:lnTo>
                  <a:lnTo>
                    <a:pt x="170" y="537"/>
                  </a:lnTo>
                  <a:lnTo>
                    <a:pt x="209" y="493"/>
                  </a:lnTo>
                  <a:lnTo>
                    <a:pt x="247" y="447"/>
                  </a:lnTo>
                  <a:lnTo>
                    <a:pt x="284" y="400"/>
                  </a:lnTo>
                  <a:lnTo>
                    <a:pt x="318" y="352"/>
                  </a:lnTo>
                  <a:lnTo>
                    <a:pt x="349" y="304"/>
                  </a:lnTo>
                  <a:lnTo>
                    <a:pt x="379" y="256"/>
                  </a:lnTo>
                  <a:lnTo>
                    <a:pt x="404" y="209"/>
                  </a:lnTo>
                  <a:lnTo>
                    <a:pt x="426" y="163"/>
                  </a:lnTo>
                  <a:lnTo>
                    <a:pt x="444" y="119"/>
                  </a:lnTo>
                  <a:lnTo>
                    <a:pt x="458" y="75"/>
                  </a:lnTo>
                  <a:lnTo>
                    <a:pt x="468" y="36"/>
                  </a:lnTo>
                  <a:lnTo>
                    <a:pt x="471" y="0"/>
                  </a:lnTo>
                  <a:lnTo>
                    <a:pt x="477" y="59"/>
                  </a:lnTo>
                  <a:lnTo>
                    <a:pt x="475" y="145"/>
                  </a:lnTo>
                  <a:lnTo>
                    <a:pt x="464" y="250"/>
                  </a:lnTo>
                  <a:lnTo>
                    <a:pt x="440" y="366"/>
                  </a:lnTo>
                  <a:lnTo>
                    <a:pt x="404" y="483"/>
                  </a:lnTo>
                  <a:lnTo>
                    <a:pt x="355" y="596"/>
                  </a:lnTo>
                  <a:lnTo>
                    <a:pt x="288" y="694"/>
                  </a:lnTo>
                  <a:lnTo>
                    <a:pt x="205" y="77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18"/>
            <p:cNvSpPr>
              <a:spLocks/>
            </p:cNvSpPr>
            <p:nvPr/>
          </p:nvSpPr>
          <p:spPr bwMode="auto">
            <a:xfrm>
              <a:off x="396" y="2761"/>
              <a:ext cx="562" cy="217"/>
            </a:xfrm>
            <a:custGeom>
              <a:avLst/>
              <a:gdLst>
                <a:gd name="T0" fmla="*/ 0 w 562"/>
                <a:gd name="T1" fmla="*/ 2 h 217"/>
                <a:gd name="T2" fmla="*/ 0 w 562"/>
                <a:gd name="T3" fmla="*/ 2 h 217"/>
                <a:gd name="T4" fmla="*/ 24 w 562"/>
                <a:gd name="T5" fmla="*/ 0 h 217"/>
                <a:gd name="T6" fmla="*/ 57 w 562"/>
                <a:gd name="T7" fmla="*/ 6 h 217"/>
                <a:gd name="T8" fmla="*/ 93 w 562"/>
                <a:gd name="T9" fmla="*/ 20 h 217"/>
                <a:gd name="T10" fmla="*/ 130 w 562"/>
                <a:gd name="T11" fmla="*/ 36 h 217"/>
                <a:gd name="T12" fmla="*/ 162 w 562"/>
                <a:gd name="T13" fmla="*/ 58 h 217"/>
                <a:gd name="T14" fmla="*/ 185 w 562"/>
                <a:gd name="T15" fmla="*/ 82 h 217"/>
                <a:gd name="T16" fmla="*/ 197 w 562"/>
                <a:gd name="T17" fmla="*/ 106 h 217"/>
                <a:gd name="T18" fmla="*/ 191 w 562"/>
                <a:gd name="T19" fmla="*/ 130 h 217"/>
                <a:gd name="T20" fmla="*/ 191 w 562"/>
                <a:gd name="T21" fmla="*/ 130 h 217"/>
                <a:gd name="T22" fmla="*/ 215 w 562"/>
                <a:gd name="T23" fmla="*/ 120 h 217"/>
                <a:gd name="T24" fmla="*/ 246 w 562"/>
                <a:gd name="T25" fmla="*/ 114 h 217"/>
                <a:gd name="T26" fmla="*/ 284 w 562"/>
                <a:gd name="T27" fmla="*/ 112 h 217"/>
                <a:gd name="T28" fmla="*/ 323 w 562"/>
                <a:gd name="T29" fmla="*/ 114 h 217"/>
                <a:gd name="T30" fmla="*/ 357 w 562"/>
                <a:gd name="T31" fmla="*/ 120 h 217"/>
                <a:gd name="T32" fmla="*/ 384 w 562"/>
                <a:gd name="T33" fmla="*/ 130 h 217"/>
                <a:gd name="T34" fmla="*/ 398 w 562"/>
                <a:gd name="T35" fmla="*/ 144 h 217"/>
                <a:gd name="T36" fmla="*/ 396 w 562"/>
                <a:gd name="T37" fmla="*/ 163 h 217"/>
                <a:gd name="T38" fmla="*/ 396 w 562"/>
                <a:gd name="T39" fmla="*/ 163 h 217"/>
                <a:gd name="T40" fmla="*/ 414 w 562"/>
                <a:gd name="T41" fmla="*/ 153 h 217"/>
                <a:gd name="T42" fmla="*/ 438 w 562"/>
                <a:gd name="T43" fmla="*/ 150 h 217"/>
                <a:gd name="T44" fmla="*/ 465 w 562"/>
                <a:gd name="T45" fmla="*/ 150 h 217"/>
                <a:gd name="T46" fmla="*/ 493 w 562"/>
                <a:gd name="T47" fmla="*/ 155 h 217"/>
                <a:gd name="T48" fmla="*/ 518 w 562"/>
                <a:gd name="T49" fmla="*/ 165 h 217"/>
                <a:gd name="T50" fmla="*/ 540 w 562"/>
                <a:gd name="T51" fmla="*/ 179 h 217"/>
                <a:gd name="T52" fmla="*/ 556 w 562"/>
                <a:gd name="T53" fmla="*/ 197 h 217"/>
                <a:gd name="T54" fmla="*/ 562 w 562"/>
                <a:gd name="T55" fmla="*/ 217 h 21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62"/>
                <a:gd name="T85" fmla="*/ 0 h 217"/>
                <a:gd name="T86" fmla="*/ 562 w 562"/>
                <a:gd name="T87" fmla="*/ 217 h 21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62" h="217">
                  <a:moveTo>
                    <a:pt x="0" y="2"/>
                  </a:moveTo>
                  <a:lnTo>
                    <a:pt x="0" y="2"/>
                  </a:lnTo>
                  <a:lnTo>
                    <a:pt x="24" y="0"/>
                  </a:lnTo>
                  <a:lnTo>
                    <a:pt x="57" y="6"/>
                  </a:lnTo>
                  <a:lnTo>
                    <a:pt x="93" y="20"/>
                  </a:lnTo>
                  <a:lnTo>
                    <a:pt x="130" y="36"/>
                  </a:lnTo>
                  <a:lnTo>
                    <a:pt x="162" y="58"/>
                  </a:lnTo>
                  <a:lnTo>
                    <a:pt x="185" y="82"/>
                  </a:lnTo>
                  <a:lnTo>
                    <a:pt x="197" y="106"/>
                  </a:lnTo>
                  <a:lnTo>
                    <a:pt x="191" y="130"/>
                  </a:lnTo>
                  <a:lnTo>
                    <a:pt x="215" y="120"/>
                  </a:lnTo>
                  <a:lnTo>
                    <a:pt x="246" y="114"/>
                  </a:lnTo>
                  <a:lnTo>
                    <a:pt x="284" y="112"/>
                  </a:lnTo>
                  <a:lnTo>
                    <a:pt x="323" y="114"/>
                  </a:lnTo>
                  <a:lnTo>
                    <a:pt x="357" y="120"/>
                  </a:lnTo>
                  <a:lnTo>
                    <a:pt x="384" y="130"/>
                  </a:lnTo>
                  <a:lnTo>
                    <a:pt x="398" y="144"/>
                  </a:lnTo>
                  <a:lnTo>
                    <a:pt x="396" y="163"/>
                  </a:lnTo>
                  <a:lnTo>
                    <a:pt x="414" y="153"/>
                  </a:lnTo>
                  <a:lnTo>
                    <a:pt x="438" y="150"/>
                  </a:lnTo>
                  <a:lnTo>
                    <a:pt x="465" y="150"/>
                  </a:lnTo>
                  <a:lnTo>
                    <a:pt x="493" y="155"/>
                  </a:lnTo>
                  <a:lnTo>
                    <a:pt x="518" y="165"/>
                  </a:lnTo>
                  <a:lnTo>
                    <a:pt x="540" y="179"/>
                  </a:lnTo>
                  <a:lnTo>
                    <a:pt x="556" y="197"/>
                  </a:lnTo>
                  <a:lnTo>
                    <a:pt x="562" y="21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19"/>
            <p:cNvSpPr>
              <a:spLocks/>
            </p:cNvSpPr>
            <p:nvPr/>
          </p:nvSpPr>
          <p:spPr bwMode="auto">
            <a:xfrm>
              <a:off x="106" y="1389"/>
              <a:ext cx="804" cy="941"/>
            </a:xfrm>
            <a:custGeom>
              <a:avLst/>
              <a:gdLst>
                <a:gd name="T0" fmla="*/ 0 w 804"/>
                <a:gd name="T1" fmla="*/ 692 h 941"/>
                <a:gd name="T2" fmla="*/ 0 w 804"/>
                <a:gd name="T3" fmla="*/ 692 h 941"/>
                <a:gd name="T4" fmla="*/ 22 w 804"/>
                <a:gd name="T5" fmla="*/ 694 h 941"/>
                <a:gd name="T6" fmla="*/ 50 w 804"/>
                <a:gd name="T7" fmla="*/ 682 h 941"/>
                <a:gd name="T8" fmla="*/ 79 w 804"/>
                <a:gd name="T9" fmla="*/ 658 h 941"/>
                <a:gd name="T10" fmla="*/ 109 w 804"/>
                <a:gd name="T11" fmla="*/ 627 h 941"/>
                <a:gd name="T12" fmla="*/ 132 w 804"/>
                <a:gd name="T13" fmla="*/ 587 h 941"/>
                <a:gd name="T14" fmla="*/ 150 w 804"/>
                <a:gd name="T15" fmla="*/ 543 h 941"/>
                <a:gd name="T16" fmla="*/ 158 w 804"/>
                <a:gd name="T17" fmla="*/ 497 h 941"/>
                <a:gd name="T18" fmla="*/ 152 w 804"/>
                <a:gd name="T19" fmla="*/ 453 h 941"/>
                <a:gd name="T20" fmla="*/ 152 w 804"/>
                <a:gd name="T21" fmla="*/ 453 h 941"/>
                <a:gd name="T22" fmla="*/ 174 w 804"/>
                <a:gd name="T23" fmla="*/ 463 h 941"/>
                <a:gd name="T24" fmla="*/ 199 w 804"/>
                <a:gd name="T25" fmla="*/ 459 h 941"/>
                <a:gd name="T26" fmla="*/ 223 w 804"/>
                <a:gd name="T27" fmla="*/ 448 h 941"/>
                <a:gd name="T28" fmla="*/ 247 w 804"/>
                <a:gd name="T29" fmla="*/ 426 h 941"/>
                <a:gd name="T30" fmla="*/ 268 w 804"/>
                <a:gd name="T31" fmla="*/ 398 h 941"/>
                <a:gd name="T32" fmla="*/ 286 w 804"/>
                <a:gd name="T33" fmla="*/ 362 h 941"/>
                <a:gd name="T34" fmla="*/ 298 w 804"/>
                <a:gd name="T35" fmla="*/ 324 h 941"/>
                <a:gd name="T36" fmla="*/ 302 w 804"/>
                <a:gd name="T37" fmla="*/ 282 h 941"/>
                <a:gd name="T38" fmla="*/ 302 w 804"/>
                <a:gd name="T39" fmla="*/ 282 h 941"/>
                <a:gd name="T40" fmla="*/ 328 w 804"/>
                <a:gd name="T41" fmla="*/ 280 h 941"/>
                <a:gd name="T42" fmla="*/ 357 w 804"/>
                <a:gd name="T43" fmla="*/ 269 h 941"/>
                <a:gd name="T44" fmla="*/ 391 w 804"/>
                <a:gd name="T45" fmla="*/ 245 h 941"/>
                <a:gd name="T46" fmla="*/ 424 w 804"/>
                <a:gd name="T47" fmla="*/ 211 h 941"/>
                <a:gd name="T48" fmla="*/ 456 w 804"/>
                <a:gd name="T49" fmla="*/ 169 h 941"/>
                <a:gd name="T50" fmla="*/ 485 w 804"/>
                <a:gd name="T51" fmla="*/ 119 h 941"/>
                <a:gd name="T52" fmla="*/ 513 w 804"/>
                <a:gd name="T53" fmla="*/ 62 h 941"/>
                <a:gd name="T54" fmla="*/ 533 w 804"/>
                <a:gd name="T55" fmla="*/ 0 h 941"/>
                <a:gd name="T56" fmla="*/ 533 w 804"/>
                <a:gd name="T57" fmla="*/ 0 h 941"/>
                <a:gd name="T58" fmla="*/ 527 w 804"/>
                <a:gd name="T59" fmla="*/ 56 h 941"/>
                <a:gd name="T60" fmla="*/ 525 w 804"/>
                <a:gd name="T61" fmla="*/ 117 h 941"/>
                <a:gd name="T62" fmla="*/ 529 w 804"/>
                <a:gd name="T63" fmla="*/ 185 h 941"/>
                <a:gd name="T64" fmla="*/ 536 w 804"/>
                <a:gd name="T65" fmla="*/ 255 h 941"/>
                <a:gd name="T66" fmla="*/ 548 w 804"/>
                <a:gd name="T67" fmla="*/ 328 h 941"/>
                <a:gd name="T68" fmla="*/ 562 w 804"/>
                <a:gd name="T69" fmla="*/ 404 h 941"/>
                <a:gd name="T70" fmla="*/ 580 w 804"/>
                <a:gd name="T71" fmla="*/ 477 h 941"/>
                <a:gd name="T72" fmla="*/ 601 w 804"/>
                <a:gd name="T73" fmla="*/ 551 h 941"/>
                <a:gd name="T74" fmla="*/ 623 w 804"/>
                <a:gd name="T75" fmla="*/ 623 h 941"/>
                <a:gd name="T76" fmla="*/ 647 w 804"/>
                <a:gd name="T77" fmla="*/ 688 h 941"/>
                <a:gd name="T78" fmla="*/ 672 w 804"/>
                <a:gd name="T79" fmla="*/ 752 h 941"/>
                <a:gd name="T80" fmla="*/ 698 w 804"/>
                <a:gd name="T81" fmla="*/ 807 h 941"/>
                <a:gd name="T82" fmla="*/ 726 w 804"/>
                <a:gd name="T83" fmla="*/ 855 h 941"/>
                <a:gd name="T84" fmla="*/ 751 w 804"/>
                <a:gd name="T85" fmla="*/ 893 h 941"/>
                <a:gd name="T86" fmla="*/ 779 w 804"/>
                <a:gd name="T87" fmla="*/ 923 h 941"/>
                <a:gd name="T88" fmla="*/ 804 w 804"/>
                <a:gd name="T89" fmla="*/ 941 h 9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804"/>
                <a:gd name="T136" fmla="*/ 0 h 941"/>
                <a:gd name="T137" fmla="*/ 804 w 804"/>
                <a:gd name="T138" fmla="*/ 941 h 94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804" h="941">
                  <a:moveTo>
                    <a:pt x="0" y="692"/>
                  </a:moveTo>
                  <a:lnTo>
                    <a:pt x="0" y="692"/>
                  </a:lnTo>
                  <a:lnTo>
                    <a:pt x="22" y="694"/>
                  </a:lnTo>
                  <a:lnTo>
                    <a:pt x="50" y="682"/>
                  </a:lnTo>
                  <a:lnTo>
                    <a:pt x="79" y="658"/>
                  </a:lnTo>
                  <a:lnTo>
                    <a:pt x="109" y="627"/>
                  </a:lnTo>
                  <a:lnTo>
                    <a:pt x="132" y="587"/>
                  </a:lnTo>
                  <a:lnTo>
                    <a:pt x="150" y="543"/>
                  </a:lnTo>
                  <a:lnTo>
                    <a:pt x="158" y="497"/>
                  </a:lnTo>
                  <a:lnTo>
                    <a:pt x="152" y="453"/>
                  </a:lnTo>
                  <a:lnTo>
                    <a:pt x="174" y="463"/>
                  </a:lnTo>
                  <a:lnTo>
                    <a:pt x="199" y="459"/>
                  </a:lnTo>
                  <a:lnTo>
                    <a:pt x="223" y="448"/>
                  </a:lnTo>
                  <a:lnTo>
                    <a:pt x="247" y="426"/>
                  </a:lnTo>
                  <a:lnTo>
                    <a:pt x="268" y="398"/>
                  </a:lnTo>
                  <a:lnTo>
                    <a:pt x="286" y="362"/>
                  </a:lnTo>
                  <a:lnTo>
                    <a:pt x="298" y="324"/>
                  </a:lnTo>
                  <a:lnTo>
                    <a:pt x="302" y="282"/>
                  </a:lnTo>
                  <a:lnTo>
                    <a:pt x="328" y="280"/>
                  </a:lnTo>
                  <a:lnTo>
                    <a:pt x="357" y="269"/>
                  </a:lnTo>
                  <a:lnTo>
                    <a:pt x="391" y="245"/>
                  </a:lnTo>
                  <a:lnTo>
                    <a:pt x="424" y="211"/>
                  </a:lnTo>
                  <a:lnTo>
                    <a:pt x="456" y="169"/>
                  </a:lnTo>
                  <a:lnTo>
                    <a:pt x="485" y="119"/>
                  </a:lnTo>
                  <a:lnTo>
                    <a:pt x="513" y="62"/>
                  </a:lnTo>
                  <a:lnTo>
                    <a:pt x="533" y="0"/>
                  </a:lnTo>
                  <a:lnTo>
                    <a:pt x="527" y="56"/>
                  </a:lnTo>
                  <a:lnTo>
                    <a:pt x="525" y="117"/>
                  </a:lnTo>
                  <a:lnTo>
                    <a:pt x="529" y="185"/>
                  </a:lnTo>
                  <a:lnTo>
                    <a:pt x="536" y="255"/>
                  </a:lnTo>
                  <a:lnTo>
                    <a:pt x="548" y="328"/>
                  </a:lnTo>
                  <a:lnTo>
                    <a:pt x="562" y="404"/>
                  </a:lnTo>
                  <a:lnTo>
                    <a:pt x="580" y="477"/>
                  </a:lnTo>
                  <a:lnTo>
                    <a:pt x="601" y="551"/>
                  </a:lnTo>
                  <a:lnTo>
                    <a:pt x="623" y="623"/>
                  </a:lnTo>
                  <a:lnTo>
                    <a:pt x="647" y="688"/>
                  </a:lnTo>
                  <a:lnTo>
                    <a:pt x="672" y="752"/>
                  </a:lnTo>
                  <a:lnTo>
                    <a:pt x="698" y="807"/>
                  </a:lnTo>
                  <a:lnTo>
                    <a:pt x="726" y="855"/>
                  </a:lnTo>
                  <a:lnTo>
                    <a:pt x="751" y="893"/>
                  </a:lnTo>
                  <a:lnTo>
                    <a:pt x="779" y="923"/>
                  </a:lnTo>
                  <a:lnTo>
                    <a:pt x="804" y="94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20"/>
            <p:cNvSpPr>
              <a:spLocks/>
            </p:cNvSpPr>
            <p:nvPr/>
          </p:nvSpPr>
          <p:spPr bwMode="auto">
            <a:xfrm>
              <a:off x="258" y="1671"/>
              <a:ext cx="652" cy="659"/>
            </a:xfrm>
            <a:custGeom>
              <a:avLst/>
              <a:gdLst>
                <a:gd name="T0" fmla="*/ 150 w 652"/>
                <a:gd name="T1" fmla="*/ 0 h 659"/>
                <a:gd name="T2" fmla="*/ 150 w 652"/>
                <a:gd name="T3" fmla="*/ 0 h 659"/>
                <a:gd name="T4" fmla="*/ 166 w 652"/>
                <a:gd name="T5" fmla="*/ 50 h 659"/>
                <a:gd name="T6" fmla="*/ 185 w 652"/>
                <a:gd name="T7" fmla="*/ 102 h 659"/>
                <a:gd name="T8" fmla="*/ 209 w 652"/>
                <a:gd name="T9" fmla="*/ 154 h 659"/>
                <a:gd name="T10" fmla="*/ 235 w 652"/>
                <a:gd name="T11" fmla="*/ 207 h 659"/>
                <a:gd name="T12" fmla="*/ 264 w 652"/>
                <a:gd name="T13" fmla="*/ 259 h 659"/>
                <a:gd name="T14" fmla="*/ 296 w 652"/>
                <a:gd name="T15" fmla="*/ 309 h 659"/>
                <a:gd name="T16" fmla="*/ 329 w 652"/>
                <a:gd name="T17" fmla="*/ 358 h 659"/>
                <a:gd name="T18" fmla="*/ 365 w 652"/>
                <a:gd name="T19" fmla="*/ 404 h 659"/>
                <a:gd name="T20" fmla="*/ 402 w 652"/>
                <a:gd name="T21" fmla="*/ 450 h 659"/>
                <a:gd name="T22" fmla="*/ 438 w 652"/>
                <a:gd name="T23" fmla="*/ 492 h 659"/>
                <a:gd name="T24" fmla="*/ 475 w 652"/>
                <a:gd name="T25" fmla="*/ 531 h 659"/>
                <a:gd name="T26" fmla="*/ 513 w 652"/>
                <a:gd name="T27" fmla="*/ 565 h 659"/>
                <a:gd name="T28" fmla="*/ 550 w 652"/>
                <a:gd name="T29" fmla="*/ 597 h 659"/>
                <a:gd name="T30" fmla="*/ 585 w 652"/>
                <a:gd name="T31" fmla="*/ 623 h 659"/>
                <a:gd name="T32" fmla="*/ 619 w 652"/>
                <a:gd name="T33" fmla="*/ 643 h 659"/>
                <a:gd name="T34" fmla="*/ 652 w 652"/>
                <a:gd name="T35" fmla="*/ 659 h 659"/>
                <a:gd name="T36" fmla="*/ 652 w 652"/>
                <a:gd name="T37" fmla="*/ 659 h 659"/>
                <a:gd name="T38" fmla="*/ 627 w 652"/>
                <a:gd name="T39" fmla="*/ 655 h 659"/>
                <a:gd name="T40" fmla="*/ 595 w 652"/>
                <a:gd name="T41" fmla="*/ 647 h 659"/>
                <a:gd name="T42" fmla="*/ 558 w 652"/>
                <a:gd name="T43" fmla="*/ 635 h 659"/>
                <a:gd name="T44" fmla="*/ 515 w 652"/>
                <a:gd name="T45" fmla="*/ 619 h 659"/>
                <a:gd name="T46" fmla="*/ 467 w 652"/>
                <a:gd name="T47" fmla="*/ 599 h 659"/>
                <a:gd name="T48" fmla="*/ 418 w 652"/>
                <a:gd name="T49" fmla="*/ 575 h 659"/>
                <a:gd name="T50" fmla="*/ 367 w 652"/>
                <a:gd name="T51" fmla="*/ 549 h 659"/>
                <a:gd name="T52" fmla="*/ 315 w 652"/>
                <a:gd name="T53" fmla="*/ 520 h 659"/>
                <a:gd name="T54" fmla="*/ 264 w 652"/>
                <a:gd name="T55" fmla="*/ 486 h 659"/>
                <a:gd name="T56" fmla="*/ 215 w 652"/>
                <a:gd name="T57" fmla="*/ 450 h 659"/>
                <a:gd name="T58" fmla="*/ 168 w 652"/>
                <a:gd name="T59" fmla="*/ 410 h 659"/>
                <a:gd name="T60" fmla="*/ 122 w 652"/>
                <a:gd name="T61" fmla="*/ 368 h 659"/>
                <a:gd name="T62" fmla="*/ 83 w 652"/>
                <a:gd name="T63" fmla="*/ 323 h 659"/>
                <a:gd name="T64" fmla="*/ 47 w 652"/>
                <a:gd name="T65" fmla="*/ 275 h 659"/>
                <a:gd name="T66" fmla="*/ 20 w 652"/>
                <a:gd name="T67" fmla="*/ 225 h 659"/>
                <a:gd name="T68" fmla="*/ 0 w 652"/>
                <a:gd name="T69" fmla="*/ 171 h 6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52"/>
                <a:gd name="T106" fmla="*/ 0 h 659"/>
                <a:gd name="T107" fmla="*/ 652 w 652"/>
                <a:gd name="T108" fmla="*/ 659 h 6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52" h="659">
                  <a:moveTo>
                    <a:pt x="150" y="0"/>
                  </a:moveTo>
                  <a:lnTo>
                    <a:pt x="150" y="0"/>
                  </a:lnTo>
                  <a:lnTo>
                    <a:pt x="166" y="50"/>
                  </a:lnTo>
                  <a:lnTo>
                    <a:pt x="185" y="102"/>
                  </a:lnTo>
                  <a:lnTo>
                    <a:pt x="209" y="154"/>
                  </a:lnTo>
                  <a:lnTo>
                    <a:pt x="235" y="207"/>
                  </a:lnTo>
                  <a:lnTo>
                    <a:pt x="264" y="259"/>
                  </a:lnTo>
                  <a:lnTo>
                    <a:pt x="296" y="309"/>
                  </a:lnTo>
                  <a:lnTo>
                    <a:pt x="329" y="358"/>
                  </a:lnTo>
                  <a:lnTo>
                    <a:pt x="365" y="404"/>
                  </a:lnTo>
                  <a:lnTo>
                    <a:pt x="402" y="450"/>
                  </a:lnTo>
                  <a:lnTo>
                    <a:pt x="438" y="492"/>
                  </a:lnTo>
                  <a:lnTo>
                    <a:pt x="475" y="531"/>
                  </a:lnTo>
                  <a:lnTo>
                    <a:pt x="513" y="565"/>
                  </a:lnTo>
                  <a:lnTo>
                    <a:pt x="550" y="597"/>
                  </a:lnTo>
                  <a:lnTo>
                    <a:pt x="585" y="623"/>
                  </a:lnTo>
                  <a:lnTo>
                    <a:pt x="619" y="643"/>
                  </a:lnTo>
                  <a:lnTo>
                    <a:pt x="652" y="659"/>
                  </a:lnTo>
                  <a:lnTo>
                    <a:pt x="627" y="655"/>
                  </a:lnTo>
                  <a:lnTo>
                    <a:pt x="595" y="647"/>
                  </a:lnTo>
                  <a:lnTo>
                    <a:pt x="558" y="635"/>
                  </a:lnTo>
                  <a:lnTo>
                    <a:pt x="515" y="619"/>
                  </a:lnTo>
                  <a:lnTo>
                    <a:pt x="467" y="599"/>
                  </a:lnTo>
                  <a:lnTo>
                    <a:pt x="418" y="575"/>
                  </a:lnTo>
                  <a:lnTo>
                    <a:pt x="367" y="549"/>
                  </a:lnTo>
                  <a:lnTo>
                    <a:pt x="315" y="520"/>
                  </a:lnTo>
                  <a:lnTo>
                    <a:pt x="264" y="486"/>
                  </a:lnTo>
                  <a:lnTo>
                    <a:pt x="215" y="450"/>
                  </a:lnTo>
                  <a:lnTo>
                    <a:pt x="168" y="410"/>
                  </a:lnTo>
                  <a:lnTo>
                    <a:pt x="122" y="368"/>
                  </a:lnTo>
                  <a:lnTo>
                    <a:pt x="83" y="323"/>
                  </a:lnTo>
                  <a:lnTo>
                    <a:pt x="47" y="275"/>
                  </a:lnTo>
                  <a:lnTo>
                    <a:pt x="20" y="225"/>
                  </a:lnTo>
                  <a:lnTo>
                    <a:pt x="0" y="17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21"/>
            <p:cNvSpPr>
              <a:spLocks/>
            </p:cNvSpPr>
            <p:nvPr/>
          </p:nvSpPr>
          <p:spPr bwMode="auto">
            <a:xfrm>
              <a:off x="635" y="1510"/>
              <a:ext cx="867" cy="820"/>
            </a:xfrm>
            <a:custGeom>
              <a:avLst/>
              <a:gdLst>
                <a:gd name="T0" fmla="*/ 0 w 867"/>
                <a:gd name="T1" fmla="*/ 16 h 820"/>
                <a:gd name="T2" fmla="*/ 0 w 867"/>
                <a:gd name="T3" fmla="*/ 16 h 820"/>
                <a:gd name="T4" fmla="*/ 11 w 867"/>
                <a:gd name="T5" fmla="*/ 36 h 820"/>
                <a:gd name="T6" fmla="*/ 37 w 867"/>
                <a:gd name="T7" fmla="*/ 52 h 820"/>
                <a:gd name="T8" fmla="*/ 72 w 867"/>
                <a:gd name="T9" fmla="*/ 62 h 820"/>
                <a:gd name="T10" fmla="*/ 116 w 867"/>
                <a:gd name="T11" fmla="*/ 66 h 820"/>
                <a:gd name="T12" fmla="*/ 161 w 867"/>
                <a:gd name="T13" fmla="*/ 64 h 820"/>
                <a:gd name="T14" fmla="*/ 206 w 867"/>
                <a:gd name="T15" fmla="*/ 52 h 820"/>
                <a:gd name="T16" fmla="*/ 246 w 867"/>
                <a:gd name="T17" fmla="*/ 30 h 820"/>
                <a:gd name="T18" fmla="*/ 279 w 867"/>
                <a:gd name="T19" fmla="*/ 0 h 820"/>
                <a:gd name="T20" fmla="*/ 279 w 867"/>
                <a:gd name="T21" fmla="*/ 0 h 820"/>
                <a:gd name="T22" fmla="*/ 285 w 867"/>
                <a:gd name="T23" fmla="*/ 24 h 820"/>
                <a:gd name="T24" fmla="*/ 301 w 867"/>
                <a:gd name="T25" fmla="*/ 42 h 820"/>
                <a:gd name="T26" fmla="*/ 327 w 867"/>
                <a:gd name="T27" fmla="*/ 54 h 820"/>
                <a:gd name="T28" fmla="*/ 358 w 867"/>
                <a:gd name="T29" fmla="*/ 60 h 820"/>
                <a:gd name="T30" fmla="*/ 394 w 867"/>
                <a:gd name="T31" fmla="*/ 62 h 820"/>
                <a:gd name="T32" fmla="*/ 431 w 867"/>
                <a:gd name="T33" fmla="*/ 54 h 820"/>
                <a:gd name="T34" fmla="*/ 469 w 867"/>
                <a:gd name="T35" fmla="*/ 40 h 820"/>
                <a:gd name="T36" fmla="*/ 504 w 867"/>
                <a:gd name="T37" fmla="*/ 20 h 820"/>
                <a:gd name="T38" fmla="*/ 504 w 867"/>
                <a:gd name="T39" fmla="*/ 20 h 820"/>
                <a:gd name="T40" fmla="*/ 510 w 867"/>
                <a:gd name="T41" fmla="*/ 30 h 820"/>
                <a:gd name="T42" fmla="*/ 522 w 867"/>
                <a:gd name="T43" fmla="*/ 40 h 820"/>
                <a:gd name="T44" fmla="*/ 534 w 867"/>
                <a:gd name="T45" fmla="*/ 48 h 820"/>
                <a:gd name="T46" fmla="*/ 549 w 867"/>
                <a:gd name="T47" fmla="*/ 56 h 820"/>
                <a:gd name="T48" fmla="*/ 567 w 867"/>
                <a:gd name="T49" fmla="*/ 64 h 820"/>
                <a:gd name="T50" fmla="*/ 587 w 867"/>
                <a:gd name="T51" fmla="*/ 68 h 820"/>
                <a:gd name="T52" fmla="*/ 610 w 867"/>
                <a:gd name="T53" fmla="*/ 74 h 820"/>
                <a:gd name="T54" fmla="*/ 634 w 867"/>
                <a:gd name="T55" fmla="*/ 76 h 820"/>
                <a:gd name="T56" fmla="*/ 660 w 867"/>
                <a:gd name="T57" fmla="*/ 78 h 820"/>
                <a:gd name="T58" fmla="*/ 687 w 867"/>
                <a:gd name="T59" fmla="*/ 78 h 820"/>
                <a:gd name="T60" fmla="*/ 715 w 867"/>
                <a:gd name="T61" fmla="*/ 78 h 820"/>
                <a:gd name="T62" fmla="*/ 744 w 867"/>
                <a:gd name="T63" fmla="*/ 74 h 820"/>
                <a:gd name="T64" fmla="*/ 774 w 867"/>
                <a:gd name="T65" fmla="*/ 70 h 820"/>
                <a:gd name="T66" fmla="*/ 806 w 867"/>
                <a:gd name="T67" fmla="*/ 62 h 820"/>
                <a:gd name="T68" fmla="*/ 835 w 867"/>
                <a:gd name="T69" fmla="*/ 54 h 820"/>
                <a:gd name="T70" fmla="*/ 867 w 867"/>
                <a:gd name="T71" fmla="*/ 42 h 820"/>
                <a:gd name="T72" fmla="*/ 867 w 867"/>
                <a:gd name="T73" fmla="*/ 42 h 820"/>
                <a:gd name="T74" fmla="*/ 819 w 867"/>
                <a:gd name="T75" fmla="*/ 70 h 820"/>
                <a:gd name="T76" fmla="*/ 768 w 867"/>
                <a:gd name="T77" fmla="*/ 106 h 820"/>
                <a:gd name="T78" fmla="*/ 717 w 867"/>
                <a:gd name="T79" fmla="*/ 149 h 820"/>
                <a:gd name="T80" fmla="*/ 666 w 867"/>
                <a:gd name="T81" fmla="*/ 197 h 820"/>
                <a:gd name="T82" fmla="*/ 614 w 867"/>
                <a:gd name="T83" fmla="*/ 249 h 820"/>
                <a:gd name="T84" fmla="*/ 563 w 867"/>
                <a:gd name="T85" fmla="*/ 305 h 820"/>
                <a:gd name="T86" fmla="*/ 514 w 867"/>
                <a:gd name="T87" fmla="*/ 364 h 820"/>
                <a:gd name="T88" fmla="*/ 467 w 867"/>
                <a:gd name="T89" fmla="*/ 424 h 820"/>
                <a:gd name="T90" fmla="*/ 423 w 867"/>
                <a:gd name="T91" fmla="*/ 484 h 820"/>
                <a:gd name="T92" fmla="*/ 384 w 867"/>
                <a:gd name="T93" fmla="*/ 543 h 820"/>
                <a:gd name="T94" fmla="*/ 350 w 867"/>
                <a:gd name="T95" fmla="*/ 599 h 820"/>
                <a:gd name="T96" fmla="*/ 321 w 867"/>
                <a:gd name="T97" fmla="*/ 655 h 820"/>
                <a:gd name="T98" fmla="*/ 297 w 867"/>
                <a:gd name="T99" fmla="*/ 704 h 820"/>
                <a:gd name="T100" fmla="*/ 281 w 867"/>
                <a:gd name="T101" fmla="*/ 750 h 820"/>
                <a:gd name="T102" fmla="*/ 275 w 867"/>
                <a:gd name="T103" fmla="*/ 788 h 820"/>
                <a:gd name="T104" fmla="*/ 275 w 867"/>
                <a:gd name="T105" fmla="*/ 820 h 82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67"/>
                <a:gd name="T160" fmla="*/ 0 h 820"/>
                <a:gd name="T161" fmla="*/ 867 w 867"/>
                <a:gd name="T162" fmla="*/ 820 h 82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67" h="820">
                  <a:moveTo>
                    <a:pt x="0" y="16"/>
                  </a:moveTo>
                  <a:lnTo>
                    <a:pt x="0" y="16"/>
                  </a:lnTo>
                  <a:lnTo>
                    <a:pt x="11" y="36"/>
                  </a:lnTo>
                  <a:lnTo>
                    <a:pt x="37" y="52"/>
                  </a:lnTo>
                  <a:lnTo>
                    <a:pt x="72" y="62"/>
                  </a:lnTo>
                  <a:lnTo>
                    <a:pt x="116" y="66"/>
                  </a:lnTo>
                  <a:lnTo>
                    <a:pt x="161" y="64"/>
                  </a:lnTo>
                  <a:lnTo>
                    <a:pt x="206" y="52"/>
                  </a:lnTo>
                  <a:lnTo>
                    <a:pt x="246" y="30"/>
                  </a:lnTo>
                  <a:lnTo>
                    <a:pt x="279" y="0"/>
                  </a:lnTo>
                  <a:lnTo>
                    <a:pt x="285" y="24"/>
                  </a:lnTo>
                  <a:lnTo>
                    <a:pt x="301" y="42"/>
                  </a:lnTo>
                  <a:lnTo>
                    <a:pt x="327" y="54"/>
                  </a:lnTo>
                  <a:lnTo>
                    <a:pt x="358" y="60"/>
                  </a:lnTo>
                  <a:lnTo>
                    <a:pt x="394" y="62"/>
                  </a:lnTo>
                  <a:lnTo>
                    <a:pt x="431" y="54"/>
                  </a:lnTo>
                  <a:lnTo>
                    <a:pt x="469" y="40"/>
                  </a:lnTo>
                  <a:lnTo>
                    <a:pt x="504" y="20"/>
                  </a:lnTo>
                  <a:lnTo>
                    <a:pt x="510" y="30"/>
                  </a:lnTo>
                  <a:lnTo>
                    <a:pt x="522" y="40"/>
                  </a:lnTo>
                  <a:lnTo>
                    <a:pt x="534" y="48"/>
                  </a:lnTo>
                  <a:lnTo>
                    <a:pt x="549" y="56"/>
                  </a:lnTo>
                  <a:lnTo>
                    <a:pt x="567" y="64"/>
                  </a:lnTo>
                  <a:lnTo>
                    <a:pt x="587" y="68"/>
                  </a:lnTo>
                  <a:lnTo>
                    <a:pt x="610" y="74"/>
                  </a:lnTo>
                  <a:lnTo>
                    <a:pt x="634" y="76"/>
                  </a:lnTo>
                  <a:lnTo>
                    <a:pt x="660" y="78"/>
                  </a:lnTo>
                  <a:lnTo>
                    <a:pt x="687" y="78"/>
                  </a:lnTo>
                  <a:lnTo>
                    <a:pt x="715" y="78"/>
                  </a:lnTo>
                  <a:lnTo>
                    <a:pt x="744" y="74"/>
                  </a:lnTo>
                  <a:lnTo>
                    <a:pt x="774" y="70"/>
                  </a:lnTo>
                  <a:lnTo>
                    <a:pt x="806" y="62"/>
                  </a:lnTo>
                  <a:lnTo>
                    <a:pt x="835" y="54"/>
                  </a:lnTo>
                  <a:lnTo>
                    <a:pt x="867" y="42"/>
                  </a:lnTo>
                  <a:lnTo>
                    <a:pt x="819" y="70"/>
                  </a:lnTo>
                  <a:lnTo>
                    <a:pt x="768" y="106"/>
                  </a:lnTo>
                  <a:lnTo>
                    <a:pt x="717" y="149"/>
                  </a:lnTo>
                  <a:lnTo>
                    <a:pt x="666" y="197"/>
                  </a:lnTo>
                  <a:lnTo>
                    <a:pt x="614" y="249"/>
                  </a:lnTo>
                  <a:lnTo>
                    <a:pt x="563" y="305"/>
                  </a:lnTo>
                  <a:lnTo>
                    <a:pt x="514" y="364"/>
                  </a:lnTo>
                  <a:lnTo>
                    <a:pt x="467" y="424"/>
                  </a:lnTo>
                  <a:lnTo>
                    <a:pt x="423" y="484"/>
                  </a:lnTo>
                  <a:lnTo>
                    <a:pt x="384" y="543"/>
                  </a:lnTo>
                  <a:lnTo>
                    <a:pt x="350" y="599"/>
                  </a:lnTo>
                  <a:lnTo>
                    <a:pt x="321" y="655"/>
                  </a:lnTo>
                  <a:lnTo>
                    <a:pt x="297" y="704"/>
                  </a:lnTo>
                  <a:lnTo>
                    <a:pt x="281" y="750"/>
                  </a:lnTo>
                  <a:lnTo>
                    <a:pt x="275" y="788"/>
                  </a:lnTo>
                  <a:lnTo>
                    <a:pt x="275" y="82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Freeform 22"/>
            <p:cNvSpPr>
              <a:spLocks/>
            </p:cNvSpPr>
            <p:nvPr/>
          </p:nvSpPr>
          <p:spPr bwMode="auto">
            <a:xfrm>
              <a:off x="820" y="1510"/>
              <a:ext cx="319" cy="820"/>
            </a:xfrm>
            <a:custGeom>
              <a:avLst/>
              <a:gdLst>
                <a:gd name="T0" fmla="*/ 319 w 319"/>
                <a:gd name="T1" fmla="*/ 20 h 820"/>
                <a:gd name="T2" fmla="*/ 319 w 319"/>
                <a:gd name="T3" fmla="*/ 20 h 820"/>
                <a:gd name="T4" fmla="*/ 260 w 319"/>
                <a:gd name="T5" fmla="*/ 110 h 820"/>
                <a:gd name="T6" fmla="*/ 207 w 319"/>
                <a:gd name="T7" fmla="*/ 211 h 820"/>
                <a:gd name="T8" fmla="*/ 161 w 319"/>
                <a:gd name="T9" fmla="*/ 321 h 820"/>
                <a:gd name="T10" fmla="*/ 124 w 319"/>
                <a:gd name="T11" fmla="*/ 434 h 820"/>
                <a:gd name="T12" fmla="*/ 98 w 319"/>
                <a:gd name="T13" fmla="*/ 545 h 820"/>
                <a:gd name="T14" fmla="*/ 83 w 319"/>
                <a:gd name="T15" fmla="*/ 651 h 820"/>
                <a:gd name="T16" fmla="*/ 81 w 319"/>
                <a:gd name="T17" fmla="*/ 742 h 820"/>
                <a:gd name="T18" fmla="*/ 90 w 319"/>
                <a:gd name="T19" fmla="*/ 820 h 820"/>
                <a:gd name="T20" fmla="*/ 90 w 319"/>
                <a:gd name="T21" fmla="*/ 820 h 820"/>
                <a:gd name="T22" fmla="*/ 67 w 319"/>
                <a:gd name="T23" fmla="*/ 766 h 820"/>
                <a:gd name="T24" fmla="*/ 41 w 319"/>
                <a:gd name="T25" fmla="*/ 683 h 820"/>
                <a:gd name="T26" fmla="*/ 20 w 319"/>
                <a:gd name="T27" fmla="*/ 579 h 820"/>
                <a:gd name="T28" fmla="*/ 4 w 319"/>
                <a:gd name="T29" fmla="*/ 464 h 820"/>
                <a:gd name="T30" fmla="*/ 0 w 319"/>
                <a:gd name="T31" fmla="*/ 340 h 820"/>
                <a:gd name="T32" fmla="*/ 10 w 319"/>
                <a:gd name="T33" fmla="*/ 217 h 820"/>
                <a:gd name="T34" fmla="*/ 41 w 319"/>
                <a:gd name="T35" fmla="*/ 102 h 820"/>
                <a:gd name="T36" fmla="*/ 94 w 319"/>
                <a:gd name="T37" fmla="*/ 0 h 8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9"/>
                <a:gd name="T58" fmla="*/ 0 h 820"/>
                <a:gd name="T59" fmla="*/ 319 w 319"/>
                <a:gd name="T60" fmla="*/ 820 h 8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9" h="820">
                  <a:moveTo>
                    <a:pt x="319" y="20"/>
                  </a:moveTo>
                  <a:lnTo>
                    <a:pt x="319" y="20"/>
                  </a:lnTo>
                  <a:lnTo>
                    <a:pt x="260" y="110"/>
                  </a:lnTo>
                  <a:lnTo>
                    <a:pt x="207" y="211"/>
                  </a:lnTo>
                  <a:lnTo>
                    <a:pt x="161" y="321"/>
                  </a:lnTo>
                  <a:lnTo>
                    <a:pt x="124" y="434"/>
                  </a:lnTo>
                  <a:lnTo>
                    <a:pt x="98" y="545"/>
                  </a:lnTo>
                  <a:lnTo>
                    <a:pt x="83" y="651"/>
                  </a:lnTo>
                  <a:lnTo>
                    <a:pt x="81" y="742"/>
                  </a:lnTo>
                  <a:lnTo>
                    <a:pt x="90" y="820"/>
                  </a:lnTo>
                  <a:lnTo>
                    <a:pt x="67" y="766"/>
                  </a:lnTo>
                  <a:lnTo>
                    <a:pt x="41" y="683"/>
                  </a:lnTo>
                  <a:lnTo>
                    <a:pt x="20" y="579"/>
                  </a:lnTo>
                  <a:lnTo>
                    <a:pt x="4" y="464"/>
                  </a:lnTo>
                  <a:lnTo>
                    <a:pt x="0" y="340"/>
                  </a:lnTo>
                  <a:lnTo>
                    <a:pt x="10" y="217"/>
                  </a:lnTo>
                  <a:lnTo>
                    <a:pt x="41" y="102"/>
                  </a:lnTo>
                  <a:lnTo>
                    <a:pt x="9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23"/>
            <p:cNvSpPr>
              <a:spLocks/>
            </p:cNvSpPr>
            <p:nvPr/>
          </p:nvSpPr>
          <p:spPr bwMode="auto">
            <a:xfrm>
              <a:off x="910" y="1630"/>
              <a:ext cx="972" cy="720"/>
            </a:xfrm>
            <a:custGeom>
              <a:avLst/>
              <a:gdLst>
                <a:gd name="T0" fmla="*/ 479 w 972"/>
                <a:gd name="T1" fmla="*/ 0 h 720"/>
                <a:gd name="T2" fmla="*/ 479 w 972"/>
                <a:gd name="T3" fmla="*/ 0 h 720"/>
                <a:gd name="T4" fmla="*/ 469 w 972"/>
                <a:gd name="T5" fmla="*/ 22 h 720"/>
                <a:gd name="T6" fmla="*/ 473 w 972"/>
                <a:gd name="T7" fmla="*/ 51 h 720"/>
                <a:gd name="T8" fmla="*/ 487 w 972"/>
                <a:gd name="T9" fmla="*/ 87 h 720"/>
                <a:gd name="T10" fmla="*/ 509 w 972"/>
                <a:gd name="T11" fmla="*/ 123 h 720"/>
                <a:gd name="T12" fmla="*/ 538 w 972"/>
                <a:gd name="T13" fmla="*/ 159 h 720"/>
                <a:gd name="T14" fmla="*/ 576 w 972"/>
                <a:gd name="T15" fmla="*/ 189 h 720"/>
                <a:gd name="T16" fmla="*/ 615 w 972"/>
                <a:gd name="T17" fmla="*/ 210 h 720"/>
                <a:gd name="T18" fmla="*/ 659 w 972"/>
                <a:gd name="T19" fmla="*/ 218 h 720"/>
                <a:gd name="T20" fmla="*/ 659 w 972"/>
                <a:gd name="T21" fmla="*/ 218 h 720"/>
                <a:gd name="T22" fmla="*/ 643 w 972"/>
                <a:gd name="T23" fmla="*/ 238 h 720"/>
                <a:gd name="T24" fmla="*/ 639 w 972"/>
                <a:gd name="T25" fmla="*/ 262 h 720"/>
                <a:gd name="T26" fmla="*/ 643 w 972"/>
                <a:gd name="T27" fmla="*/ 288 h 720"/>
                <a:gd name="T28" fmla="*/ 657 w 972"/>
                <a:gd name="T29" fmla="*/ 318 h 720"/>
                <a:gd name="T30" fmla="*/ 676 w 972"/>
                <a:gd name="T31" fmla="*/ 348 h 720"/>
                <a:gd name="T32" fmla="*/ 704 w 972"/>
                <a:gd name="T33" fmla="*/ 374 h 720"/>
                <a:gd name="T34" fmla="*/ 737 w 972"/>
                <a:gd name="T35" fmla="*/ 395 h 720"/>
                <a:gd name="T36" fmla="*/ 775 w 972"/>
                <a:gd name="T37" fmla="*/ 413 h 720"/>
                <a:gd name="T38" fmla="*/ 775 w 972"/>
                <a:gd name="T39" fmla="*/ 413 h 720"/>
                <a:gd name="T40" fmla="*/ 769 w 972"/>
                <a:gd name="T41" fmla="*/ 439 h 720"/>
                <a:gd name="T42" fmla="*/ 773 w 972"/>
                <a:gd name="T43" fmla="*/ 471 h 720"/>
                <a:gd name="T44" fmla="*/ 785 w 972"/>
                <a:gd name="T45" fmla="*/ 511 h 720"/>
                <a:gd name="T46" fmla="*/ 806 w 972"/>
                <a:gd name="T47" fmla="*/ 553 h 720"/>
                <a:gd name="T48" fmla="*/ 836 w 972"/>
                <a:gd name="T49" fmla="*/ 596 h 720"/>
                <a:gd name="T50" fmla="*/ 875 w 972"/>
                <a:gd name="T51" fmla="*/ 640 h 720"/>
                <a:gd name="T52" fmla="*/ 921 w 972"/>
                <a:gd name="T53" fmla="*/ 682 h 720"/>
                <a:gd name="T54" fmla="*/ 972 w 972"/>
                <a:gd name="T55" fmla="*/ 720 h 720"/>
                <a:gd name="T56" fmla="*/ 972 w 972"/>
                <a:gd name="T57" fmla="*/ 720 h 720"/>
                <a:gd name="T58" fmla="*/ 921 w 972"/>
                <a:gd name="T59" fmla="*/ 698 h 720"/>
                <a:gd name="T60" fmla="*/ 864 w 972"/>
                <a:gd name="T61" fmla="*/ 678 h 720"/>
                <a:gd name="T62" fmla="*/ 799 w 972"/>
                <a:gd name="T63" fmla="*/ 662 h 720"/>
                <a:gd name="T64" fmla="*/ 730 w 972"/>
                <a:gd name="T65" fmla="*/ 648 h 720"/>
                <a:gd name="T66" fmla="*/ 659 w 972"/>
                <a:gd name="T67" fmla="*/ 636 h 720"/>
                <a:gd name="T68" fmla="*/ 584 w 972"/>
                <a:gd name="T69" fmla="*/ 628 h 720"/>
                <a:gd name="T70" fmla="*/ 507 w 972"/>
                <a:gd name="T71" fmla="*/ 624 h 720"/>
                <a:gd name="T72" fmla="*/ 432 w 972"/>
                <a:gd name="T73" fmla="*/ 620 h 720"/>
                <a:gd name="T74" fmla="*/ 357 w 972"/>
                <a:gd name="T75" fmla="*/ 620 h 720"/>
                <a:gd name="T76" fmla="*/ 286 w 972"/>
                <a:gd name="T77" fmla="*/ 624 h 720"/>
                <a:gd name="T78" fmla="*/ 221 w 972"/>
                <a:gd name="T79" fmla="*/ 630 h 720"/>
                <a:gd name="T80" fmla="*/ 160 w 972"/>
                <a:gd name="T81" fmla="*/ 638 h 720"/>
                <a:gd name="T82" fmla="*/ 107 w 972"/>
                <a:gd name="T83" fmla="*/ 650 h 720"/>
                <a:gd name="T84" fmla="*/ 62 w 972"/>
                <a:gd name="T85" fmla="*/ 664 h 720"/>
                <a:gd name="T86" fmla="*/ 26 w 972"/>
                <a:gd name="T87" fmla="*/ 680 h 720"/>
                <a:gd name="T88" fmla="*/ 0 w 972"/>
                <a:gd name="T89" fmla="*/ 700 h 7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972"/>
                <a:gd name="T136" fmla="*/ 0 h 720"/>
                <a:gd name="T137" fmla="*/ 972 w 972"/>
                <a:gd name="T138" fmla="*/ 720 h 7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972" h="720">
                  <a:moveTo>
                    <a:pt x="479" y="0"/>
                  </a:moveTo>
                  <a:lnTo>
                    <a:pt x="479" y="0"/>
                  </a:lnTo>
                  <a:lnTo>
                    <a:pt x="469" y="22"/>
                  </a:lnTo>
                  <a:lnTo>
                    <a:pt x="473" y="51"/>
                  </a:lnTo>
                  <a:lnTo>
                    <a:pt x="487" y="87"/>
                  </a:lnTo>
                  <a:lnTo>
                    <a:pt x="509" y="123"/>
                  </a:lnTo>
                  <a:lnTo>
                    <a:pt x="538" y="159"/>
                  </a:lnTo>
                  <a:lnTo>
                    <a:pt x="576" y="189"/>
                  </a:lnTo>
                  <a:lnTo>
                    <a:pt x="615" y="210"/>
                  </a:lnTo>
                  <a:lnTo>
                    <a:pt x="659" y="218"/>
                  </a:lnTo>
                  <a:lnTo>
                    <a:pt x="643" y="238"/>
                  </a:lnTo>
                  <a:lnTo>
                    <a:pt x="639" y="262"/>
                  </a:lnTo>
                  <a:lnTo>
                    <a:pt x="643" y="288"/>
                  </a:lnTo>
                  <a:lnTo>
                    <a:pt x="657" y="318"/>
                  </a:lnTo>
                  <a:lnTo>
                    <a:pt x="676" y="348"/>
                  </a:lnTo>
                  <a:lnTo>
                    <a:pt x="704" y="374"/>
                  </a:lnTo>
                  <a:lnTo>
                    <a:pt x="737" y="395"/>
                  </a:lnTo>
                  <a:lnTo>
                    <a:pt x="775" y="413"/>
                  </a:lnTo>
                  <a:lnTo>
                    <a:pt x="769" y="439"/>
                  </a:lnTo>
                  <a:lnTo>
                    <a:pt x="773" y="471"/>
                  </a:lnTo>
                  <a:lnTo>
                    <a:pt x="785" y="511"/>
                  </a:lnTo>
                  <a:lnTo>
                    <a:pt x="806" y="553"/>
                  </a:lnTo>
                  <a:lnTo>
                    <a:pt x="836" y="596"/>
                  </a:lnTo>
                  <a:lnTo>
                    <a:pt x="875" y="640"/>
                  </a:lnTo>
                  <a:lnTo>
                    <a:pt x="921" y="682"/>
                  </a:lnTo>
                  <a:lnTo>
                    <a:pt x="972" y="720"/>
                  </a:lnTo>
                  <a:lnTo>
                    <a:pt x="921" y="698"/>
                  </a:lnTo>
                  <a:lnTo>
                    <a:pt x="864" y="678"/>
                  </a:lnTo>
                  <a:lnTo>
                    <a:pt x="799" y="662"/>
                  </a:lnTo>
                  <a:lnTo>
                    <a:pt x="730" y="648"/>
                  </a:lnTo>
                  <a:lnTo>
                    <a:pt x="659" y="636"/>
                  </a:lnTo>
                  <a:lnTo>
                    <a:pt x="584" y="628"/>
                  </a:lnTo>
                  <a:lnTo>
                    <a:pt x="507" y="624"/>
                  </a:lnTo>
                  <a:lnTo>
                    <a:pt x="432" y="620"/>
                  </a:lnTo>
                  <a:lnTo>
                    <a:pt x="357" y="620"/>
                  </a:lnTo>
                  <a:lnTo>
                    <a:pt x="286" y="624"/>
                  </a:lnTo>
                  <a:lnTo>
                    <a:pt x="221" y="630"/>
                  </a:lnTo>
                  <a:lnTo>
                    <a:pt x="160" y="638"/>
                  </a:lnTo>
                  <a:lnTo>
                    <a:pt x="107" y="650"/>
                  </a:lnTo>
                  <a:lnTo>
                    <a:pt x="62" y="664"/>
                  </a:lnTo>
                  <a:lnTo>
                    <a:pt x="26" y="680"/>
                  </a:lnTo>
                  <a:lnTo>
                    <a:pt x="0" y="70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24"/>
            <p:cNvSpPr>
              <a:spLocks/>
            </p:cNvSpPr>
            <p:nvPr/>
          </p:nvSpPr>
          <p:spPr bwMode="auto">
            <a:xfrm>
              <a:off x="910" y="1848"/>
              <a:ext cx="775" cy="482"/>
            </a:xfrm>
            <a:custGeom>
              <a:avLst/>
              <a:gdLst>
                <a:gd name="T0" fmla="*/ 775 w 775"/>
                <a:gd name="T1" fmla="*/ 195 h 482"/>
                <a:gd name="T2" fmla="*/ 775 w 775"/>
                <a:gd name="T3" fmla="*/ 195 h 482"/>
                <a:gd name="T4" fmla="*/ 722 w 775"/>
                <a:gd name="T5" fmla="*/ 195 h 482"/>
                <a:gd name="T6" fmla="*/ 669 w 775"/>
                <a:gd name="T7" fmla="*/ 199 h 482"/>
                <a:gd name="T8" fmla="*/ 611 w 775"/>
                <a:gd name="T9" fmla="*/ 207 h 482"/>
                <a:gd name="T10" fmla="*/ 556 w 775"/>
                <a:gd name="T11" fmla="*/ 217 h 482"/>
                <a:gd name="T12" fmla="*/ 497 w 775"/>
                <a:gd name="T13" fmla="*/ 229 h 482"/>
                <a:gd name="T14" fmla="*/ 440 w 775"/>
                <a:gd name="T15" fmla="*/ 245 h 482"/>
                <a:gd name="T16" fmla="*/ 385 w 775"/>
                <a:gd name="T17" fmla="*/ 261 h 482"/>
                <a:gd name="T18" fmla="*/ 330 w 775"/>
                <a:gd name="T19" fmla="*/ 281 h 482"/>
                <a:gd name="T20" fmla="*/ 274 w 775"/>
                <a:gd name="T21" fmla="*/ 303 h 482"/>
                <a:gd name="T22" fmla="*/ 223 w 775"/>
                <a:gd name="T23" fmla="*/ 325 h 482"/>
                <a:gd name="T24" fmla="*/ 176 w 775"/>
                <a:gd name="T25" fmla="*/ 348 h 482"/>
                <a:gd name="T26" fmla="*/ 131 w 775"/>
                <a:gd name="T27" fmla="*/ 374 h 482"/>
                <a:gd name="T28" fmla="*/ 91 w 775"/>
                <a:gd name="T29" fmla="*/ 400 h 482"/>
                <a:gd name="T30" fmla="*/ 56 w 775"/>
                <a:gd name="T31" fmla="*/ 428 h 482"/>
                <a:gd name="T32" fmla="*/ 24 w 775"/>
                <a:gd name="T33" fmla="*/ 454 h 482"/>
                <a:gd name="T34" fmla="*/ 0 w 775"/>
                <a:gd name="T35" fmla="*/ 482 h 482"/>
                <a:gd name="T36" fmla="*/ 0 w 775"/>
                <a:gd name="T37" fmla="*/ 482 h 482"/>
                <a:gd name="T38" fmla="*/ 12 w 775"/>
                <a:gd name="T39" fmla="*/ 458 h 482"/>
                <a:gd name="T40" fmla="*/ 30 w 775"/>
                <a:gd name="T41" fmla="*/ 430 h 482"/>
                <a:gd name="T42" fmla="*/ 54 w 775"/>
                <a:gd name="T43" fmla="*/ 396 h 482"/>
                <a:gd name="T44" fmla="*/ 81 w 775"/>
                <a:gd name="T45" fmla="*/ 360 h 482"/>
                <a:gd name="T46" fmla="*/ 113 w 775"/>
                <a:gd name="T47" fmla="*/ 323 h 482"/>
                <a:gd name="T48" fmla="*/ 150 w 775"/>
                <a:gd name="T49" fmla="*/ 281 h 482"/>
                <a:gd name="T50" fmla="*/ 192 w 775"/>
                <a:gd name="T51" fmla="*/ 239 h 482"/>
                <a:gd name="T52" fmla="*/ 235 w 775"/>
                <a:gd name="T53" fmla="*/ 199 h 482"/>
                <a:gd name="T54" fmla="*/ 282 w 775"/>
                <a:gd name="T55" fmla="*/ 160 h 482"/>
                <a:gd name="T56" fmla="*/ 332 w 775"/>
                <a:gd name="T57" fmla="*/ 122 h 482"/>
                <a:gd name="T58" fmla="*/ 383 w 775"/>
                <a:gd name="T59" fmla="*/ 88 h 482"/>
                <a:gd name="T60" fmla="*/ 436 w 775"/>
                <a:gd name="T61" fmla="*/ 58 h 482"/>
                <a:gd name="T62" fmla="*/ 491 w 775"/>
                <a:gd name="T63" fmla="*/ 34 h 482"/>
                <a:gd name="T64" fmla="*/ 546 w 775"/>
                <a:gd name="T65" fmla="*/ 16 h 482"/>
                <a:gd name="T66" fmla="*/ 602 w 775"/>
                <a:gd name="T67" fmla="*/ 4 h 482"/>
                <a:gd name="T68" fmla="*/ 659 w 775"/>
                <a:gd name="T69" fmla="*/ 0 h 4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5"/>
                <a:gd name="T106" fmla="*/ 0 h 482"/>
                <a:gd name="T107" fmla="*/ 775 w 775"/>
                <a:gd name="T108" fmla="*/ 482 h 4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5" h="482">
                  <a:moveTo>
                    <a:pt x="775" y="195"/>
                  </a:moveTo>
                  <a:lnTo>
                    <a:pt x="775" y="195"/>
                  </a:lnTo>
                  <a:lnTo>
                    <a:pt x="722" y="195"/>
                  </a:lnTo>
                  <a:lnTo>
                    <a:pt x="669" y="199"/>
                  </a:lnTo>
                  <a:lnTo>
                    <a:pt x="611" y="207"/>
                  </a:lnTo>
                  <a:lnTo>
                    <a:pt x="556" y="217"/>
                  </a:lnTo>
                  <a:lnTo>
                    <a:pt x="497" y="229"/>
                  </a:lnTo>
                  <a:lnTo>
                    <a:pt x="440" y="245"/>
                  </a:lnTo>
                  <a:lnTo>
                    <a:pt x="385" y="261"/>
                  </a:lnTo>
                  <a:lnTo>
                    <a:pt x="330" y="281"/>
                  </a:lnTo>
                  <a:lnTo>
                    <a:pt x="274" y="303"/>
                  </a:lnTo>
                  <a:lnTo>
                    <a:pt x="223" y="325"/>
                  </a:lnTo>
                  <a:lnTo>
                    <a:pt x="176" y="348"/>
                  </a:lnTo>
                  <a:lnTo>
                    <a:pt x="131" y="374"/>
                  </a:lnTo>
                  <a:lnTo>
                    <a:pt x="91" y="400"/>
                  </a:lnTo>
                  <a:lnTo>
                    <a:pt x="56" y="428"/>
                  </a:lnTo>
                  <a:lnTo>
                    <a:pt x="24" y="454"/>
                  </a:lnTo>
                  <a:lnTo>
                    <a:pt x="0" y="482"/>
                  </a:lnTo>
                  <a:lnTo>
                    <a:pt x="12" y="458"/>
                  </a:lnTo>
                  <a:lnTo>
                    <a:pt x="30" y="430"/>
                  </a:lnTo>
                  <a:lnTo>
                    <a:pt x="54" y="396"/>
                  </a:lnTo>
                  <a:lnTo>
                    <a:pt x="81" y="360"/>
                  </a:lnTo>
                  <a:lnTo>
                    <a:pt x="113" y="323"/>
                  </a:lnTo>
                  <a:lnTo>
                    <a:pt x="150" y="281"/>
                  </a:lnTo>
                  <a:lnTo>
                    <a:pt x="192" y="239"/>
                  </a:lnTo>
                  <a:lnTo>
                    <a:pt x="235" y="199"/>
                  </a:lnTo>
                  <a:lnTo>
                    <a:pt x="282" y="160"/>
                  </a:lnTo>
                  <a:lnTo>
                    <a:pt x="332" y="122"/>
                  </a:lnTo>
                  <a:lnTo>
                    <a:pt x="383" y="88"/>
                  </a:lnTo>
                  <a:lnTo>
                    <a:pt x="436" y="58"/>
                  </a:lnTo>
                  <a:lnTo>
                    <a:pt x="491" y="34"/>
                  </a:lnTo>
                  <a:lnTo>
                    <a:pt x="546" y="16"/>
                  </a:lnTo>
                  <a:lnTo>
                    <a:pt x="602" y="4"/>
                  </a:lnTo>
                  <a:lnTo>
                    <a:pt x="65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25"/>
            <p:cNvSpPr>
              <a:spLocks/>
            </p:cNvSpPr>
            <p:nvPr/>
          </p:nvSpPr>
          <p:spPr bwMode="auto">
            <a:xfrm>
              <a:off x="910" y="2306"/>
              <a:ext cx="844" cy="823"/>
            </a:xfrm>
            <a:custGeom>
              <a:avLst/>
              <a:gdLst>
                <a:gd name="T0" fmla="*/ 844 w 844"/>
                <a:gd name="T1" fmla="*/ 0 h 823"/>
                <a:gd name="T2" fmla="*/ 844 w 844"/>
                <a:gd name="T3" fmla="*/ 0 h 823"/>
                <a:gd name="T4" fmla="*/ 822 w 844"/>
                <a:gd name="T5" fmla="*/ 4 h 823"/>
                <a:gd name="T6" fmla="*/ 799 w 844"/>
                <a:gd name="T7" fmla="*/ 24 h 823"/>
                <a:gd name="T8" fmla="*/ 779 w 844"/>
                <a:gd name="T9" fmla="*/ 56 h 823"/>
                <a:gd name="T10" fmla="*/ 763 w 844"/>
                <a:gd name="T11" fmla="*/ 95 h 823"/>
                <a:gd name="T12" fmla="*/ 751 w 844"/>
                <a:gd name="T13" fmla="*/ 141 h 823"/>
                <a:gd name="T14" fmla="*/ 749 w 844"/>
                <a:gd name="T15" fmla="*/ 187 h 823"/>
                <a:gd name="T16" fmla="*/ 755 w 844"/>
                <a:gd name="T17" fmla="*/ 233 h 823"/>
                <a:gd name="T18" fmla="*/ 775 w 844"/>
                <a:gd name="T19" fmla="*/ 272 h 823"/>
                <a:gd name="T20" fmla="*/ 775 w 844"/>
                <a:gd name="T21" fmla="*/ 272 h 823"/>
                <a:gd name="T22" fmla="*/ 751 w 844"/>
                <a:gd name="T23" fmla="*/ 270 h 823"/>
                <a:gd name="T24" fmla="*/ 728 w 844"/>
                <a:gd name="T25" fmla="*/ 282 h 823"/>
                <a:gd name="T26" fmla="*/ 710 w 844"/>
                <a:gd name="T27" fmla="*/ 302 h 823"/>
                <a:gd name="T28" fmla="*/ 694 w 844"/>
                <a:gd name="T29" fmla="*/ 330 h 823"/>
                <a:gd name="T30" fmla="*/ 682 w 844"/>
                <a:gd name="T31" fmla="*/ 364 h 823"/>
                <a:gd name="T32" fmla="*/ 678 w 844"/>
                <a:gd name="T33" fmla="*/ 402 h 823"/>
                <a:gd name="T34" fmla="*/ 680 w 844"/>
                <a:gd name="T35" fmla="*/ 441 h 823"/>
                <a:gd name="T36" fmla="*/ 688 w 844"/>
                <a:gd name="T37" fmla="*/ 481 h 823"/>
                <a:gd name="T38" fmla="*/ 688 w 844"/>
                <a:gd name="T39" fmla="*/ 481 h 823"/>
                <a:gd name="T40" fmla="*/ 665 w 844"/>
                <a:gd name="T41" fmla="*/ 491 h 823"/>
                <a:gd name="T42" fmla="*/ 641 w 844"/>
                <a:gd name="T43" fmla="*/ 515 h 823"/>
                <a:gd name="T44" fmla="*/ 617 w 844"/>
                <a:gd name="T45" fmla="*/ 547 h 823"/>
                <a:gd name="T46" fmla="*/ 596 w 844"/>
                <a:gd name="T47" fmla="*/ 591 h 823"/>
                <a:gd name="T48" fmla="*/ 578 w 844"/>
                <a:gd name="T49" fmla="*/ 640 h 823"/>
                <a:gd name="T50" fmla="*/ 564 w 844"/>
                <a:gd name="T51" fmla="*/ 698 h 823"/>
                <a:gd name="T52" fmla="*/ 558 w 844"/>
                <a:gd name="T53" fmla="*/ 760 h 823"/>
                <a:gd name="T54" fmla="*/ 558 w 844"/>
                <a:gd name="T55" fmla="*/ 823 h 823"/>
                <a:gd name="T56" fmla="*/ 558 w 844"/>
                <a:gd name="T57" fmla="*/ 823 h 823"/>
                <a:gd name="T58" fmla="*/ 546 w 844"/>
                <a:gd name="T59" fmla="*/ 770 h 823"/>
                <a:gd name="T60" fmla="*/ 529 w 844"/>
                <a:gd name="T61" fmla="*/ 710 h 823"/>
                <a:gd name="T62" fmla="*/ 503 w 844"/>
                <a:gd name="T63" fmla="*/ 648 h 823"/>
                <a:gd name="T64" fmla="*/ 473 w 844"/>
                <a:gd name="T65" fmla="*/ 585 h 823"/>
                <a:gd name="T66" fmla="*/ 440 w 844"/>
                <a:gd name="T67" fmla="*/ 519 h 823"/>
                <a:gd name="T68" fmla="*/ 402 w 844"/>
                <a:gd name="T69" fmla="*/ 453 h 823"/>
                <a:gd name="T70" fmla="*/ 361 w 844"/>
                <a:gd name="T71" fmla="*/ 390 h 823"/>
                <a:gd name="T72" fmla="*/ 320 w 844"/>
                <a:gd name="T73" fmla="*/ 326 h 823"/>
                <a:gd name="T74" fmla="*/ 276 w 844"/>
                <a:gd name="T75" fmla="*/ 266 h 823"/>
                <a:gd name="T76" fmla="*/ 231 w 844"/>
                <a:gd name="T77" fmla="*/ 211 h 823"/>
                <a:gd name="T78" fmla="*/ 188 w 844"/>
                <a:gd name="T79" fmla="*/ 161 h 823"/>
                <a:gd name="T80" fmla="*/ 144 w 844"/>
                <a:gd name="T81" fmla="*/ 117 h 823"/>
                <a:gd name="T82" fmla="*/ 103 w 844"/>
                <a:gd name="T83" fmla="*/ 79 h 823"/>
                <a:gd name="T84" fmla="*/ 65 w 844"/>
                <a:gd name="T85" fmla="*/ 52 h 823"/>
                <a:gd name="T86" fmla="*/ 30 w 844"/>
                <a:gd name="T87" fmla="*/ 32 h 823"/>
                <a:gd name="T88" fmla="*/ 0 w 844"/>
                <a:gd name="T89" fmla="*/ 24 h 82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844"/>
                <a:gd name="T136" fmla="*/ 0 h 823"/>
                <a:gd name="T137" fmla="*/ 844 w 844"/>
                <a:gd name="T138" fmla="*/ 823 h 82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844" h="823">
                  <a:moveTo>
                    <a:pt x="844" y="0"/>
                  </a:moveTo>
                  <a:lnTo>
                    <a:pt x="844" y="0"/>
                  </a:lnTo>
                  <a:lnTo>
                    <a:pt x="822" y="4"/>
                  </a:lnTo>
                  <a:lnTo>
                    <a:pt x="799" y="24"/>
                  </a:lnTo>
                  <a:lnTo>
                    <a:pt x="779" y="56"/>
                  </a:lnTo>
                  <a:lnTo>
                    <a:pt x="763" y="95"/>
                  </a:lnTo>
                  <a:lnTo>
                    <a:pt x="751" y="141"/>
                  </a:lnTo>
                  <a:lnTo>
                    <a:pt x="749" y="187"/>
                  </a:lnTo>
                  <a:lnTo>
                    <a:pt x="755" y="233"/>
                  </a:lnTo>
                  <a:lnTo>
                    <a:pt x="775" y="272"/>
                  </a:lnTo>
                  <a:lnTo>
                    <a:pt x="751" y="270"/>
                  </a:lnTo>
                  <a:lnTo>
                    <a:pt x="728" y="282"/>
                  </a:lnTo>
                  <a:lnTo>
                    <a:pt x="710" y="302"/>
                  </a:lnTo>
                  <a:lnTo>
                    <a:pt x="694" y="330"/>
                  </a:lnTo>
                  <a:lnTo>
                    <a:pt x="682" y="364"/>
                  </a:lnTo>
                  <a:lnTo>
                    <a:pt x="678" y="402"/>
                  </a:lnTo>
                  <a:lnTo>
                    <a:pt x="680" y="441"/>
                  </a:lnTo>
                  <a:lnTo>
                    <a:pt x="688" y="481"/>
                  </a:lnTo>
                  <a:lnTo>
                    <a:pt x="665" y="491"/>
                  </a:lnTo>
                  <a:lnTo>
                    <a:pt x="641" y="515"/>
                  </a:lnTo>
                  <a:lnTo>
                    <a:pt x="617" y="547"/>
                  </a:lnTo>
                  <a:lnTo>
                    <a:pt x="596" y="591"/>
                  </a:lnTo>
                  <a:lnTo>
                    <a:pt x="578" y="640"/>
                  </a:lnTo>
                  <a:lnTo>
                    <a:pt x="564" y="698"/>
                  </a:lnTo>
                  <a:lnTo>
                    <a:pt x="558" y="760"/>
                  </a:lnTo>
                  <a:lnTo>
                    <a:pt x="558" y="823"/>
                  </a:lnTo>
                  <a:lnTo>
                    <a:pt x="546" y="770"/>
                  </a:lnTo>
                  <a:lnTo>
                    <a:pt x="529" y="710"/>
                  </a:lnTo>
                  <a:lnTo>
                    <a:pt x="503" y="648"/>
                  </a:lnTo>
                  <a:lnTo>
                    <a:pt x="473" y="585"/>
                  </a:lnTo>
                  <a:lnTo>
                    <a:pt x="440" y="519"/>
                  </a:lnTo>
                  <a:lnTo>
                    <a:pt x="402" y="453"/>
                  </a:lnTo>
                  <a:lnTo>
                    <a:pt x="361" y="390"/>
                  </a:lnTo>
                  <a:lnTo>
                    <a:pt x="320" y="326"/>
                  </a:lnTo>
                  <a:lnTo>
                    <a:pt x="276" y="266"/>
                  </a:lnTo>
                  <a:lnTo>
                    <a:pt x="231" y="211"/>
                  </a:lnTo>
                  <a:lnTo>
                    <a:pt x="188" y="161"/>
                  </a:lnTo>
                  <a:lnTo>
                    <a:pt x="144" y="117"/>
                  </a:lnTo>
                  <a:lnTo>
                    <a:pt x="103" y="79"/>
                  </a:lnTo>
                  <a:lnTo>
                    <a:pt x="65" y="52"/>
                  </a:lnTo>
                  <a:lnTo>
                    <a:pt x="30" y="32"/>
                  </a:lnTo>
                  <a:lnTo>
                    <a:pt x="0" y="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6"/>
            <p:cNvSpPr>
              <a:spLocks/>
            </p:cNvSpPr>
            <p:nvPr/>
          </p:nvSpPr>
          <p:spPr bwMode="auto">
            <a:xfrm>
              <a:off x="910" y="2322"/>
              <a:ext cx="775" cy="465"/>
            </a:xfrm>
            <a:custGeom>
              <a:avLst/>
              <a:gdLst>
                <a:gd name="T0" fmla="*/ 688 w 775"/>
                <a:gd name="T1" fmla="*/ 465 h 465"/>
                <a:gd name="T2" fmla="*/ 688 w 775"/>
                <a:gd name="T3" fmla="*/ 465 h 465"/>
                <a:gd name="T4" fmla="*/ 657 w 775"/>
                <a:gd name="T5" fmla="*/ 423 h 465"/>
                <a:gd name="T6" fmla="*/ 621 w 775"/>
                <a:gd name="T7" fmla="*/ 382 h 465"/>
                <a:gd name="T8" fmla="*/ 582 w 775"/>
                <a:gd name="T9" fmla="*/ 340 h 465"/>
                <a:gd name="T10" fmla="*/ 540 w 775"/>
                <a:gd name="T11" fmla="*/ 300 h 465"/>
                <a:gd name="T12" fmla="*/ 497 w 775"/>
                <a:gd name="T13" fmla="*/ 260 h 465"/>
                <a:gd name="T14" fmla="*/ 450 w 775"/>
                <a:gd name="T15" fmla="*/ 223 h 465"/>
                <a:gd name="T16" fmla="*/ 402 w 775"/>
                <a:gd name="T17" fmla="*/ 187 h 465"/>
                <a:gd name="T18" fmla="*/ 355 w 775"/>
                <a:gd name="T19" fmla="*/ 155 h 465"/>
                <a:gd name="T20" fmla="*/ 306 w 775"/>
                <a:gd name="T21" fmla="*/ 123 h 465"/>
                <a:gd name="T22" fmla="*/ 257 w 775"/>
                <a:gd name="T23" fmla="*/ 95 h 465"/>
                <a:gd name="T24" fmla="*/ 209 w 775"/>
                <a:gd name="T25" fmla="*/ 71 h 465"/>
                <a:gd name="T26" fmla="*/ 164 w 775"/>
                <a:gd name="T27" fmla="*/ 52 h 465"/>
                <a:gd name="T28" fmla="*/ 119 w 775"/>
                <a:gd name="T29" fmla="*/ 34 h 465"/>
                <a:gd name="T30" fmla="*/ 75 w 775"/>
                <a:gd name="T31" fmla="*/ 20 h 465"/>
                <a:gd name="T32" fmla="*/ 36 w 775"/>
                <a:gd name="T33" fmla="*/ 12 h 465"/>
                <a:gd name="T34" fmla="*/ 0 w 775"/>
                <a:gd name="T35" fmla="*/ 8 h 465"/>
                <a:gd name="T36" fmla="*/ 0 w 775"/>
                <a:gd name="T37" fmla="*/ 8 h 465"/>
                <a:gd name="T38" fmla="*/ 26 w 775"/>
                <a:gd name="T39" fmla="*/ 4 h 465"/>
                <a:gd name="T40" fmla="*/ 60 w 775"/>
                <a:gd name="T41" fmla="*/ 2 h 465"/>
                <a:gd name="T42" fmla="*/ 99 w 775"/>
                <a:gd name="T43" fmla="*/ 0 h 465"/>
                <a:gd name="T44" fmla="*/ 144 w 775"/>
                <a:gd name="T45" fmla="*/ 2 h 465"/>
                <a:gd name="T46" fmla="*/ 196 w 775"/>
                <a:gd name="T47" fmla="*/ 4 h 465"/>
                <a:gd name="T48" fmla="*/ 249 w 775"/>
                <a:gd name="T49" fmla="*/ 10 h 465"/>
                <a:gd name="T50" fmla="*/ 306 w 775"/>
                <a:gd name="T51" fmla="*/ 20 h 465"/>
                <a:gd name="T52" fmla="*/ 365 w 775"/>
                <a:gd name="T53" fmla="*/ 30 h 465"/>
                <a:gd name="T54" fmla="*/ 424 w 775"/>
                <a:gd name="T55" fmla="*/ 46 h 465"/>
                <a:gd name="T56" fmla="*/ 483 w 775"/>
                <a:gd name="T57" fmla="*/ 63 h 465"/>
                <a:gd name="T58" fmla="*/ 540 w 775"/>
                <a:gd name="T59" fmla="*/ 85 h 465"/>
                <a:gd name="T60" fmla="*/ 596 w 775"/>
                <a:gd name="T61" fmla="*/ 111 h 465"/>
                <a:gd name="T62" fmla="*/ 649 w 775"/>
                <a:gd name="T63" fmla="*/ 141 h 465"/>
                <a:gd name="T64" fmla="*/ 696 w 775"/>
                <a:gd name="T65" fmla="*/ 175 h 465"/>
                <a:gd name="T66" fmla="*/ 739 w 775"/>
                <a:gd name="T67" fmla="*/ 213 h 465"/>
                <a:gd name="T68" fmla="*/ 775 w 775"/>
                <a:gd name="T69" fmla="*/ 256 h 4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5"/>
                <a:gd name="T106" fmla="*/ 0 h 465"/>
                <a:gd name="T107" fmla="*/ 775 w 775"/>
                <a:gd name="T108" fmla="*/ 465 h 4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5" h="465">
                  <a:moveTo>
                    <a:pt x="688" y="465"/>
                  </a:moveTo>
                  <a:lnTo>
                    <a:pt x="688" y="465"/>
                  </a:lnTo>
                  <a:lnTo>
                    <a:pt x="657" y="423"/>
                  </a:lnTo>
                  <a:lnTo>
                    <a:pt x="621" y="382"/>
                  </a:lnTo>
                  <a:lnTo>
                    <a:pt x="582" y="340"/>
                  </a:lnTo>
                  <a:lnTo>
                    <a:pt x="540" y="300"/>
                  </a:lnTo>
                  <a:lnTo>
                    <a:pt x="497" y="260"/>
                  </a:lnTo>
                  <a:lnTo>
                    <a:pt x="450" y="223"/>
                  </a:lnTo>
                  <a:lnTo>
                    <a:pt x="402" y="187"/>
                  </a:lnTo>
                  <a:lnTo>
                    <a:pt x="355" y="155"/>
                  </a:lnTo>
                  <a:lnTo>
                    <a:pt x="306" y="123"/>
                  </a:lnTo>
                  <a:lnTo>
                    <a:pt x="257" y="95"/>
                  </a:lnTo>
                  <a:lnTo>
                    <a:pt x="209" y="71"/>
                  </a:lnTo>
                  <a:lnTo>
                    <a:pt x="164" y="52"/>
                  </a:lnTo>
                  <a:lnTo>
                    <a:pt x="119" y="34"/>
                  </a:lnTo>
                  <a:lnTo>
                    <a:pt x="75" y="20"/>
                  </a:lnTo>
                  <a:lnTo>
                    <a:pt x="36" y="12"/>
                  </a:lnTo>
                  <a:lnTo>
                    <a:pt x="0" y="8"/>
                  </a:lnTo>
                  <a:lnTo>
                    <a:pt x="26" y="4"/>
                  </a:lnTo>
                  <a:lnTo>
                    <a:pt x="60" y="2"/>
                  </a:lnTo>
                  <a:lnTo>
                    <a:pt x="99" y="0"/>
                  </a:lnTo>
                  <a:lnTo>
                    <a:pt x="144" y="2"/>
                  </a:lnTo>
                  <a:lnTo>
                    <a:pt x="196" y="4"/>
                  </a:lnTo>
                  <a:lnTo>
                    <a:pt x="249" y="10"/>
                  </a:lnTo>
                  <a:lnTo>
                    <a:pt x="306" y="20"/>
                  </a:lnTo>
                  <a:lnTo>
                    <a:pt x="365" y="30"/>
                  </a:lnTo>
                  <a:lnTo>
                    <a:pt x="424" y="46"/>
                  </a:lnTo>
                  <a:lnTo>
                    <a:pt x="483" y="63"/>
                  </a:lnTo>
                  <a:lnTo>
                    <a:pt x="540" y="85"/>
                  </a:lnTo>
                  <a:lnTo>
                    <a:pt x="596" y="111"/>
                  </a:lnTo>
                  <a:lnTo>
                    <a:pt x="649" y="141"/>
                  </a:lnTo>
                  <a:lnTo>
                    <a:pt x="696" y="175"/>
                  </a:lnTo>
                  <a:lnTo>
                    <a:pt x="739" y="213"/>
                  </a:lnTo>
                  <a:lnTo>
                    <a:pt x="775" y="25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7"/>
            <p:cNvSpPr>
              <a:spLocks/>
            </p:cNvSpPr>
            <p:nvPr/>
          </p:nvSpPr>
          <p:spPr bwMode="auto">
            <a:xfrm>
              <a:off x="914" y="2976"/>
              <a:ext cx="517" cy="203"/>
            </a:xfrm>
            <a:custGeom>
              <a:avLst/>
              <a:gdLst>
                <a:gd name="T0" fmla="*/ 517 w 517"/>
                <a:gd name="T1" fmla="*/ 22 h 203"/>
                <a:gd name="T2" fmla="*/ 517 w 517"/>
                <a:gd name="T3" fmla="*/ 22 h 203"/>
                <a:gd name="T4" fmla="*/ 499 w 517"/>
                <a:gd name="T5" fmla="*/ 6 h 203"/>
                <a:gd name="T6" fmla="*/ 471 w 517"/>
                <a:gd name="T7" fmla="*/ 0 h 203"/>
                <a:gd name="T8" fmla="*/ 434 w 517"/>
                <a:gd name="T9" fmla="*/ 2 h 203"/>
                <a:gd name="T10" fmla="*/ 391 w 517"/>
                <a:gd name="T11" fmla="*/ 12 h 203"/>
                <a:gd name="T12" fmla="*/ 349 w 517"/>
                <a:gd name="T13" fmla="*/ 32 h 203"/>
                <a:gd name="T14" fmla="*/ 310 w 517"/>
                <a:gd name="T15" fmla="*/ 58 h 203"/>
                <a:gd name="T16" fmla="*/ 278 w 517"/>
                <a:gd name="T17" fmla="*/ 90 h 203"/>
                <a:gd name="T18" fmla="*/ 257 w 517"/>
                <a:gd name="T19" fmla="*/ 129 h 203"/>
                <a:gd name="T20" fmla="*/ 257 w 517"/>
                <a:gd name="T21" fmla="*/ 129 h 203"/>
                <a:gd name="T22" fmla="*/ 243 w 517"/>
                <a:gd name="T23" fmla="*/ 110 h 203"/>
                <a:gd name="T24" fmla="*/ 217 w 517"/>
                <a:gd name="T25" fmla="*/ 100 h 203"/>
                <a:gd name="T26" fmla="*/ 184 w 517"/>
                <a:gd name="T27" fmla="*/ 100 h 203"/>
                <a:gd name="T28" fmla="*/ 146 w 517"/>
                <a:gd name="T29" fmla="*/ 106 h 203"/>
                <a:gd name="T30" fmla="*/ 105 w 517"/>
                <a:gd name="T31" fmla="*/ 121 h 203"/>
                <a:gd name="T32" fmla="*/ 65 w 517"/>
                <a:gd name="T33" fmla="*/ 143 h 203"/>
                <a:gd name="T34" fmla="*/ 30 w 517"/>
                <a:gd name="T35" fmla="*/ 171 h 203"/>
                <a:gd name="T36" fmla="*/ 0 w 517"/>
                <a:gd name="T37" fmla="*/ 203 h 2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7"/>
                <a:gd name="T58" fmla="*/ 0 h 203"/>
                <a:gd name="T59" fmla="*/ 517 w 517"/>
                <a:gd name="T60" fmla="*/ 203 h 2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7" h="203">
                  <a:moveTo>
                    <a:pt x="517" y="22"/>
                  </a:moveTo>
                  <a:lnTo>
                    <a:pt x="517" y="22"/>
                  </a:lnTo>
                  <a:lnTo>
                    <a:pt x="499" y="6"/>
                  </a:lnTo>
                  <a:lnTo>
                    <a:pt x="471" y="0"/>
                  </a:lnTo>
                  <a:lnTo>
                    <a:pt x="434" y="2"/>
                  </a:lnTo>
                  <a:lnTo>
                    <a:pt x="391" y="12"/>
                  </a:lnTo>
                  <a:lnTo>
                    <a:pt x="349" y="32"/>
                  </a:lnTo>
                  <a:lnTo>
                    <a:pt x="310" y="58"/>
                  </a:lnTo>
                  <a:lnTo>
                    <a:pt x="278" y="90"/>
                  </a:lnTo>
                  <a:lnTo>
                    <a:pt x="257" y="129"/>
                  </a:lnTo>
                  <a:lnTo>
                    <a:pt x="243" y="110"/>
                  </a:lnTo>
                  <a:lnTo>
                    <a:pt x="217" y="100"/>
                  </a:lnTo>
                  <a:lnTo>
                    <a:pt x="184" y="100"/>
                  </a:lnTo>
                  <a:lnTo>
                    <a:pt x="146" y="106"/>
                  </a:lnTo>
                  <a:lnTo>
                    <a:pt x="105" y="121"/>
                  </a:lnTo>
                  <a:lnTo>
                    <a:pt x="65" y="143"/>
                  </a:lnTo>
                  <a:lnTo>
                    <a:pt x="30" y="171"/>
                  </a:lnTo>
                  <a:lnTo>
                    <a:pt x="0" y="203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Freeform 28"/>
            <p:cNvSpPr>
              <a:spLocks/>
            </p:cNvSpPr>
            <p:nvPr/>
          </p:nvSpPr>
          <p:spPr bwMode="auto">
            <a:xfrm>
              <a:off x="910" y="2330"/>
              <a:ext cx="280" cy="775"/>
            </a:xfrm>
            <a:custGeom>
              <a:avLst/>
              <a:gdLst>
                <a:gd name="T0" fmla="*/ 0 w 280"/>
                <a:gd name="T1" fmla="*/ 0 h 775"/>
                <a:gd name="T2" fmla="*/ 0 w 280"/>
                <a:gd name="T3" fmla="*/ 0 h 775"/>
                <a:gd name="T4" fmla="*/ 18 w 280"/>
                <a:gd name="T5" fmla="*/ 18 h 775"/>
                <a:gd name="T6" fmla="*/ 42 w 280"/>
                <a:gd name="T7" fmla="*/ 44 h 775"/>
                <a:gd name="T8" fmla="*/ 65 w 280"/>
                <a:gd name="T9" fmla="*/ 75 h 775"/>
                <a:gd name="T10" fmla="*/ 91 w 280"/>
                <a:gd name="T11" fmla="*/ 113 h 775"/>
                <a:gd name="T12" fmla="*/ 119 w 280"/>
                <a:gd name="T13" fmla="*/ 157 h 775"/>
                <a:gd name="T14" fmla="*/ 146 w 280"/>
                <a:gd name="T15" fmla="*/ 203 h 775"/>
                <a:gd name="T16" fmla="*/ 174 w 280"/>
                <a:gd name="T17" fmla="*/ 254 h 775"/>
                <a:gd name="T18" fmla="*/ 199 w 280"/>
                <a:gd name="T19" fmla="*/ 308 h 775"/>
                <a:gd name="T20" fmla="*/ 221 w 280"/>
                <a:gd name="T21" fmla="*/ 366 h 775"/>
                <a:gd name="T22" fmla="*/ 243 w 280"/>
                <a:gd name="T23" fmla="*/ 423 h 775"/>
                <a:gd name="T24" fmla="*/ 259 w 280"/>
                <a:gd name="T25" fmla="*/ 483 h 775"/>
                <a:gd name="T26" fmla="*/ 272 w 280"/>
                <a:gd name="T27" fmla="*/ 543 h 775"/>
                <a:gd name="T28" fmla="*/ 278 w 280"/>
                <a:gd name="T29" fmla="*/ 604 h 775"/>
                <a:gd name="T30" fmla="*/ 280 w 280"/>
                <a:gd name="T31" fmla="*/ 662 h 775"/>
                <a:gd name="T32" fmla="*/ 274 w 280"/>
                <a:gd name="T33" fmla="*/ 720 h 775"/>
                <a:gd name="T34" fmla="*/ 261 w 280"/>
                <a:gd name="T35" fmla="*/ 775 h 7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0"/>
                <a:gd name="T55" fmla="*/ 0 h 775"/>
                <a:gd name="T56" fmla="*/ 280 w 280"/>
                <a:gd name="T57" fmla="*/ 775 h 7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0" h="775">
                  <a:moveTo>
                    <a:pt x="0" y="0"/>
                  </a:moveTo>
                  <a:lnTo>
                    <a:pt x="0" y="0"/>
                  </a:lnTo>
                  <a:lnTo>
                    <a:pt x="18" y="18"/>
                  </a:lnTo>
                  <a:lnTo>
                    <a:pt x="42" y="44"/>
                  </a:lnTo>
                  <a:lnTo>
                    <a:pt x="65" y="75"/>
                  </a:lnTo>
                  <a:lnTo>
                    <a:pt x="91" y="113"/>
                  </a:lnTo>
                  <a:lnTo>
                    <a:pt x="119" y="157"/>
                  </a:lnTo>
                  <a:lnTo>
                    <a:pt x="146" y="203"/>
                  </a:lnTo>
                  <a:lnTo>
                    <a:pt x="174" y="254"/>
                  </a:lnTo>
                  <a:lnTo>
                    <a:pt x="199" y="308"/>
                  </a:lnTo>
                  <a:lnTo>
                    <a:pt x="221" y="366"/>
                  </a:lnTo>
                  <a:lnTo>
                    <a:pt x="243" y="423"/>
                  </a:lnTo>
                  <a:lnTo>
                    <a:pt x="259" y="483"/>
                  </a:lnTo>
                  <a:lnTo>
                    <a:pt x="272" y="543"/>
                  </a:lnTo>
                  <a:lnTo>
                    <a:pt x="278" y="604"/>
                  </a:lnTo>
                  <a:lnTo>
                    <a:pt x="280" y="662"/>
                  </a:lnTo>
                  <a:lnTo>
                    <a:pt x="274" y="720"/>
                  </a:lnTo>
                  <a:lnTo>
                    <a:pt x="261" y="77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Freeform 29"/>
            <p:cNvSpPr>
              <a:spLocks/>
            </p:cNvSpPr>
            <p:nvPr/>
          </p:nvSpPr>
          <p:spPr bwMode="auto">
            <a:xfrm>
              <a:off x="958" y="2797"/>
              <a:ext cx="384" cy="181"/>
            </a:xfrm>
            <a:custGeom>
              <a:avLst/>
              <a:gdLst>
                <a:gd name="T0" fmla="*/ 0 w 384"/>
                <a:gd name="T1" fmla="*/ 181 h 181"/>
                <a:gd name="T2" fmla="*/ 0 w 384"/>
                <a:gd name="T3" fmla="*/ 181 h 181"/>
                <a:gd name="T4" fmla="*/ 14 w 384"/>
                <a:gd name="T5" fmla="*/ 147 h 181"/>
                <a:gd name="T6" fmla="*/ 35 w 384"/>
                <a:gd name="T7" fmla="*/ 117 h 181"/>
                <a:gd name="T8" fmla="*/ 61 w 384"/>
                <a:gd name="T9" fmla="*/ 94 h 181"/>
                <a:gd name="T10" fmla="*/ 90 w 384"/>
                <a:gd name="T11" fmla="*/ 76 h 181"/>
                <a:gd name="T12" fmla="*/ 122 w 384"/>
                <a:gd name="T13" fmla="*/ 64 h 181"/>
                <a:gd name="T14" fmla="*/ 155 w 384"/>
                <a:gd name="T15" fmla="*/ 60 h 181"/>
                <a:gd name="T16" fmla="*/ 189 w 384"/>
                <a:gd name="T17" fmla="*/ 64 h 181"/>
                <a:gd name="T18" fmla="*/ 222 w 384"/>
                <a:gd name="T19" fmla="*/ 76 h 181"/>
                <a:gd name="T20" fmla="*/ 222 w 384"/>
                <a:gd name="T21" fmla="*/ 76 h 181"/>
                <a:gd name="T22" fmla="*/ 230 w 384"/>
                <a:gd name="T23" fmla="*/ 56 h 181"/>
                <a:gd name="T24" fmla="*/ 246 w 384"/>
                <a:gd name="T25" fmla="*/ 38 h 181"/>
                <a:gd name="T26" fmla="*/ 268 w 384"/>
                <a:gd name="T27" fmla="*/ 24 h 181"/>
                <a:gd name="T28" fmla="*/ 291 w 384"/>
                <a:gd name="T29" fmla="*/ 10 h 181"/>
                <a:gd name="T30" fmla="*/ 319 w 384"/>
                <a:gd name="T31" fmla="*/ 2 h 181"/>
                <a:gd name="T32" fmla="*/ 345 w 384"/>
                <a:gd name="T33" fmla="*/ 0 h 181"/>
                <a:gd name="T34" fmla="*/ 366 w 384"/>
                <a:gd name="T35" fmla="*/ 4 h 181"/>
                <a:gd name="T36" fmla="*/ 384 w 384"/>
                <a:gd name="T37" fmla="*/ 16 h 1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84"/>
                <a:gd name="T58" fmla="*/ 0 h 181"/>
                <a:gd name="T59" fmla="*/ 384 w 384"/>
                <a:gd name="T60" fmla="*/ 181 h 18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84" h="181">
                  <a:moveTo>
                    <a:pt x="0" y="181"/>
                  </a:moveTo>
                  <a:lnTo>
                    <a:pt x="0" y="181"/>
                  </a:lnTo>
                  <a:lnTo>
                    <a:pt x="14" y="147"/>
                  </a:lnTo>
                  <a:lnTo>
                    <a:pt x="35" y="117"/>
                  </a:lnTo>
                  <a:lnTo>
                    <a:pt x="61" y="94"/>
                  </a:lnTo>
                  <a:lnTo>
                    <a:pt x="90" y="76"/>
                  </a:lnTo>
                  <a:lnTo>
                    <a:pt x="122" y="64"/>
                  </a:lnTo>
                  <a:lnTo>
                    <a:pt x="155" y="60"/>
                  </a:lnTo>
                  <a:lnTo>
                    <a:pt x="189" y="64"/>
                  </a:lnTo>
                  <a:lnTo>
                    <a:pt x="222" y="76"/>
                  </a:lnTo>
                  <a:lnTo>
                    <a:pt x="230" y="56"/>
                  </a:lnTo>
                  <a:lnTo>
                    <a:pt x="246" y="38"/>
                  </a:lnTo>
                  <a:lnTo>
                    <a:pt x="268" y="24"/>
                  </a:lnTo>
                  <a:lnTo>
                    <a:pt x="291" y="10"/>
                  </a:lnTo>
                  <a:lnTo>
                    <a:pt x="319" y="2"/>
                  </a:lnTo>
                  <a:lnTo>
                    <a:pt x="345" y="0"/>
                  </a:lnTo>
                  <a:lnTo>
                    <a:pt x="366" y="4"/>
                  </a:lnTo>
                  <a:lnTo>
                    <a:pt x="384" y="1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Freeform 30"/>
            <p:cNvSpPr>
              <a:spLocks/>
            </p:cNvSpPr>
            <p:nvPr/>
          </p:nvSpPr>
          <p:spPr bwMode="auto">
            <a:xfrm>
              <a:off x="1242" y="2252"/>
              <a:ext cx="128" cy="406"/>
            </a:xfrm>
            <a:custGeom>
              <a:avLst/>
              <a:gdLst>
                <a:gd name="T0" fmla="*/ 128 w 128"/>
                <a:gd name="T1" fmla="*/ 0 h 406"/>
                <a:gd name="T2" fmla="*/ 128 w 128"/>
                <a:gd name="T3" fmla="*/ 0 h 406"/>
                <a:gd name="T4" fmla="*/ 102 w 128"/>
                <a:gd name="T5" fmla="*/ 10 h 406"/>
                <a:gd name="T6" fmla="*/ 82 w 128"/>
                <a:gd name="T7" fmla="*/ 24 h 406"/>
                <a:gd name="T8" fmla="*/ 70 w 128"/>
                <a:gd name="T9" fmla="*/ 40 h 406"/>
                <a:gd name="T10" fmla="*/ 65 w 128"/>
                <a:gd name="T11" fmla="*/ 60 h 406"/>
                <a:gd name="T12" fmla="*/ 65 w 128"/>
                <a:gd name="T13" fmla="*/ 78 h 406"/>
                <a:gd name="T14" fmla="*/ 70 w 128"/>
                <a:gd name="T15" fmla="*/ 96 h 406"/>
                <a:gd name="T16" fmla="*/ 80 w 128"/>
                <a:gd name="T17" fmla="*/ 112 h 406"/>
                <a:gd name="T18" fmla="*/ 94 w 128"/>
                <a:gd name="T19" fmla="*/ 122 h 406"/>
                <a:gd name="T20" fmla="*/ 94 w 128"/>
                <a:gd name="T21" fmla="*/ 122 h 406"/>
                <a:gd name="T22" fmla="*/ 67 w 128"/>
                <a:gd name="T23" fmla="*/ 145 h 406"/>
                <a:gd name="T24" fmla="*/ 59 w 128"/>
                <a:gd name="T25" fmla="*/ 183 h 406"/>
                <a:gd name="T26" fmla="*/ 69 w 128"/>
                <a:gd name="T27" fmla="*/ 229 h 406"/>
                <a:gd name="T28" fmla="*/ 90 w 128"/>
                <a:gd name="T29" fmla="*/ 271 h 406"/>
                <a:gd name="T30" fmla="*/ 90 w 128"/>
                <a:gd name="T31" fmla="*/ 271 h 406"/>
                <a:gd name="T32" fmla="*/ 69 w 128"/>
                <a:gd name="T33" fmla="*/ 273 h 406"/>
                <a:gd name="T34" fmla="*/ 49 w 128"/>
                <a:gd name="T35" fmla="*/ 283 h 406"/>
                <a:gd name="T36" fmla="*/ 31 w 128"/>
                <a:gd name="T37" fmla="*/ 299 h 406"/>
                <a:gd name="T38" fmla="*/ 15 w 128"/>
                <a:gd name="T39" fmla="*/ 316 h 406"/>
                <a:gd name="T40" fmla="*/ 5 w 128"/>
                <a:gd name="T41" fmla="*/ 338 h 406"/>
                <a:gd name="T42" fmla="*/ 0 w 128"/>
                <a:gd name="T43" fmla="*/ 360 h 406"/>
                <a:gd name="T44" fmla="*/ 0 w 128"/>
                <a:gd name="T45" fmla="*/ 384 h 406"/>
                <a:gd name="T46" fmla="*/ 5 w 128"/>
                <a:gd name="T47" fmla="*/ 406 h 40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28"/>
                <a:gd name="T73" fmla="*/ 0 h 406"/>
                <a:gd name="T74" fmla="*/ 128 w 128"/>
                <a:gd name="T75" fmla="*/ 406 h 40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28" h="406">
                  <a:moveTo>
                    <a:pt x="128" y="0"/>
                  </a:moveTo>
                  <a:lnTo>
                    <a:pt x="128" y="0"/>
                  </a:lnTo>
                  <a:lnTo>
                    <a:pt x="102" y="10"/>
                  </a:lnTo>
                  <a:lnTo>
                    <a:pt x="82" y="24"/>
                  </a:lnTo>
                  <a:lnTo>
                    <a:pt x="70" y="40"/>
                  </a:lnTo>
                  <a:lnTo>
                    <a:pt x="65" y="60"/>
                  </a:lnTo>
                  <a:lnTo>
                    <a:pt x="65" y="78"/>
                  </a:lnTo>
                  <a:lnTo>
                    <a:pt x="70" y="96"/>
                  </a:lnTo>
                  <a:lnTo>
                    <a:pt x="80" y="112"/>
                  </a:lnTo>
                  <a:lnTo>
                    <a:pt x="94" y="122"/>
                  </a:lnTo>
                  <a:lnTo>
                    <a:pt x="67" y="145"/>
                  </a:lnTo>
                  <a:lnTo>
                    <a:pt x="59" y="183"/>
                  </a:lnTo>
                  <a:lnTo>
                    <a:pt x="69" y="229"/>
                  </a:lnTo>
                  <a:lnTo>
                    <a:pt x="90" y="271"/>
                  </a:lnTo>
                  <a:lnTo>
                    <a:pt x="69" y="273"/>
                  </a:lnTo>
                  <a:lnTo>
                    <a:pt x="49" y="283"/>
                  </a:lnTo>
                  <a:lnTo>
                    <a:pt x="31" y="299"/>
                  </a:lnTo>
                  <a:lnTo>
                    <a:pt x="15" y="316"/>
                  </a:lnTo>
                  <a:lnTo>
                    <a:pt x="5" y="338"/>
                  </a:lnTo>
                  <a:lnTo>
                    <a:pt x="0" y="360"/>
                  </a:lnTo>
                  <a:lnTo>
                    <a:pt x="0" y="384"/>
                  </a:lnTo>
                  <a:lnTo>
                    <a:pt x="5" y="40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Freeform 31"/>
            <p:cNvSpPr>
              <a:spLocks/>
            </p:cNvSpPr>
            <p:nvPr/>
          </p:nvSpPr>
          <p:spPr bwMode="auto">
            <a:xfrm>
              <a:off x="575" y="2654"/>
              <a:ext cx="404" cy="107"/>
            </a:xfrm>
            <a:custGeom>
              <a:avLst/>
              <a:gdLst>
                <a:gd name="T0" fmla="*/ 404 w 404"/>
                <a:gd name="T1" fmla="*/ 107 h 107"/>
                <a:gd name="T2" fmla="*/ 404 w 404"/>
                <a:gd name="T3" fmla="*/ 107 h 107"/>
                <a:gd name="T4" fmla="*/ 399 w 404"/>
                <a:gd name="T5" fmla="*/ 89 h 107"/>
                <a:gd name="T6" fmla="*/ 385 w 404"/>
                <a:gd name="T7" fmla="*/ 78 h 107"/>
                <a:gd name="T8" fmla="*/ 369 w 404"/>
                <a:gd name="T9" fmla="*/ 72 h 107"/>
                <a:gd name="T10" fmla="*/ 349 w 404"/>
                <a:gd name="T11" fmla="*/ 68 h 107"/>
                <a:gd name="T12" fmla="*/ 330 w 404"/>
                <a:gd name="T13" fmla="*/ 72 h 107"/>
                <a:gd name="T14" fmla="*/ 310 w 404"/>
                <a:gd name="T15" fmla="*/ 78 h 107"/>
                <a:gd name="T16" fmla="*/ 294 w 404"/>
                <a:gd name="T17" fmla="*/ 87 h 107"/>
                <a:gd name="T18" fmla="*/ 282 w 404"/>
                <a:gd name="T19" fmla="*/ 101 h 107"/>
                <a:gd name="T20" fmla="*/ 282 w 404"/>
                <a:gd name="T21" fmla="*/ 101 h 107"/>
                <a:gd name="T22" fmla="*/ 274 w 404"/>
                <a:gd name="T23" fmla="*/ 83 h 107"/>
                <a:gd name="T24" fmla="*/ 261 w 404"/>
                <a:gd name="T25" fmla="*/ 74 h 107"/>
                <a:gd name="T26" fmla="*/ 243 w 404"/>
                <a:gd name="T27" fmla="*/ 66 h 107"/>
                <a:gd name="T28" fmla="*/ 221 w 404"/>
                <a:gd name="T29" fmla="*/ 64 h 107"/>
                <a:gd name="T30" fmla="*/ 199 w 404"/>
                <a:gd name="T31" fmla="*/ 68 h 107"/>
                <a:gd name="T32" fmla="*/ 176 w 404"/>
                <a:gd name="T33" fmla="*/ 74 h 107"/>
                <a:gd name="T34" fmla="*/ 154 w 404"/>
                <a:gd name="T35" fmla="*/ 81 h 107"/>
                <a:gd name="T36" fmla="*/ 134 w 404"/>
                <a:gd name="T37" fmla="*/ 93 h 107"/>
                <a:gd name="T38" fmla="*/ 134 w 404"/>
                <a:gd name="T39" fmla="*/ 93 h 107"/>
                <a:gd name="T40" fmla="*/ 132 w 404"/>
                <a:gd name="T41" fmla="*/ 72 h 107"/>
                <a:gd name="T42" fmla="*/ 123 w 404"/>
                <a:gd name="T43" fmla="*/ 50 h 107"/>
                <a:gd name="T44" fmla="*/ 109 w 404"/>
                <a:gd name="T45" fmla="*/ 32 h 107"/>
                <a:gd name="T46" fmla="*/ 91 w 404"/>
                <a:gd name="T47" fmla="*/ 18 h 107"/>
                <a:gd name="T48" fmla="*/ 69 w 404"/>
                <a:gd name="T49" fmla="*/ 6 h 107"/>
                <a:gd name="T50" fmla="*/ 46 w 404"/>
                <a:gd name="T51" fmla="*/ 0 h 107"/>
                <a:gd name="T52" fmla="*/ 22 w 404"/>
                <a:gd name="T53" fmla="*/ 0 h 107"/>
                <a:gd name="T54" fmla="*/ 0 w 404"/>
                <a:gd name="T55" fmla="*/ 6 h 10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04"/>
                <a:gd name="T85" fmla="*/ 0 h 107"/>
                <a:gd name="T86" fmla="*/ 404 w 404"/>
                <a:gd name="T87" fmla="*/ 107 h 10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04" h="107">
                  <a:moveTo>
                    <a:pt x="404" y="107"/>
                  </a:moveTo>
                  <a:lnTo>
                    <a:pt x="404" y="107"/>
                  </a:lnTo>
                  <a:lnTo>
                    <a:pt x="399" y="89"/>
                  </a:lnTo>
                  <a:lnTo>
                    <a:pt x="385" y="78"/>
                  </a:lnTo>
                  <a:lnTo>
                    <a:pt x="369" y="72"/>
                  </a:lnTo>
                  <a:lnTo>
                    <a:pt x="349" y="68"/>
                  </a:lnTo>
                  <a:lnTo>
                    <a:pt x="330" y="72"/>
                  </a:lnTo>
                  <a:lnTo>
                    <a:pt x="310" y="78"/>
                  </a:lnTo>
                  <a:lnTo>
                    <a:pt x="294" y="87"/>
                  </a:lnTo>
                  <a:lnTo>
                    <a:pt x="282" y="101"/>
                  </a:lnTo>
                  <a:lnTo>
                    <a:pt x="274" y="83"/>
                  </a:lnTo>
                  <a:lnTo>
                    <a:pt x="261" y="74"/>
                  </a:lnTo>
                  <a:lnTo>
                    <a:pt x="243" y="66"/>
                  </a:lnTo>
                  <a:lnTo>
                    <a:pt x="221" y="64"/>
                  </a:lnTo>
                  <a:lnTo>
                    <a:pt x="199" y="68"/>
                  </a:lnTo>
                  <a:lnTo>
                    <a:pt x="176" y="74"/>
                  </a:lnTo>
                  <a:lnTo>
                    <a:pt x="154" y="81"/>
                  </a:lnTo>
                  <a:lnTo>
                    <a:pt x="134" y="93"/>
                  </a:lnTo>
                  <a:lnTo>
                    <a:pt x="132" y="72"/>
                  </a:lnTo>
                  <a:lnTo>
                    <a:pt x="123" y="50"/>
                  </a:lnTo>
                  <a:lnTo>
                    <a:pt x="109" y="32"/>
                  </a:lnTo>
                  <a:lnTo>
                    <a:pt x="91" y="18"/>
                  </a:lnTo>
                  <a:lnTo>
                    <a:pt x="69" y="6"/>
                  </a:lnTo>
                  <a:lnTo>
                    <a:pt x="46" y="0"/>
                  </a:lnTo>
                  <a:lnTo>
                    <a:pt x="22" y="0"/>
                  </a:lnTo>
                  <a:lnTo>
                    <a:pt x="0" y="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4" name="Freeform 32"/>
            <p:cNvSpPr>
              <a:spLocks/>
            </p:cNvSpPr>
            <p:nvPr/>
          </p:nvSpPr>
          <p:spPr bwMode="auto">
            <a:xfrm>
              <a:off x="735" y="2539"/>
              <a:ext cx="240" cy="73"/>
            </a:xfrm>
            <a:custGeom>
              <a:avLst/>
              <a:gdLst>
                <a:gd name="T0" fmla="*/ 0 w 240"/>
                <a:gd name="T1" fmla="*/ 4 h 73"/>
                <a:gd name="T2" fmla="*/ 0 w 240"/>
                <a:gd name="T3" fmla="*/ 4 h 73"/>
                <a:gd name="T4" fmla="*/ 20 w 240"/>
                <a:gd name="T5" fmla="*/ 0 h 73"/>
                <a:gd name="T6" fmla="*/ 38 w 240"/>
                <a:gd name="T7" fmla="*/ 0 h 73"/>
                <a:gd name="T8" fmla="*/ 51 w 240"/>
                <a:gd name="T9" fmla="*/ 4 h 73"/>
                <a:gd name="T10" fmla="*/ 63 w 240"/>
                <a:gd name="T11" fmla="*/ 12 h 73"/>
                <a:gd name="T12" fmla="*/ 73 w 240"/>
                <a:gd name="T13" fmla="*/ 21 h 73"/>
                <a:gd name="T14" fmla="*/ 77 w 240"/>
                <a:gd name="T15" fmla="*/ 33 h 73"/>
                <a:gd name="T16" fmla="*/ 79 w 240"/>
                <a:gd name="T17" fmla="*/ 43 h 73"/>
                <a:gd name="T18" fmla="*/ 77 w 240"/>
                <a:gd name="T19" fmla="*/ 55 h 73"/>
                <a:gd name="T20" fmla="*/ 77 w 240"/>
                <a:gd name="T21" fmla="*/ 55 h 73"/>
                <a:gd name="T22" fmla="*/ 87 w 240"/>
                <a:gd name="T23" fmla="*/ 51 h 73"/>
                <a:gd name="T24" fmla="*/ 101 w 240"/>
                <a:gd name="T25" fmla="*/ 47 h 73"/>
                <a:gd name="T26" fmla="*/ 114 w 240"/>
                <a:gd name="T27" fmla="*/ 47 h 73"/>
                <a:gd name="T28" fmla="*/ 130 w 240"/>
                <a:gd name="T29" fmla="*/ 47 h 73"/>
                <a:gd name="T30" fmla="*/ 142 w 240"/>
                <a:gd name="T31" fmla="*/ 49 h 73"/>
                <a:gd name="T32" fmla="*/ 154 w 240"/>
                <a:gd name="T33" fmla="*/ 55 h 73"/>
                <a:gd name="T34" fmla="*/ 160 w 240"/>
                <a:gd name="T35" fmla="*/ 61 h 73"/>
                <a:gd name="T36" fmla="*/ 162 w 240"/>
                <a:gd name="T37" fmla="*/ 73 h 73"/>
                <a:gd name="T38" fmla="*/ 162 w 240"/>
                <a:gd name="T39" fmla="*/ 73 h 73"/>
                <a:gd name="T40" fmla="*/ 172 w 240"/>
                <a:gd name="T41" fmla="*/ 65 h 73"/>
                <a:gd name="T42" fmla="*/ 181 w 240"/>
                <a:gd name="T43" fmla="*/ 59 h 73"/>
                <a:gd name="T44" fmla="*/ 193 w 240"/>
                <a:gd name="T45" fmla="*/ 55 h 73"/>
                <a:gd name="T46" fmla="*/ 205 w 240"/>
                <a:gd name="T47" fmla="*/ 53 h 73"/>
                <a:gd name="T48" fmla="*/ 215 w 240"/>
                <a:gd name="T49" fmla="*/ 53 h 73"/>
                <a:gd name="T50" fmla="*/ 225 w 240"/>
                <a:gd name="T51" fmla="*/ 55 h 73"/>
                <a:gd name="T52" fmla="*/ 233 w 240"/>
                <a:gd name="T53" fmla="*/ 61 h 73"/>
                <a:gd name="T54" fmla="*/ 240 w 240"/>
                <a:gd name="T55" fmla="*/ 69 h 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40"/>
                <a:gd name="T85" fmla="*/ 0 h 73"/>
                <a:gd name="T86" fmla="*/ 240 w 240"/>
                <a:gd name="T87" fmla="*/ 73 h 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40" h="73">
                  <a:moveTo>
                    <a:pt x="0" y="4"/>
                  </a:moveTo>
                  <a:lnTo>
                    <a:pt x="0" y="4"/>
                  </a:lnTo>
                  <a:lnTo>
                    <a:pt x="20" y="0"/>
                  </a:lnTo>
                  <a:lnTo>
                    <a:pt x="38" y="0"/>
                  </a:lnTo>
                  <a:lnTo>
                    <a:pt x="51" y="4"/>
                  </a:lnTo>
                  <a:lnTo>
                    <a:pt x="63" y="12"/>
                  </a:lnTo>
                  <a:lnTo>
                    <a:pt x="73" y="21"/>
                  </a:lnTo>
                  <a:lnTo>
                    <a:pt x="77" y="33"/>
                  </a:lnTo>
                  <a:lnTo>
                    <a:pt x="79" y="43"/>
                  </a:lnTo>
                  <a:lnTo>
                    <a:pt x="77" y="55"/>
                  </a:lnTo>
                  <a:lnTo>
                    <a:pt x="87" y="51"/>
                  </a:lnTo>
                  <a:lnTo>
                    <a:pt x="101" y="47"/>
                  </a:lnTo>
                  <a:lnTo>
                    <a:pt x="114" y="47"/>
                  </a:lnTo>
                  <a:lnTo>
                    <a:pt x="130" y="47"/>
                  </a:lnTo>
                  <a:lnTo>
                    <a:pt x="142" y="49"/>
                  </a:lnTo>
                  <a:lnTo>
                    <a:pt x="154" y="55"/>
                  </a:lnTo>
                  <a:lnTo>
                    <a:pt x="160" y="61"/>
                  </a:lnTo>
                  <a:lnTo>
                    <a:pt x="162" y="73"/>
                  </a:lnTo>
                  <a:lnTo>
                    <a:pt x="172" y="65"/>
                  </a:lnTo>
                  <a:lnTo>
                    <a:pt x="181" y="59"/>
                  </a:lnTo>
                  <a:lnTo>
                    <a:pt x="193" y="55"/>
                  </a:lnTo>
                  <a:lnTo>
                    <a:pt x="205" y="53"/>
                  </a:lnTo>
                  <a:lnTo>
                    <a:pt x="215" y="53"/>
                  </a:lnTo>
                  <a:lnTo>
                    <a:pt x="225" y="55"/>
                  </a:lnTo>
                  <a:lnTo>
                    <a:pt x="233" y="61"/>
                  </a:lnTo>
                  <a:lnTo>
                    <a:pt x="240" y="6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5" name="Freeform 33"/>
            <p:cNvSpPr>
              <a:spLocks/>
            </p:cNvSpPr>
            <p:nvPr/>
          </p:nvSpPr>
          <p:spPr bwMode="auto">
            <a:xfrm>
              <a:off x="87" y="2330"/>
              <a:ext cx="823" cy="264"/>
            </a:xfrm>
            <a:custGeom>
              <a:avLst/>
              <a:gdLst>
                <a:gd name="T0" fmla="*/ 0 w 823"/>
                <a:gd name="T1" fmla="*/ 20 h 264"/>
                <a:gd name="T2" fmla="*/ 0 w 823"/>
                <a:gd name="T3" fmla="*/ 20 h 264"/>
                <a:gd name="T4" fmla="*/ 49 w 823"/>
                <a:gd name="T5" fmla="*/ 38 h 264"/>
                <a:gd name="T6" fmla="*/ 102 w 823"/>
                <a:gd name="T7" fmla="*/ 51 h 264"/>
                <a:gd name="T8" fmla="*/ 157 w 823"/>
                <a:gd name="T9" fmla="*/ 63 h 264"/>
                <a:gd name="T10" fmla="*/ 215 w 823"/>
                <a:gd name="T11" fmla="*/ 71 h 264"/>
                <a:gd name="T12" fmla="*/ 274 w 823"/>
                <a:gd name="T13" fmla="*/ 79 h 264"/>
                <a:gd name="T14" fmla="*/ 333 w 823"/>
                <a:gd name="T15" fmla="*/ 83 h 264"/>
                <a:gd name="T16" fmla="*/ 392 w 823"/>
                <a:gd name="T17" fmla="*/ 85 h 264"/>
                <a:gd name="T18" fmla="*/ 451 w 823"/>
                <a:gd name="T19" fmla="*/ 83 h 264"/>
                <a:gd name="T20" fmla="*/ 508 w 823"/>
                <a:gd name="T21" fmla="*/ 81 h 264"/>
                <a:gd name="T22" fmla="*/ 563 w 823"/>
                <a:gd name="T23" fmla="*/ 75 h 264"/>
                <a:gd name="T24" fmla="*/ 617 w 823"/>
                <a:gd name="T25" fmla="*/ 69 h 264"/>
                <a:gd name="T26" fmla="*/ 666 w 823"/>
                <a:gd name="T27" fmla="*/ 59 h 264"/>
                <a:gd name="T28" fmla="*/ 713 w 823"/>
                <a:gd name="T29" fmla="*/ 47 h 264"/>
                <a:gd name="T30" fmla="*/ 754 w 823"/>
                <a:gd name="T31" fmla="*/ 34 h 264"/>
                <a:gd name="T32" fmla="*/ 792 w 823"/>
                <a:gd name="T33" fmla="*/ 18 h 264"/>
                <a:gd name="T34" fmla="*/ 823 w 823"/>
                <a:gd name="T35" fmla="*/ 0 h 264"/>
                <a:gd name="T36" fmla="*/ 823 w 823"/>
                <a:gd name="T37" fmla="*/ 0 h 264"/>
                <a:gd name="T38" fmla="*/ 806 w 823"/>
                <a:gd name="T39" fmla="*/ 18 h 264"/>
                <a:gd name="T40" fmla="*/ 780 w 823"/>
                <a:gd name="T41" fmla="*/ 40 h 264"/>
                <a:gd name="T42" fmla="*/ 749 w 823"/>
                <a:gd name="T43" fmla="*/ 63 h 264"/>
                <a:gd name="T44" fmla="*/ 709 w 823"/>
                <a:gd name="T45" fmla="*/ 89 h 264"/>
                <a:gd name="T46" fmla="*/ 666 w 823"/>
                <a:gd name="T47" fmla="*/ 115 h 264"/>
                <a:gd name="T48" fmla="*/ 619 w 823"/>
                <a:gd name="T49" fmla="*/ 141 h 264"/>
                <a:gd name="T50" fmla="*/ 567 w 823"/>
                <a:gd name="T51" fmla="*/ 167 h 264"/>
                <a:gd name="T52" fmla="*/ 514 w 823"/>
                <a:gd name="T53" fmla="*/ 191 h 264"/>
                <a:gd name="T54" fmla="*/ 457 w 823"/>
                <a:gd name="T55" fmla="*/ 213 h 264"/>
                <a:gd name="T56" fmla="*/ 398 w 823"/>
                <a:gd name="T57" fmla="*/ 232 h 264"/>
                <a:gd name="T58" fmla="*/ 339 w 823"/>
                <a:gd name="T59" fmla="*/ 246 h 264"/>
                <a:gd name="T60" fmla="*/ 278 w 823"/>
                <a:gd name="T61" fmla="*/ 258 h 264"/>
                <a:gd name="T62" fmla="*/ 218 w 823"/>
                <a:gd name="T63" fmla="*/ 264 h 264"/>
                <a:gd name="T64" fmla="*/ 159 w 823"/>
                <a:gd name="T65" fmla="*/ 262 h 264"/>
                <a:gd name="T66" fmla="*/ 104 w 823"/>
                <a:gd name="T67" fmla="*/ 256 h 264"/>
                <a:gd name="T68" fmla="*/ 49 w 823"/>
                <a:gd name="T69" fmla="*/ 240 h 2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23"/>
                <a:gd name="T106" fmla="*/ 0 h 264"/>
                <a:gd name="T107" fmla="*/ 823 w 823"/>
                <a:gd name="T108" fmla="*/ 264 h 26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23" h="264">
                  <a:moveTo>
                    <a:pt x="0" y="20"/>
                  </a:moveTo>
                  <a:lnTo>
                    <a:pt x="0" y="20"/>
                  </a:lnTo>
                  <a:lnTo>
                    <a:pt x="49" y="38"/>
                  </a:lnTo>
                  <a:lnTo>
                    <a:pt x="102" y="51"/>
                  </a:lnTo>
                  <a:lnTo>
                    <a:pt x="157" y="63"/>
                  </a:lnTo>
                  <a:lnTo>
                    <a:pt x="215" y="71"/>
                  </a:lnTo>
                  <a:lnTo>
                    <a:pt x="274" y="79"/>
                  </a:lnTo>
                  <a:lnTo>
                    <a:pt x="333" y="83"/>
                  </a:lnTo>
                  <a:lnTo>
                    <a:pt x="392" y="85"/>
                  </a:lnTo>
                  <a:lnTo>
                    <a:pt x="451" y="83"/>
                  </a:lnTo>
                  <a:lnTo>
                    <a:pt x="508" y="81"/>
                  </a:lnTo>
                  <a:lnTo>
                    <a:pt x="563" y="75"/>
                  </a:lnTo>
                  <a:lnTo>
                    <a:pt x="617" y="69"/>
                  </a:lnTo>
                  <a:lnTo>
                    <a:pt x="666" y="59"/>
                  </a:lnTo>
                  <a:lnTo>
                    <a:pt x="713" y="47"/>
                  </a:lnTo>
                  <a:lnTo>
                    <a:pt x="754" y="34"/>
                  </a:lnTo>
                  <a:lnTo>
                    <a:pt x="792" y="18"/>
                  </a:lnTo>
                  <a:lnTo>
                    <a:pt x="823" y="0"/>
                  </a:lnTo>
                  <a:lnTo>
                    <a:pt x="806" y="18"/>
                  </a:lnTo>
                  <a:lnTo>
                    <a:pt x="780" y="40"/>
                  </a:lnTo>
                  <a:lnTo>
                    <a:pt x="749" y="63"/>
                  </a:lnTo>
                  <a:lnTo>
                    <a:pt x="709" y="89"/>
                  </a:lnTo>
                  <a:lnTo>
                    <a:pt x="666" y="115"/>
                  </a:lnTo>
                  <a:lnTo>
                    <a:pt x="619" y="141"/>
                  </a:lnTo>
                  <a:lnTo>
                    <a:pt x="567" y="167"/>
                  </a:lnTo>
                  <a:lnTo>
                    <a:pt x="514" y="191"/>
                  </a:lnTo>
                  <a:lnTo>
                    <a:pt x="457" y="213"/>
                  </a:lnTo>
                  <a:lnTo>
                    <a:pt x="398" y="232"/>
                  </a:lnTo>
                  <a:lnTo>
                    <a:pt x="339" y="246"/>
                  </a:lnTo>
                  <a:lnTo>
                    <a:pt x="278" y="258"/>
                  </a:lnTo>
                  <a:lnTo>
                    <a:pt x="218" y="264"/>
                  </a:lnTo>
                  <a:lnTo>
                    <a:pt x="159" y="262"/>
                  </a:lnTo>
                  <a:lnTo>
                    <a:pt x="104" y="256"/>
                  </a:lnTo>
                  <a:lnTo>
                    <a:pt x="49" y="24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6" name="Freeform 34"/>
            <p:cNvSpPr>
              <a:spLocks/>
            </p:cNvSpPr>
            <p:nvPr/>
          </p:nvSpPr>
          <p:spPr bwMode="auto">
            <a:xfrm>
              <a:off x="260" y="2169"/>
              <a:ext cx="177" cy="582"/>
            </a:xfrm>
            <a:custGeom>
              <a:avLst/>
              <a:gdLst>
                <a:gd name="T0" fmla="*/ 0 w 177"/>
                <a:gd name="T1" fmla="*/ 0 h 582"/>
                <a:gd name="T2" fmla="*/ 0 w 177"/>
                <a:gd name="T3" fmla="*/ 0 h 582"/>
                <a:gd name="T4" fmla="*/ 16 w 177"/>
                <a:gd name="T5" fmla="*/ 20 h 582"/>
                <a:gd name="T6" fmla="*/ 30 w 177"/>
                <a:gd name="T7" fmla="*/ 49 h 582"/>
                <a:gd name="T8" fmla="*/ 42 w 177"/>
                <a:gd name="T9" fmla="*/ 85 h 582"/>
                <a:gd name="T10" fmla="*/ 49 w 177"/>
                <a:gd name="T11" fmla="*/ 127 h 582"/>
                <a:gd name="T12" fmla="*/ 51 w 177"/>
                <a:gd name="T13" fmla="*/ 165 h 582"/>
                <a:gd name="T14" fmla="*/ 45 w 177"/>
                <a:gd name="T15" fmla="*/ 199 h 582"/>
                <a:gd name="T16" fmla="*/ 34 w 177"/>
                <a:gd name="T17" fmla="*/ 220 h 582"/>
                <a:gd name="T18" fmla="*/ 10 w 177"/>
                <a:gd name="T19" fmla="*/ 230 h 582"/>
                <a:gd name="T20" fmla="*/ 10 w 177"/>
                <a:gd name="T21" fmla="*/ 230 h 582"/>
                <a:gd name="T22" fmla="*/ 32 w 177"/>
                <a:gd name="T23" fmla="*/ 244 h 582"/>
                <a:gd name="T24" fmla="*/ 57 w 177"/>
                <a:gd name="T25" fmla="*/ 266 h 582"/>
                <a:gd name="T26" fmla="*/ 81 w 177"/>
                <a:gd name="T27" fmla="*/ 296 h 582"/>
                <a:gd name="T28" fmla="*/ 103 w 177"/>
                <a:gd name="T29" fmla="*/ 328 h 582"/>
                <a:gd name="T30" fmla="*/ 116 w 177"/>
                <a:gd name="T31" fmla="*/ 360 h 582"/>
                <a:gd name="T32" fmla="*/ 124 w 177"/>
                <a:gd name="T33" fmla="*/ 387 h 582"/>
                <a:gd name="T34" fmla="*/ 122 w 177"/>
                <a:gd name="T35" fmla="*/ 407 h 582"/>
                <a:gd name="T36" fmla="*/ 105 w 177"/>
                <a:gd name="T37" fmla="*/ 417 h 582"/>
                <a:gd name="T38" fmla="*/ 105 w 177"/>
                <a:gd name="T39" fmla="*/ 417 h 582"/>
                <a:gd name="T40" fmla="*/ 124 w 177"/>
                <a:gd name="T41" fmla="*/ 425 h 582"/>
                <a:gd name="T42" fmla="*/ 140 w 177"/>
                <a:gd name="T43" fmla="*/ 441 h 582"/>
                <a:gd name="T44" fmla="*/ 156 w 177"/>
                <a:gd name="T45" fmla="*/ 463 h 582"/>
                <a:gd name="T46" fmla="*/ 168 w 177"/>
                <a:gd name="T47" fmla="*/ 489 h 582"/>
                <a:gd name="T48" fmla="*/ 176 w 177"/>
                <a:gd name="T49" fmla="*/ 517 h 582"/>
                <a:gd name="T50" fmla="*/ 177 w 177"/>
                <a:gd name="T51" fmla="*/ 543 h 582"/>
                <a:gd name="T52" fmla="*/ 172 w 177"/>
                <a:gd name="T53" fmla="*/ 564 h 582"/>
                <a:gd name="T54" fmla="*/ 160 w 177"/>
                <a:gd name="T55" fmla="*/ 582 h 58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77"/>
                <a:gd name="T85" fmla="*/ 0 h 582"/>
                <a:gd name="T86" fmla="*/ 177 w 177"/>
                <a:gd name="T87" fmla="*/ 582 h 58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77" h="582">
                  <a:moveTo>
                    <a:pt x="0" y="0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0" y="49"/>
                  </a:lnTo>
                  <a:lnTo>
                    <a:pt x="42" y="85"/>
                  </a:lnTo>
                  <a:lnTo>
                    <a:pt x="49" y="127"/>
                  </a:lnTo>
                  <a:lnTo>
                    <a:pt x="51" y="165"/>
                  </a:lnTo>
                  <a:lnTo>
                    <a:pt x="45" y="199"/>
                  </a:lnTo>
                  <a:lnTo>
                    <a:pt x="34" y="220"/>
                  </a:lnTo>
                  <a:lnTo>
                    <a:pt x="10" y="230"/>
                  </a:lnTo>
                  <a:lnTo>
                    <a:pt x="32" y="244"/>
                  </a:lnTo>
                  <a:lnTo>
                    <a:pt x="57" y="266"/>
                  </a:lnTo>
                  <a:lnTo>
                    <a:pt x="81" y="296"/>
                  </a:lnTo>
                  <a:lnTo>
                    <a:pt x="103" y="328"/>
                  </a:lnTo>
                  <a:lnTo>
                    <a:pt x="116" y="360"/>
                  </a:lnTo>
                  <a:lnTo>
                    <a:pt x="124" y="387"/>
                  </a:lnTo>
                  <a:lnTo>
                    <a:pt x="122" y="407"/>
                  </a:lnTo>
                  <a:lnTo>
                    <a:pt x="105" y="417"/>
                  </a:lnTo>
                  <a:lnTo>
                    <a:pt x="124" y="425"/>
                  </a:lnTo>
                  <a:lnTo>
                    <a:pt x="140" y="441"/>
                  </a:lnTo>
                  <a:lnTo>
                    <a:pt x="156" y="463"/>
                  </a:lnTo>
                  <a:lnTo>
                    <a:pt x="168" y="489"/>
                  </a:lnTo>
                  <a:lnTo>
                    <a:pt x="176" y="517"/>
                  </a:lnTo>
                  <a:lnTo>
                    <a:pt x="177" y="543"/>
                  </a:lnTo>
                  <a:lnTo>
                    <a:pt x="172" y="564"/>
                  </a:lnTo>
                  <a:lnTo>
                    <a:pt x="160" y="58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Freeform 35"/>
            <p:cNvSpPr>
              <a:spLocks/>
            </p:cNvSpPr>
            <p:nvPr/>
          </p:nvSpPr>
          <p:spPr bwMode="auto">
            <a:xfrm>
              <a:off x="449" y="2254"/>
              <a:ext cx="158" cy="400"/>
            </a:xfrm>
            <a:custGeom>
              <a:avLst/>
              <a:gdLst>
                <a:gd name="T0" fmla="*/ 144 w 158"/>
                <a:gd name="T1" fmla="*/ 400 h 400"/>
                <a:gd name="T2" fmla="*/ 144 w 158"/>
                <a:gd name="T3" fmla="*/ 400 h 400"/>
                <a:gd name="T4" fmla="*/ 154 w 158"/>
                <a:gd name="T5" fmla="*/ 384 h 400"/>
                <a:gd name="T6" fmla="*/ 158 w 158"/>
                <a:gd name="T7" fmla="*/ 366 h 400"/>
                <a:gd name="T8" fmla="*/ 156 w 158"/>
                <a:gd name="T9" fmla="*/ 346 h 400"/>
                <a:gd name="T10" fmla="*/ 148 w 158"/>
                <a:gd name="T11" fmla="*/ 326 h 400"/>
                <a:gd name="T12" fmla="*/ 136 w 158"/>
                <a:gd name="T13" fmla="*/ 308 h 400"/>
                <a:gd name="T14" fmla="*/ 122 w 158"/>
                <a:gd name="T15" fmla="*/ 297 h 400"/>
                <a:gd name="T16" fmla="*/ 107 w 158"/>
                <a:gd name="T17" fmla="*/ 289 h 400"/>
                <a:gd name="T18" fmla="*/ 89 w 158"/>
                <a:gd name="T19" fmla="*/ 287 h 400"/>
                <a:gd name="T20" fmla="*/ 89 w 158"/>
                <a:gd name="T21" fmla="*/ 287 h 400"/>
                <a:gd name="T22" fmla="*/ 99 w 158"/>
                <a:gd name="T23" fmla="*/ 269 h 400"/>
                <a:gd name="T24" fmla="*/ 99 w 158"/>
                <a:gd name="T25" fmla="*/ 251 h 400"/>
                <a:gd name="T26" fmla="*/ 95 w 158"/>
                <a:gd name="T27" fmla="*/ 233 h 400"/>
                <a:gd name="T28" fmla="*/ 83 w 158"/>
                <a:gd name="T29" fmla="*/ 215 h 400"/>
                <a:gd name="T30" fmla="*/ 67 w 158"/>
                <a:gd name="T31" fmla="*/ 197 h 400"/>
                <a:gd name="T32" fmla="*/ 50 w 158"/>
                <a:gd name="T33" fmla="*/ 183 h 400"/>
                <a:gd name="T34" fmla="*/ 30 w 158"/>
                <a:gd name="T35" fmla="*/ 171 h 400"/>
                <a:gd name="T36" fmla="*/ 8 w 158"/>
                <a:gd name="T37" fmla="*/ 161 h 400"/>
                <a:gd name="T38" fmla="*/ 8 w 158"/>
                <a:gd name="T39" fmla="*/ 161 h 400"/>
                <a:gd name="T40" fmla="*/ 28 w 158"/>
                <a:gd name="T41" fmla="*/ 143 h 400"/>
                <a:gd name="T42" fmla="*/ 40 w 158"/>
                <a:gd name="T43" fmla="*/ 123 h 400"/>
                <a:gd name="T44" fmla="*/ 46 w 158"/>
                <a:gd name="T45" fmla="*/ 100 h 400"/>
                <a:gd name="T46" fmla="*/ 46 w 158"/>
                <a:gd name="T47" fmla="*/ 78 h 400"/>
                <a:gd name="T48" fmla="*/ 42 w 158"/>
                <a:gd name="T49" fmla="*/ 54 h 400"/>
                <a:gd name="T50" fmla="*/ 32 w 158"/>
                <a:gd name="T51" fmla="*/ 32 h 400"/>
                <a:gd name="T52" fmla="*/ 18 w 158"/>
                <a:gd name="T53" fmla="*/ 14 h 400"/>
                <a:gd name="T54" fmla="*/ 0 w 158"/>
                <a:gd name="T55" fmla="*/ 0 h 4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58"/>
                <a:gd name="T85" fmla="*/ 0 h 400"/>
                <a:gd name="T86" fmla="*/ 158 w 158"/>
                <a:gd name="T87" fmla="*/ 400 h 40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58" h="400">
                  <a:moveTo>
                    <a:pt x="144" y="400"/>
                  </a:moveTo>
                  <a:lnTo>
                    <a:pt x="144" y="400"/>
                  </a:lnTo>
                  <a:lnTo>
                    <a:pt x="154" y="384"/>
                  </a:lnTo>
                  <a:lnTo>
                    <a:pt x="158" y="366"/>
                  </a:lnTo>
                  <a:lnTo>
                    <a:pt x="156" y="346"/>
                  </a:lnTo>
                  <a:lnTo>
                    <a:pt x="148" y="326"/>
                  </a:lnTo>
                  <a:lnTo>
                    <a:pt x="136" y="308"/>
                  </a:lnTo>
                  <a:lnTo>
                    <a:pt x="122" y="297"/>
                  </a:lnTo>
                  <a:lnTo>
                    <a:pt x="107" y="289"/>
                  </a:lnTo>
                  <a:lnTo>
                    <a:pt x="89" y="287"/>
                  </a:lnTo>
                  <a:lnTo>
                    <a:pt x="99" y="269"/>
                  </a:lnTo>
                  <a:lnTo>
                    <a:pt x="99" y="251"/>
                  </a:lnTo>
                  <a:lnTo>
                    <a:pt x="95" y="233"/>
                  </a:lnTo>
                  <a:lnTo>
                    <a:pt x="83" y="215"/>
                  </a:lnTo>
                  <a:lnTo>
                    <a:pt x="67" y="197"/>
                  </a:lnTo>
                  <a:lnTo>
                    <a:pt x="50" y="183"/>
                  </a:lnTo>
                  <a:lnTo>
                    <a:pt x="30" y="171"/>
                  </a:lnTo>
                  <a:lnTo>
                    <a:pt x="8" y="161"/>
                  </a:lnTo>
                  <a:lnTo>
                    <a:pt x="28" y="143"/>
                  </a:lnTo>
                  <a:lnTo>
                    <a:pt x="40" y="123"/>
                  </a:lnTo>
                  <a:lnTo>
                    <a:pt x="46" y="100"/>
                  </a:lnTo>
                  <a:lnTo>
                    <a:pt x="46" y="78"/>
                  </a:lnTo>
                  <a:lnTo>
                    <a:pt x="42" y="54"/>
                  </a:lnTo>
                  <a:lnTo>
                    <a:pt x="32" y="32"/>
                  </a:lnTo>
                  <a:lnTo>
                    <a:pt x="18" y="14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Freeform 36"/>
            <p:cNvSpPr>
              <a:spLocks/>
            </p:cNvSpPr>
            <p:nvPr/>
          </p:nvSpPr>
          <p:spPr bwMode="auto">
            <a:xfrm>
              <a:off x="639" y="2314"/>
              <a:ext cx="88" cy="235"/>
            </a:xfrm>
            <a:custGeom>
              <a:avLst/>
              <a:gdLst>
                <a:gd name="T0" fmla="*/ 0 w 88"/>
                <a:gd name="T1" fmla="*/ 0 h 235"/>
                <a:gd name="T2" fmla="*/ 0 w 88"/>
                <a:gd name="T3" fmla="*/ 0 h 235"/>
                <a:gd name="T4" fmla="*/ 23 w 88"/>
                <a:gd name="T5" fmla="*/ 28 h 235"/>
                <a:gd name="T6" fmla="*/ 29 w 88"/>
                <a:gd name="T7" fmla="*/ 56 h 235"/>
                <a:gd name="T8" fmla="*/ 19 w 88"/>
                <a:gd name="T9" fmla="*/ 79 h 235"/>
                <a:gd name="T10" fmla="*/ 1 w 88"/>
                <a:gd name="T11" fmla="*/ 93 h 235"/>
                <a:gd name="T12" fmla="*/ 1 w 88"/>
                <a:gd name="T13" fmla="*/ 93 h 235"/>
                <a:gd name="T14" fmla="*/ 11 w 88"/>
                <a:gd name="T15" fmla="*/ 99 h 235"/>
                <a:gd name="T16" fmla="*/ 21 w 88"/>
                <a:gd name="T17" fmla="*/ 109 h 235"/>
                <a:gd name="T18" fmla="*/ 31 w 88"/>
                <a:gd name="T19" fmla="*/ 119 h 235"/>
                <a:gd name="T20" fmla="*/ 39 w 88"/>
                <a:gd name="T21" fmla="*/ 131 h 235"/>
                <a:gd name="T22" fmla="*/ 45 w 88"/>
                <a:gd name="T23" fmla="*/ 143 h 235"/>
                <a:gd name="T24" fmla="*/ 47 w 88"/>
                <a:gd name="T25" fmla="*/ 155 h 235"/>
                <a:gd name="T26" fmla="*/ 45 w 88"/>
                <a:gd name="T27" fmla="*/ 165 h 235"/>
                <a:gd name="T28" fmla="*/ 37 w 88"/>
                <a:gd name="T29" fmla="*/ 173 h 235"/>
                <a:gd name="T30" fmla="*/ 37 w 88"/>
                <a:gd name="T31" fmla="*/ 173 h 235"/>
                <a:gd name="T32" fmla="*/ 49 w 88"/>
                <a:gd name="T33" fmla="*/ 177 h 235"/>
                <a:gd name="T34" fmla="*/ 61 w 88"/>
                <a:gd name="T35" fmla="*/ 181 h 235"/>
                <a:gd name="T36" fmla="*/ 70 w 88"/>
                <a:gd name="T37" fmla="*/ 189 h 235"/>
                <a:gd name="T38" fmla="*/ 78 w 88"/>
                <a:gd name="T39" fmla="*/ 195 h 235"/>
                <a:gd name="T40" fmla="*/ 84 w 88"/>
                <a:gd name="T41" fmla="*/ 205 h 235"/>
                <a:gd name="T42" fmla="*/ 88 w 88"/>
                <a:gd name="T43" fmla="*/ 213 h 235"/>
                <a:gd name="T44" fmla="*/ 88 w 88"/>
                <a:gd name="T45" fmla="*/ 225 h 235"/>
                <a:gd name="T46" fmla="*/ 86 w 88"/>
                <a:gd name="T47" fmla="*/ 235 h 23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8"/>
                <a:gd name="T73" fmla="*/ 0 h 235"/>
                <a:gd name="T74" fmla="*/ 88 w 88"/>
                <a:gd name="T75" fmla="*/ 235 h 23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8" h="235">
                  <a:moveTo>
                    <a:pt x="0" y="0"/>
                  </a:moveTo>
                  <a:lnTo>
                    <a:pt x="0" y="0"/>
                  </a:lnTo>
                  <a:lnTo>
                    <a:pt x="23" y="28"/>
                  </a:lnTo>
                  <a:lnTo>
                    <a:pt x="29" y="56"/>
                  </a:lnTo>
                  <a:lnTo>
                    <a:pt x="19" y="79"/>
                  </a:lnTo>
                  <a:lnTo>
                    <a:pt x="1" y="93"/>
                  </a:lnTo>
                  <a:lnTo>
                    <a:pt x="11" y="99"/>
                  </a:lnTo>
                  <a:lnTo>
                    <a:pt x="21" y="109"/>
                  </a:lnTo>
                  <a:lnTo>
                    <a:pt x="31" y="119"/>
                  </a:lnTo>
                  <a:lnTo>
                    <a:pt x="39" y="131"/>
                  </a:lnTo>
                  <a:lnTo>
                    <a:pt x="45" y="143"/>
                  </a:lnTo>
                  <a:lnTo>
                    <a:pt x="47" y="155"/>
                  </a:lnTo>
                  <a:lnTo>
                    <a:pt x="45" y="165"/>
                  </a:lnTo>
                  <a:lnTo>
                    <a:pt x="37" y="173"/>
                  </a:lnTo>
                  <a:lnTo>
                    <a:pt x="49" y="177"/>
                  </a:lnTo>
                  <a:lnTo>
                    <a:pt x="61" y="181"/>
                  </a:lnTo>
                  <a:lnTo>
                    <a:pt x="70" y="189"/>
                  </a:lnTo>
                  <a:lnTo>
                    <a:pt x="78" y="195"/>
                  </a:lnTo>
                  <a:lnTo>
                    <a:pt x="84" y="205"/>
                  </a:lnTo>
                  <a:lnTo>
                    <a:pt x="88" y="213"/>
                  </a:lnTo>
                  <a:lnTo>
                    <a:pt x="88" y="225"/>
                  </a:lnTo>
                  <a:lnTo>
                    <a:pt x="86" y="23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99" name="Freeform 37"/>
            <p:cNvSpPr>
              <a:spLocks/>
            </p:cNvSpPr>
            <p:nvPr/>
          </p:nvSpPr>
          <p:spPr bwMode="auto">
            <a:xfrm>
              <a:off x="453" y="1908"/>
              <a:ext cx="245" cy="346"/>
            </a:xfrm>
            <a:custGeom>
              <a:avLst/>
              <a:gdLst>
                <a:gd name="T0" fmla="*/ 0 w 245"/>
                <a:gd name="T1" fmla="*/ 346 h 346"/>
                <a:gd name="T2" fmla="*/ 0 w 245"/>
                <a:gd name="T3" fmla="*/ 346 h 346"/>
                <a:gd name="T4" fmla="*/ 28 w 245"/>
                <a:gd name="T5" fmla="*/ 346 h 346"/>
                <a:gd name="T6" fmla="*/ 50 w 245"/>
                <a:gd name="T7" fmla="*/ 340 h 346"/>
                <a:gd name="T8" fmla="*/ 67 w 245"/>
                <a:gd name="T9" fmla="*/ 326 h 346"/>
                <a:gd name="T10" fmla="*/ 77 w 245"/>
                <a:gd name="T11" fmla="*/ 312 h 346"/>
                <a:gd name="T12" fmla="*/ 83 w 245"/>
                <a:gd name="T13" fmla="*/ 294 h 346"/>
                <a:gd name="T14" fmla="*/ 83 w 245"/>
                <a:gd name="T15" fmla="*/ 275 h 346"/>
                <a:gd name="T16" fmla="*/ 79 w 245"/>
                <a:gd name="T17" fmla="*/ 259 h 346"/>
                <a:gd name="T18" fmla="*/ 69 w 245"/>
                <a:gd name="T19" fmla="*/ 243 h 346"/>
                <a:gd name="T20" fmla="*/ 69 w 245"/>
                <a:gd name="T21" fmla="*/ 243 h 346"/>
                <a:gd name="T22" fmla="*/ 89 w 245"/>
                <a:gd name="T23" fmla="*/ 239 h 346"/>
                <a:gd name="T24" fmla="*/ 105 w 245"/>
                <a:gd name="T25" fmla="*/ 231 h 346"/>
                <a:gd name="T26" fmla="*/ 117 w 245"/>
                <a:gd name="T27" fmla="*/ 215 h 346"/>
                <a:gd name="T28" fmla="*/ 124 w 245"/>
                <a:gd name="T29" fmla="*/ 195 h 346"/>
                <a:gd name="T30" fmla="*/ 128 w 245"/>
                <a:gd name="T31" fmla="*/ 173 h 346"/>
                <a:gd name="T32" fmla="*/ 130 w 245"/>
                <a:gd name="T33" fmla="*/ 149 h 346"/>
                <a:gd name="T34" fmla="*/ 128 w 245"/>
                <a:gd name="T35" fmla="*/ 125 h 346"/>
                <a:gd name="T36" fmla="*/ 122 w 245"/>
                <a:gd name="T37" fmla="*/ 104 h 346"/>
                <a:gd name="T38" fmla="*/ 122 w 245"/>
                <a:gd name="T39" fmla="*/ 104 h 346"/>
                <a:gd name="T40" fmla="*/ 144 w 245"/>
                <a:gd name="T41" fmla="*/ 108 h 346"/>
                <a:gd name="T42" fmla="*/ 166 w 245"/>
                <a:gd name="T43" fmla="*/ 106 h 346"/>
                <a:gd name="T44" fmla="*/ 187 w 245"/>
                <a:gd name="T45" fmla="*/ 98 h 346"/>
                <a:gd name="T46" fmla="*/ 207 w 245"/>
                <a:gd name="T47" fmla="*/ 84 h 346"/>
                <a:gd name="T48" fmla="*/ 223 w 245"/>
                <a:gd name="T49" fmla="*/ 66 h 346"/>
                <a:gd name="T50" fmla="*/ 237 w 245"/>
                <a:gd name="T51" fmla="*/ 46 h 346"/>
                <a:gd name="T52" fmla="*/ 243 w 245"/>
                <a:gd name="T53" fmla="*/ 24 h 346"/>
                <a:gd name="T54" fmla="*/ 245 w 245"/>
                <a:gd name="T55" fmla="*/ 0 h 3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45"/>
                <a:gd name="T85" fmla="*/ 0 h 346"/>
                <a:gd name="T86" fmla="*/ 245 w 245"/>
                <a:gd name="T87" fmla="*/ 346 h 3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45" h="346">
                  <a:moveTo>
                    <a:pt x="0" y="346"/>
                  </a:moveTo>
                  <a:lnTo>
                    <a:pt x="0" y="346"/>
                  </a:lnTo>
                  <a:lnTo>
                    <a:pt x="28" y="346"/>
                  </a:lnTo>
                  <a:lnTo>
                    <a:pt x="50" y="340"/>
                  </a:lnTo>
                  <a:lnTo>
                    <a:pt x="67" y="326"/>
                  </a:lnTo>
                  <a:lnTo>
                    <a:pt x="77" y="312"/>
                  </a:lnTo>
                  <a:lnTo>
                    <a:pt x="83" y="294"/>
                  </a:lnTo>
                  <a:lnTo>
                    <a:pt x="83" y="275"/>
                  </a:lnTo>
                  <a:lnTo>
                    <a:pt x="79" y="259"/>
                  </a:lnTo>
                  <a:lnTo>
                    <a:pt x="69" y="243"/>
                  </a:lnTo>
                  <a:lnTo>
                    <a:pt x="89" y="239"/>
                  </a:lnTo>
                  <a:lnTo>
                    <a:pt x="105" y="231"/>
                  </a:lnTo>
                  <a:lnTo>
                    <a:pt x="117" y="215"/>
                  </a:lnTo>
                  <a:lnTo>
                    <a:pt x="124" y="195"/>
                  </a:lnTo>
                  <a:lnTo>
                    <a:pt x="128" y="173"/>
                  </a:lnTo>
                  <a:lnTo>
                    <a:pt x="130" y="149"/>
                  </a:lnTo>
                  <a:lnTo>
                    <a:pt x="128" y="125"/>
                  </a:lnTo>
                  <a:lnTo>
                    <a:pt x="122" y="104"/>
                  </a:lnTo>
                  <a:lnTo>
                    <a:pt x="144" y="108"/>
                  </a:lnTo>
                  <a:lnTo>
                    <a:pt x="166" y="106"/>
                  </a:lnTo>
                  <a:lnTo>
                    <a:pt x="187" y="98"/>
                  </a:lnTo>
                  <a:lnTo>
                    <a:pt x="207" y="84"/>
                  </a:lnTo>
                  <a:lnTo>
                    <a:pt x="223" y="66"/>
                  </a:lnTo>
                  <a:lnTo>
                    <a:pt x="237" y="46"/>
                  </a:lnTo>
                  <a:lnTo>
                    <a:pt x="243" y="24"/>
                  </a:lnTo>
                  <a:lnTo>
                    <a:pt x="245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Freeform 38"/>
            <p:cNvSpPr>
              <a:spLocks/>
            </p:cNvSpPr>
            <p:nvPr/>
          </p:nvSpPr>
          <p:spPr bwMode="auto">
            <a:xfrm>
              <a:off x="627" y="2099"/>
              <a:ext cx="136" cy="211"/>
            </a:xfrm>
            <a:custGeom>
              <a:avLst/>
              <a:gdLst>
                <a:gd name="T0" fmla="*/ 136 w 136"/>
                <a:gd name="T1" fmla="*/ 0 h 211"/>
                <a:gd name="T2" fmla="*/ 136 w 136"/>
                <a:gd name="T3" fmla="*/ 0 h 211"/>
                <a:gd name="T4" fmla="*/ 134 w 136"/>
                <a:gd name="T5" fmla="*/ 20 h 211"/>
                <a:gd name="T6" fmla="*/ 130 w 136"/>
                <a:gd name="T7" fmla="*/ 36 h 211"/>
                <a:gd name="T8" fmla="*/ 120 w 136"/>
                <a:gd name="T9" fmla="*/ 48 h 211"/>
                <a:gd name="T10" fmla="*/ 108 w 136"/>
                <a:gd name="T11" fmla="*/ 56 h 211"/>
                <a:gd name="T12" fmla="*/ 96 w 136"/>
                <a:gd name="T13" fmla="*/ 62 h 211"/>
                <a:gd name="T14" fmla="*/ 84 w 136"/>
                <a:gd name="T15" fmla="*/ 64 h 211"/>
                <a:gd name="T16" fmla="*/ 73 w 136"/>
                <a:gd name="T17" fmla="*/ 62 h 211"/>
                <a:gd name="T18" fmla="*/ 63 w 136"/>
                <a:gd name="T19" fmla="*/ 56 h 211"/>
                <a:gd name="T20" fmla="*/ 63 w 136"/>
                <a:gd name="T21" fmla="*/ 56 h 211"/>
                <a:gd name="T22" fmla="*/ 63 w 136"/>
                <a:gd name="T23" fmla="*/ 80 h 211"/>
                <a:gd name="T24" fmla="*/ 55 w 136"/>
                <a:gd name="T25" fmla="*/ 107 h 211"/>
                <a:gd name="T26" fmla="*/ 39 w 136"/>
                <a:gd name="T27" fmla="*/ 129 h 211"/>
                <a:gd name="T28" fmla="*/ 19 w 136"/>
                <a:gd name="T29" fmla="*/ 131 h 211"/>
                <a:gd name="T30" fmla="*/ 19 w 136"/>
                <a:gd name="T31" fmla="*/ 131 h 211"/>
                <a:gd name="T32" fmla="*/ 27 w 136"/>
                <a:gd name="T33" fmla="*/ 157 h 211"/>
                <a:gd name="T34" fmla="*/ 27 w 136"/>
                <a:gd name="T35" fmla="*/ 179 h 211"/>
                <a:gd name="T36" fmla="*/ 17 w 136"/>
                <a:gd name="T37" fmla="*/ 199 h 211"/>
                <a:gd name="T38" fmla="*/ 0 w 136"/>
                <a:gd name="T39" fmla="*/ 211 h 2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36"/>
                <a:gd name="T61" fmla="*/ 0 h 211"/>
                <a:gd name="T62" fmla="*/ 136 w 136"/>
                <a:gd name="T63" fmla="*/ 211 h 2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36" h="211">
                  <a:moveTo>
                    <a:pt x="136" y="0"/>
                  </a:moveTo>
                  <a:lnTo>
                    <a:pt x="136" y="0"/>
                  </a:lnTo>
                  <a:lnTo>
                    <a:pt x="134" y="20"/>
                  </a:lnTo>
                  <a:lnTo>
                    <a:pt x="130" y="36"/>
                  </a:lnTo>
                  <a:lnTo>
                    <a:pt x="120" y="48"/>
                  </a:lnTo>
                  <a:lnTo>
                    <a:pt x="108" y="56"/>
                  </a:lnTo>
                  <a:lnTo>
                    <a:pt x="96" y="62"/>
                  </a:lnTo>
                  <a:lnTo>
                    <a:pt x="84" y="64"/>
                  </a:lnTo>
                  <a:lnTo>
                    <a:pt x="73" y="62"/>
                  </a:lnTo>
                  <a:lnTo>
                    <a:pt x="63" y="56"/>
                  </a:lnTo>
                  <a:lnTo>
                    <a:pt x="63" y="80"/>
                  </a:lnTo>
                  <a:lnTo>
                    <a:pt x="55" y="107"/>
                  </a:lnTo>
                  <a:lnTo>
                    <a:pt x="39" y="129"/>
                  </a:lnTo>
                  <a:lnTo>
                    <a:pt x="19" y="131"/>
                  </a:lnTo>
                  <a:lnTo>
                    <a:pt x="27" y="157"/>
                  </a:lnTo>
                  <a:lnTo>
                    <a:pt x="27" y="179"/>
                  </a:lnTo>
                  <a:lnTo>
                    <a:pt x="17" y="199"/>
                  </a:lnTo>
                  <a:lnTo>
                    <a:pt x="0" y="2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1" name="Freeform 39"/>
            <p:cNvSpPr>
              <a:spLocks/>
            </p:cNvSpPr>
            <p:nvPr/>
          </p:nvSpPr>
          <p:spPr bwMode="auto">
            <a:xfrm>
              <a:off x="702" y="1866"/>
              <a:ext cx="421" cy="90"/>
            </a:xfrm>
            <a:custGeom>
              <a:avLst/>
              <a:gdLst>
                <a:gd name="T0" fmla="*/ 0 w 421"/>
                <a:gd name="T1" fmla="*/ 46 h 90"/>
                <a:gd name="T2" fmla="*/ 0 w 421"/>
                <a:gd name="T3" fmla="*/ 46 h 90"/>
                <a:gd name="T4" fmla="*/ 15 w 421"/>
                <a:gd name="T5" fmla="*/ 70 h 90"/>
                <a:gd name="T6" fmla="*/ 35 w 421"/>
                <a:gd name="T7" fmla="*/ 84 h 90"/>
                <a:gd name="T8" fmla="*/ 53 w 421"/>
                <a:gd name="T9" fmla="*/ 90 h 90"/>
                <a:gd name="T10" fmla="*/ 72 w 421"/>
                <a:gd name="T11" fmla="*/ 90 h 90"/>
                <a:gd name="T12" fmla="*/ 90 w 421"/>
                <a:gd name="T13" fmla="*/ 84 h 90"/>
                <a:gd name="T14" fmla="*/ 104 w 421"/>
                <a:gd name="T15" fmla="*/ 74 h 90"/>
                <a:gd name="T16" fmla="*/ 116 w 421"/>
                <a:gd name="T17" fmla="*/ 58 h 90"/>
                <a:gd name="T18" fmla="*/ 122 w 421"/>
                <a:gd name="T19" fmla="*/ 42 h 90"/>
                <a:gd name="T20" fmla="*/ 122 w 421"/>
                <a:gd name="T21" fmla="*/ 42 h 90"/>
                <a:gd name="T22" fmla="*/ 136 w 421"/>
                <a:gd name="T23" fmla="*/ 56 h 90"/>
                <a:gd name="T24" fmla="*/ 153 w 421"/>
                <a:gd name="T25" fmla="*/ 62 h 90"/>
                <a:gd name="T26" fmla="*/ 171 w 421"/>
                <a:gd name="T27" fmla="*/ 62 h 90"/>
                <a:gd name="T28" fmla="*/ 193 w 421"/>
                <a:gd name="T29" fmla="*/ 56 h 90"/>
                <a:gd name="T30" fmla="*/ 212 w 421"/>
                <a:gd name="T31" fmla="*/ 48 h 90"/>
                <a:gd name="T32" fmla="*/ 232 w 421"/>
                <a:gd name="T33" fmla="*/ 34 h 90"/>
                <a:gd name="T34" fmla="*/ 250 w 421"/>
                <a:gd name="T35" fmla="*/ 18 h 90"/>
                <a:gd name="T36" fmla="*/ 266 w 421"/>
                <a:gd name="T37" fmla="*/ 0 h 90"/>
                <a:gd name="T38" fmla="*/ 266 w 421"/>
                <a:gd name="T39" fmla="*/ 0 h 90"/>
                <a:gd name="T40" fmla="*/ 275 w 421"/>
                <a:gd name="T41" fmla="*/ 20 h 90"/>
                <a:gd name="T42" fmla="*/ 289 w 421"/>
                <a:gd name="T43" fmla="*/ 38 h 90"/>
                <a:gd name="T44" fmla="*/ 309 w 421"/>
                <a:gd name="T45" fmla="*/ 50 h 90"/>
                <a:gd name="T46" fmla="*/ 333 w 421"/>
                <a:gd name="T47" fmla="*/ 58 h 90"/>
                <a:gd name="T48" fmla="*/ 356 w 421"/>
                <a:gd name="T49" fmla="*/ 62 h 90"/>
                <a:gd name="T50" fmla="*/ 380 w 421"/>
                <a:gd name="T51" fmla="*/ 60 h 90"/>
                <a:gd name="T52" fmla="*/ 402 w 421"/>
                <a:gd name="T53" fmla="*/ 54 h 90"/>
                <a:gd name="T54" fmla="*/ 421 w 421"/>
                <a:gd name="T55" fmla="*/ 42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21"/>
                <a:gd name="T85" fmla="*/ 0 h 90"/>
                <a:gd name="T86" fmla="*/ 421 w 421"/>
                <a:gd name="T87" fmla="*/ 90 h 9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21" h="90">
                  <a:moveTo>
                    <a:pt x="0" y="46"/>
                  </a:moveTo>
                  <a:lnTo>
                    <a:pt x="0" y="46"/>
                  </a:lnTo>
                  <a:lnTo>
                    <a:pt x="15" y="70"/>
                  </a:lnTo>
                  <a:lnTo>
                    <a:pt x="35" y="84"/>
                  </a:lnTo>
                  <a:lnTo>
                    <a:pt x="53" y="90"/>
                  </a:lnTo>
                  <a:lnTo>
                    <a:pt x="72" y="90"/>
                  </a:lnTo>
                  <a:lnTo>
                    <a:pt x="90" y="84"/>
                  </a:lnTo>
                  <a:lnTo>
                    <a:pt x="104" y="74"/>
                  </a:lnTo>
                  <a:lnTo>
                    <a:pt x="116" y="58"/>
                  </a:lnTo>
                  <a:lnTo>
                    <a:pt x="122" y="42"/>
                  </a:lnTo>
                  <a:lnTo>
                    <a:pt x="136" y="56"/>
                  </a:lnTo>
                  <a:lnTo>
                    <a:pt x="153" y="62"/>
                  </a:lnTo>
                  <a:lnTo>
                    <a:pt x="171" y="62"/>
                  </a:lnTo>
                  <a:lnTo>
                    <a:pt x="193" y="56"/>
                  </a:lnTo>
                  <a:lnTo>
                    <a:pt x="212" y="48"/>
                  </a:lnTo>
                  <a:lnTo>
                    <a:pt x="232" y="34"/>
                  </a:lnTo>
                  <a:lnTo>
                    <a:pt x="250" y="18"/>
                  </a:lnTo>
                  <a:lnTo>
                    <a:pt x="266" y="0"/>
                  </a:lnTo>
                  <a:lnTo>
                    <a:pt x="275" y="20"/>
                  </a:lnTo>
                  <a:lnTo>
                    <a:pt x="289" y="38"/>
                  </a:lnTo>
                  <a:lnTo>
                    <a:pt x="309" y="50"/>
                  </a:lnTo>
                  <a:lnTo>
                    <a:pt x="333" y="58"/>
                  </a:lnTo>
                  <a:lnTo>
                    <a:pt x="356" y="62"/>
                  </a:lnTo>
                  <a:lnTo>
                    <a:pt x="380" y="60"/>
                  </a:lnTo>
                  <a:lnTo>
                    <a:pt x="402" y="54"/>
                  </a:lnTo>
                  <a:lnTo>
                    <a:pt x="421" y="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2" name="Freeform 40"/>
            <p:cNvSpPr>
              <a:spLocks/>
            </p:cNvSpPr>
            <p:nvPr/>
          </p:nvSpPr>
          <p:spPr bwMode="auto">
            <a:xfrm>
              <a:off x="761" y="2047"/>
              <a:ext cx="248" cy="46"/>
            </a:xfrm>
            <a:custGeom>
              <a:avLst/>
              <a:gdLst>
                <a:gd name="T0" fmla="*/ 248 w 248"/>
                <a:gd name="T1" fmla="*/ 26 h 46"/>
                <a:gd name="T2" fmla="*/ 248 w 248"/>
                <a:gd name="T3" fmla="*/ 26 h 46"/>
                <a:gd name="T4" fmla="*/ 232 w 248"/>
                <a:gd name="T5" fmla="*/ 36 h 46"/>
                <a:gd name="T6" fmla="*/ 216 w 248"/>
                <a:gd name="T7" fmla="*/ 42 h 46"/>
                <a:gd name="T8" fmla="*/ 201 w 248"/>
                <a:gd name="T9" fmla="*/ 40 h 46"/>
                <a:gd name="T10" fmla="*/ 187 w 248"/>
                <a:gd name="T11" fmla="*/ 36 h 46"/>
                <a:gd name="T12" fmla="*/ 175 w 248"/>
                <a:gd name="T13" fmla="*/ 30 h 46"/>
                <a:gd name="T14" fmla="*/ 167 w 248"/>
                <a:gd name="T15" fmla="*/ 20 h 46"/>
                <a:gd name="T16" fmla="*/ 161 w 248"/>
                <a:gd name="T17" fmla="*/ 10 h 46"/>
                <a:gd name="T18" fmla="*/ 159 w 248"/>
                <a:gd name="T19" fmla="*/ 0 h 46"/>
                <a:gd name="T20" fmla="*/ 159 w 248"/>
                <a:gd name="T21" fmla="*/ 0 h 46"/>
                <a:gd name="T22" fmla="*/ 151 w 248"/>
                <a:gd name="T23" fmla="*/ 6 h 46"/>
                <a:gd name="T24" fmla="*/ 140 w 248"/>
                <a:gd name="T25" fmla="*/ 14 h 46"/>
                <a:gd name="T26" fmla="*/ 126 w 248"/>
                <a:gd name="T27" fmla="*/ 20 h 46"/>
                <a:gd name="T28" fmla="*/ 112 w 248"/>
                <a:gd name="T29" fmla="*/ 24 h 46"/>
                <a:gd name="T30" fmla="*/ 98 w 248"/>
                <a:gd name="T31" fmla="*/ 26 h 46"/>
                <a:gd name="T32" fmla="*/ 86 w 248"/>
                <a:gd name="T33" fmla="*/ 24 h 46"/>
                <a:gd name="T34" fmla="*/ 79 w 248"/>
                <a:gd name="T35" fmla="*/ 18 h 46"/>
                <a:gd name="T36" fmla="*/ 73 w 248"/>
                <a:gd name="T37" fmla="*/ 8 h 46"/>
                <a:gd name="T38" fmla="*/ 73 w 248"/>
                <a:gd name="T39" fmla="*/ 8 h 46"/>
                <a:gd name="T40" fmla="*/ 65 w 248"/>
                <a:gd name="T41" fmla="*/ 20 h 46"/>
                <a:gd name="T42" fmla="*/ 57 w 248"/>
                <a:gd name="T43" fmla="*/ 28 h 46"/>
                <a:gd name="T44" fmla="*/ 49 w 248"/>
                <a:gd name="T45" fmla="*/ 36 h 46"/>
                <a:gd name="T46" fmla="*/ 39 w 248"/>
                <a:gd name="T47" fmla="*/ 42 h 46"/>
                <a:gd name="T48" fmla="*/ 29 w 248"/>
                <a:gd name="T49" fmla="*/ 46 h 46"/>
                <a:gd name="T50" fmla="*/ 19 w 248"/>
                <a:gd name="T51" fmla="*/ 46 h 46"/>
                <a:gd name="T52" fmla="*/ 10 w 248"/>
                <a:gd name="T53" fmla="*/ 44 h 46"/>
                <a:gd name="T54" fmla="*/ 0 w 248"/>
                <a:gd name="T55" fmla="*/ 38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48"/>
                <a:gd name="T85" fmla="*/ 0 h 46"/>
                <a:gd name="T86" fmla="*/ 248 w 248"/>
                <a:gd name="T87" fmla="*/ 46 h 4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48" h="46">
                  <a:moveTo>
                    <a:pt x="248" y="26"/>
                  </a:moveTo>
                  <a:lnTo>
                    <a:pt x="248" y="26"/>
                  </a:lnTo>
                  <a:lnTo>
                    <a:pt x="232" y="36"/>
                  </a:lnTo>
                  <a:lnTo>
                    <a:pt x="216" y="42"/>
                  </a:lnTo>
                  <a:lnTo>
                    <a:pt x="201" y="40"/>
                  </a:lnTo>
                  <a:lnTo>
                    <a:pt x="187" y="36"/>
                  </a:lnTo>
                  <a:lnTo>
                    <a:pt x="175" y="30"/>
                  </a:lnTo>
                  <a:lnTo>
                    <a:pt x="167" y="20"/>
                  </a:lnTo>
                  <a:lnTo>
                    <a:pt x="161" y="10"/>
                  </a:lnTo>
                  <a:lnTo>
                    <a:pt x="159" y="0"/>
                  </a:lnTo>
                  <a:lnTo>
                    <a:pt x="151" y="6"/>
                  </a:lnTo>
                  <a:lnTo>
                    <a:pt x="140" y="14"/>
                  </a:lnTo>
                  <a:lnTo>
                    <a:pt x="126" y="20"/>
                  </a:lnTo>
                  <a:lnTo>
                    <a:pt x="112" y="24"/>
                  </a:lnTo>
                  <a:lnTo>
                    <a:pt x="98" y="26"/>
                  </a:lnTo>
                  <a:lnTo>
                    <a:pt x="86" y="24"/>
                  </a:lnTo>
                  <a:lnTo>
                    <a:pt x="79" y="18"/>
                  </a:lnTo>
                  <a:lnTo>
                    <a:pt x="73" y="8"/>
                  </a:lnTo>
                  <a:lnTo>
                    <a:pt x="65" y="20"/>
                  </a:lnTo>
                  <a:lnTo>
                    <a:pt x="57" y="28"/>
                  </a:lnTo>
                  <a:lnTo>
                    <a:pt x="49" y="36"/>
                  </a:lnTo>
                  <a:lnTo>
                    <a:pt x="39" y="42"/>
                  </a:lnTo>
                  <a:lnTo>
                    <a:pt x="29" y="46"/>
                  </a:lnTo>
                  <a:lnTo>
                    <a:pt x="19" y="46"/>
                  </a:lnTo>
                  <a:lnTo>
                    <a:pt x="10" y="44"/>
                  </a:lnTo>
                  <a:lnTo>
                    <a:pt x="0" y="3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3" name="Freeform 41"/>
            <p:cNvSpPr>
              <a:spLocks/>
            </p:cNvSpPr>
            <p:nvPr/>
          </p:nvSpPr>
          <p:spPr bwMode="auto">
            <a:xfrm>
              <a:off x="1111" y="1912"/>
              <a:ext cx="263" cy="340"/>
            </a:xfrm>
            <a:custGeom>
              <a:avLst/>
              <a:gdLst>
                <a:gd name="T0" fmla="*/ 8 w 263"/>
                <a:gd name="T1" fmla="*/ 0 h 340"/>
                <a:gd name="T2" fmla="*/ 8 w 263"/>
                <a:gd name="T3" fmla="*/ 0 h 340"/>
                <a:gd name="T4" fmla="*/ 0 w 263"/>
                <a:gd name="T5" fmla="*/ 26 h 340"/>
                <a:gd name="T6" fmla="*/ 0 w 263"/>
                <a:gd name="T7" fmla="*/ 50 h 340"/>
                <a:gd name="T8" fmla="*/ 8 w 263"/>
                <a:gd name="T9" fmla="*/ 70 h 340"/>
                <a:gd name="T10" fmla="*/ 20 w 263"/>
                <a:gd name="T11" fmla="*/ 86 h 340"/>
                <a:gd name="T12" fmla="*/ 34 w 263"/>
                <a:gd name="T13" fmla="*/ 96 h 340"/>
                <a:gd name="T14" fmla="*/ 52 w 263"/>
                <a:gd name="T15" fmla="*/ 102 h 340"/>
                <a:gd name="T16" fmla="*/ 69 w 263"/>
                <a:gd name="T17" fmla="*/ 104 h 340"/>
                <a:gd name="T18" fmla="*/ 85 w 263"/>
                <a:gd name="T19" fmla="*/ 98 h 340"/>
                <a:gd name="T20" fmla="*/ 85 w 263"/>
                <a:gd name="T21" fmla="*/ 98 h 340"/>
                <a:gd name="T22" fmla="*/ 83 w 263"/>
                <a:gd name="T23" fmla="*/ 117 h 340"/>
                <a:gd name="T24" fmla="*/ 87 w 263"/>
                <a:gd name="T25" fmla="*/ 135 h 340"/>
                <a:gd name="T26" fmla="*/ 99 w 263"/>
                <a:gd name="T27" fmla="*/ 151 h 340"/>
                <a:gd name="T28" fmla="*/ 115 w 263"/>
                <a:gd name="T29" fmla="*/ 165 h 340"/>
                <a:gd name="T30" fmla="*/ 134 w 263"/>
                <a:gd name="T31" fmla="*/ 175 h 340"/>
                <a:gd name="T32" fmla="*/ 156 w 263"/>
                <a:gd name="T33" fmla="*/ 183 h 340"/>
                <a:gd name="T34" fmla="*/ 180 w 263"/>
                <a:gd name="T35" fmla="*/ 189 h 340"/>
                <a:gd name="T36" fmla="*/ 203 w 263"/>
                <a:gd name="T37" fmla="*/ 191 h 340"/>
                <a:gd name="T38" fmla="*/ 203 w 263"/>
                <a:gd name="T39" fmla="*/ 191 h 340"/>
                <a:gd name="T40" fmla="*/ 194 w 263"/>
                <a:gd name="T41" fmla="*/ 211 h 340"/>
                <a:gd name="T42" fmla="*/ 188 w 263"/>
                <a:gd name="T43" fmla="*/ 233 h 340"/>
                <a:gd name="T44" fmla="*/ 190 w 263"/>
                <a:gd name="T45" fmla="*/ 255 h 340"/>
                <a:gd name="T46" fmla="*/ 198 w 263"/>
                <a:gd name="T47" fmla="*/ 279 h 340"/>
                <a:gd name="T48" fmla="*/ 207 w 263"/>
                <a:gd name="T49" fmla="*/ 300 h 340"/>
                <a:gd name="T50" fmla="*/ 223 w 263"/>
                <a:gd name="T51" fmla="*/ 318 h 340"/>
                <a:gd name="T52" fmla="*/ 241 w 263"/>
                <a:gd name="T53" fmla="*/ 332 h 340"/>
                <a:gd name="T54" fmla="*/ 263 w 263"/>
                <a:gd name="T55" fmla="*/ 340 h 3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3"/>
                <a:gd name="T85" fmla="*/ 0 h 340"/>
                <a:gd name="T86" fmla="*/ 263 w 263"/>
                <a:gd name="T87" fmla="*/ 340 h 34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3" h="340">
                  <a:moveTo>
                    <a:pt x="8" y="0"/>
                  </a:moveTo>
                  <a:lnTo>
                    <a:pt x="8" y="0"/>
                  </a:lnTo>
                  <a:lnTo>
                    <a:pt x="0" y="26"/>
                  </a:lnTo>
                  <a:lnTo>
                    <a:pt x="0" y="50"/>
                  </a:lnTo>
                  <a:lnTo>
                    <a:pt x="8" y="70"/>
                  </a:lnTo>
                  <a:lnTo>
                    <a:pt x="20" y="86"/>
                  </a:lnTo>
                  <a:lnTo>
                    <a:pt x="34" y="96"/>
                  </a:lnTo>
                  <a:lnTo>
                    <a:pt x="52" y="102"/>
                  </a:lnTo>
                  <a:lnTo>
                    <a:pt x="69" y="104"/>
                  </a:lnTo>
                  <a:lnTo>
                    <a:pt x="85" y="98"/>
                  </a:lnTo>
                  <a:lnTo>
                    <a:pt x="83" y="117"/>
                  </a:lnTo>
                  <a:lnTo>
                    <a:pt x="87" y="135"/>
                  </a:lnTo>
                  <a:lnTo>
                    <a:pt x="99" y="151"/>
                  </a:lnTo>
                  <a:lnTo>
                    <a:pt x="115" y="165"/>
                  </a:lnTo>
                  <a:lnTo>
                    <a:pt x="134" y="175"/>
                  </a:lnTo>
                  <a:lnTo>
                    <a:pt x="156" y="183"/>
                  </a:lnTo>
                  <a:lnTo>
                    <a:pt x="180" y="189"/>
                  </a:lnTo>
                  <a:lnTo>
                    <a:pt x="203" y="191"/>
                  </a:lnTo>
                  <a:lnTo>
                    <a:pt x="194" y="211"/>
                  </a:lnTo>
                  <a:lnTo>
                    <a:pt x="188" y="233"/>
                  </a:lnTo>
                  <a:lnTo>
                    <a:pt x="190" y="255"/>
                  </a:lnTo>
                  <a:lnTo>
                    <a:pt x="198" y="279"/>
                  </a:lnTo>
                  <a:lnTo>
                    <a:pt x="207" y="300"/>
                  </a:lnTo>
                  <a:lnTo>
                    <a:pt x="223" y="318"/>
                  </a:lnTo>
                  <a:lnTo>
                    <a:pt x="241" y="332"/>
                  </a:lnTo>
                  <a:lnTo>
                    <a:pt x="263" y="34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4" name="Freeform 42"/>
            <p:cNvSpPr>
              <a:spLocks/>
            </p:cNvSpPr>
            <p:nvPr/>
          </p:nvSpPr>
          <p:spPr bwMode="auto">
            <a:xfrm>
              <a:off x="1017" y="2061"/>
              <a:ext cx="158" cy="197"/>
            </a:xfrm>
            <a:custGeom>
              <a:avLst/>
              <a:gdLst>
                <a:gd name="T0" fmla="*/ 158 w 158"/>
                <a:gd name="T1" fmla="*/ 197 h 197"/>
                <a:gd name="T2" fmla="*/ 158 w 158"/>
                <a:gd name="T3" fmla="*/ 197 h 197"/>
                <a:gd name="T4" fmla="*/ 126 w 158"/>
                <a:gd name="T5" fmla="*/ 179 h 197"/>
                <a:gd name="T6" fmla="*/ 112 w 158"/>
                <a:gd name="T7" fmla="*/ 151 h 197"/>
                <a:gd name="T8" fmla="*/ 112 w 158"/>
                <a:gd name="T9" fmla="*/ 126 h 197"/>
                <a:gd name="T10" fmla="*/ 126 w 158"/>
                <a:gd name="T11" fmla="*/ 108 h 197"/>
                <a:gd name="T12" fmla="*/ 126 w 158"/>
                <a:gd name="T13" fmla="*/ 108 h 197"/>
                <a:gd name="T14" fmla="*/ 116 w 158"/>
                <a:gd name="T15" fmla="*/ 106 h 197"/>
                <a:gd name="T16" fmla="*/ 102 w 158"/>
                <a:gd name="T17" fmla="*/ 100 h 197"/>
                <a:gd name="T18" fmla="*/ 91 w 158"/>
                <a:gd name="T19" fmla="*/ 92 h 197"/>
                <a:gd name="T20" fmla="*/ 79 w 158"/>
                <a:gd name="T21" fmla="*/ 84 h 197"/>
                <a:gd name="T22" fmla="*/ 69 w 158"/>
                <a:gd name="T23" fmla="*/ 74 h 197"/>
                <a:gd name="T24" fmla="*/ 65 w 158"/>
                <a:gd name="T25" fmla="*/ 64 h 197"/>
                <a:gd name="T26" fmla="*/ 63 w 158"/>
                <a:gd name="T27" fmla="*/ 54 h 197"/>
                <a:gd name="T28" fmla="*/ 69 w 158"/>
                <a:gd name="T29" fmla="*/ 44 h 197"/>
                <a:gd name="T30" fmla="*/ 69 w 158"/>
                <a:gd name="T31" fmla="*/ 44 h 197"/>
                <a:gd name="T32" fmla="*/ 55 w 158"/>
                <a:gd name="T33" fmla="*/ 44 h 197"/>
                <a:gd name="T34" fmla="*/ 43 w 158"/>
                <a:gd name="T35" fmla="*/ 44 h 197"/>
                <a:gd name="T36" fmla="*/ 31 w 158"/>
                <a:gd name="T37" fmla="*/ 40 h 197"/>
                <a:gd name="T38" fmla="*/ 22 w 158"/>
                <a:gd name="T39" fmla="*/ 36 h 197"/>
                <a:gd name="T40" fmla="*/ 12 w 158"/>
                <a:gd name="T41" fmla="*/ 30 h 197"/>
                <a:gd name="T42" fmla="*/ 6 w 158"/>
                <a:gd name="T43" fmla="*/ 22 h 197"/>
                <a:gd name="T44" fmla="*/ 2 w 158"/>
                <a:gd name="T45" fmla="*/ 12 h 197"/>
                <a:gd name="T46" fmla="*/ 0 w 158"/>
                <a:gd name="T47" fmla="*/ 0 h 1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8"/>
                <a:gd name="T73" fmla="*/ 0 h 197"/>
                <a:gd name="T74" fmla="*/ 158 w 158"/>
                <a:gd name="T75" fmla="*/ 197 h 19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8" h="197">
                  <a:moveTo>
                    <a:pt x="158" y="197"/>
                  </a:moveTo>
                  <a:lnTo>
                    <a:pt x="158" y="197"/>
                  </a:lnTo>
                  <a:lnTo>
                    <a:pt x="126" y="179"/>
                  </a:lnTo>
                  <a:lnTo>
                    <a:pt x="112" y="151"/>
                  </a:lnTo>
                  <a:lnTo>
                    <a:pt x="112" y="126"/>
                  </a:lnTo>
                  <a:lnTo>
                    <a:pt x="126" y="108"/>
                  </a:lnTo>
                  <a:lnTo>
                    <a:pt x="116" y="106"/>
                  </a:lnTo>
                  <a:lnTo>
                    <a:pt x="102" y="100"/>
                  </a:lnTo>
                  <a:lnTo>
                    <a:pt x="91" y="92"/>
                  </a:lnTo>
                  <a:lnTo>
                    <a:pt x="79" y="84"/>
                  </a:lnTo>
                  <a:lnTo>
                    <a:pt x="69" y="74"/>
                  </a:lnTo>
                  <a:lnTo>
                    <a:pt x="65" y="64"/>
                  </a:lnTo>
                  <a:lnTo>
                    <a:pt x="63" y="54"/>
                  </a:lnTo>
                  <a:lnTo>
                    <a:pt x="69" y="44"/>
                  </a:lnTo>
                  <a:lnTo>
                    <a:pt x="55" y="44"/>
                  </a:lnTo>
                  <a:lnTo>
                    <a:pt x="43" y="44"/>
                  </a:lnTo>
                  <a:lnTo>
                    <a:pt x="31" y="40"/>
                  </a:lnTo>
                  <a:lnTo>
                    <a:pt x="22" y="36"/>
                  </a:lnTo>
                  <a:lnTo>
                    <a:pt x="12" y="30"/>
                  </a:lnTo>
                  <a:lnTo>
                    <a:pt x="6" y="22"/>
                  </a:lnTo>
                  <a:lnTo>
                    <a:pt x="2" y="12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5" name="Freeform 43"/>
            <p:cNvSpPr>
              <a:spLocks/>
            </p:cNvSpPr>
            <p:nvPr/>
          </p:nvSpPr>
          <p:spPr bwMode="auto">
            <a:xfrm>
              <a:off x="979" y="2632"/>
              <a:ext cx="264" cy="129"/>
            </a:xfrm>
            <a:custGeom>
              <a:avLst/>
              <a:gdLst>
                <a:gd name="T0" fmla="*/ 264 w 264"/>
                <a:gd name="T1" fmla="*/ 22 h 129"/>
                <a:gd name="T2" fmla="*/ 264 w 264"/>
                <a:gd name="T3" fmla="*/ 22 h 129"/>
                <a:gd name="T4" fmla="*/ 241 w 264"/>
                <a:gd name="T5" fmla="*/ 6 h 129"/>
                <a:gd name="T6" fmla="*/ 219 w 264"/>
                <a:gd name="T7" fmla="*/ 0 h 129"/>
                <a:gd name="T8" fmla="*/ 199 w 264"/>
                <a:gd name="T9" fmla="*/ 0 h 129"/>
                <a:gd name="T10" fmla="*/ 182 w 264"/>
                <a:gd name="T11" fmla="*/ 6 h 129"/>
                <a:gd name="T12" fmla="*/ 166 w 264"/>
                <a:gd name="T13" fmla="*/ 18 h 129"/>
                <a:gd name="T14" fmla="*/ 156 w 264"/>
                <a:gd name="T15" fmla="*/ 32 h 129"/>
                <a:gd name="T16" fmla="*/ 150 w 264"/>
                <a:gd name="T17" fmla="*/ 50 h 129"/>
                <a:gd name="T18" fmla="*/ 150 w 264"/>
                <a:gd name="T19" fmla="*/ 68 h 129"/>
                <a:gd name="T20" fmla="*/ 150 w 264"/>
                <a:gd name="T21" fmla="*/ 68 h 129"/>
                <a:gd name="T22" fmla="*/ 132 w 264"/>
                <a:gd name="T23" fmla="*/ 58 h 129"/>
                <a:gd name="T24" fmla="*/ 111 w 264"/>
                <a:gd name="T25" fmla="*/ 56 h 129"/>
                <a:gd name="T26" fmla="*/ 87 w 264"/>
                <a:gd name="T27" fmla="*/ 58 h 129"/>
                <a:gd name="T28" fmla="*/ 65 w 264"/>
                <a:gd name="T29" fmla="*/ 64 h 129"/>
                <a:gd name="T30" fmla="*/ 44 w 264"/>
                <a:gd name="T31" fmla="*/ 76 h 129"/>
                <a:gd name="T32" fmla="*/ 24 w 264"/>
                <a:gd name="T33" fmla="*/ 92 h 129"/>
                <a:gd name="T34" fmla="*/ 10 w 264"/>
                <a:gd name="T35" fmla="*/ 109 h 129"/>
                <a:gd name="T36" fmla="*/ 0 w 264"/>
                <a:gd name="T37" fmla="*/ 129 h 1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4"/>
                <a:gd name="T58" fmla="*/ 0 h 129"/>
                <a:gd name="T59" fmla="*/ 264 w 264"/>
                <a:gd name="T60" fmla="*/ 129 h 1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4" h="129">
                  <a:moveTo>
                    <a:pt x="264" y="22"/>
                  </a:moveTo>
                  <a:lnTo>
                    <a:pt x="264" y="22"/>
                  </a:lnTo>
                  <a:lnTo>
                    <a:pt x="241" y="6"/>
                  </a:lnTo>
                  <a:lnTo>
                    <a:pt x="219" y="0"/>
                  </a:lnTo>
                  <a:lnTo>
                    <a:pt x="199" y="0"/>
                  </a:lnTo>
                  <a:lnTo>
                    <a:pt x="182" y="6"/>
                  </a:lnTo>
                  <a:lnTo>
                    <a:pt x="166" y="18"/>
                  </a:lnTo>
                  <a:lnTo>
                    <a:pt x="156" y="32"/>
                  </a:lnTo>
                  <a:lnTo>
                    <a:pt x="150" y="50"/>
                  </a:lnTo>
                  <a:lnTo>
                    <a:pt x="150" y="68"/>
                  </a:lnTo>
                  <a:lnTo>
                    <a:pt x="132" y="58"/>
                  </a:lnTo>
                  <a:lnTo>
                    <a:pt x="111" y="56"/>
                  </a:lnTo>
                  <a:lnTo>
                    <a:pt x="87" y="58"/>
                  </a:lnTo>
                  <a:lnTo>
                    <a:pt x="65" y="64"/>
                  </a:lnTo>
                  <a:lnTo>
                    <a:pt x="44" y="76"/>
                  </a:lnTo>
                  <a:lnTo>
                    <a:pt x="24" y="92"/>
                  </a:lnTo>
                  <a:lnTo>
                    <a:pt x="10" y="109"/>
                  </a:lnTo>
                  <a:lnTo>
                    <a:pt x="0" y="12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6" name="Freeform 44"/>
            <p:cNvSpPr>
              <a:spLocks/>
            </p:cNvSpPr>
            <p:nvPr/>
          </p:nvSpPr>
          <p:spPr bwMode="auto">
            <a:xfrm>
              <a:off x="975" y="2511"/>
              <a:ext cx="158" cy="97"/>
            </a:xfrm>
            <a:custGeom>
              <a:avLst/>
              <a:gdLst>
                <a:gd name="T0" fmla="*/ 0 w 158"/>
                <a:gd name="T1" fmla="*/ 97 h 97"/>
                <a:gd name="T2" fmla="*/ 0 w 158"/>
                <a:gd name="T3" fmla="*/ 97 h 97"/>
                <a:gd name="T4" fmla="*/ 8 w 158"/>
                <a:gd name="T5" fmla="*/ 81 h 97"/>
                <a:gd name="T6" fmla="*/ 18 w 158"/>
                <a:gd name="T7" fmla="*/ 65 h 97"/>
                <a:gd name="T8" fmla="*/ 32 w 158"/>
                <a:gd name="T9" fmla="*/ 53 h 97"/>
                <a:gd name="T10" fmla="*/ 48 w 158"/>
                <a:gd name="T11" fmla="*/ 45 h 97"/>
                <a:gd name="T12" fmla="*/ 62 w 158"/>
                <a:gd name="T13" fmla="*/ 42 h 97"/>
                <a:gd name="T14" fmla="*/ 77 w 158"/>
                <a:gd name="T15" fmla="*/ 40 h 97"/>
                <a:gd name="T16" fmla="*/ 89 w 158"/>
                <a:gd name="T17" fmla="*/ 43 h 97"/>
                <a:gd name="T18" fmla="*/ 97 w 158"/>
                <a:gd name="T19" fmla="*/ 51 h 97"/>
                <a:gd name="T20" fmla="*/ 97 w 158"/>
                <a:gd name="T21" fmla="*/ 51 h 97"/>
                <a:gd name="T22" fmla="*/ 101 w 158"/>
                <a:gd name="T23" fmla="*/ 40 h 97"/>
                <a:gd name="T24" fmla="*/ 105 w 158"/>
                <a:gd name="T25" fmla="*/ 30 h 97"/>
                <a:gd name="T26" fmla="*/ 111 w 158"/>
                <a:gd name="T27" fmla="*/ 20 h 97"/>
                <a:gd name="T28" fmla="*/ 119 w 158"/>
                <a:gd name="T29" fmla="*/ 12 h 97"/>
                <a:gd name="T30" fmla="*/ 127 w 158"/>
                <a:gd name="T31" fmla="*/ 4 h 97"/>
                <a:gd name="T32" fmla="*/ 136 w 158"/>
                <a:gd name="T33" fmla="*/ 2 h 97"/>
                <a:gd name="T34" fmla="*/ 146 w 158"/>
                <a:gd name="T35" fmla="*/ 0 h 97"/>
                <a:gd name="T36" fmla="*/ 158 w 158"/>
                <a:gd name="T37" fmla="*/ 2 h 9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8"/>
                <a:gd name="T58" fmla="*/ 0 h 97"/>
                <a:gd name="T59" fmla="*/ 158 w 158"/>
                <a:gd name="T60" fmla="*/ 97 h 9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8" h="97">
                  <a:moveTo>
                    <a:pt x="0" y="97"/>
                  </a:moveTo>
                  <a:lnTo>
                    <a:pt x="0" y="97"/>
                  </a:lnTo>
                  <a:lnTo>
                    <a:pt x="8" y="81"/>
                  </a:lnTo>
                  <a:lnTo>
                    <a:pt x="18" y="65"/>
                  </a:lnTo>
                  <a:lnTo>
                    <a:pt x="32" y="53"/>
                  </a:lnTo>
                  <a:lnTo>
                    <a:pt x="48" y="45"/>
                  </a:lnTo>
                  <a:lnTo>
                    <a:pt x="62" y="42"/>
                  </a:lnTo>
                  <a:lnTo>
                    <a:pt x="77" y="40"/>
                  </a:lnTo>
                  <a:lnTo>
                    <a:pt x="89" y="43"/>
                  </a:lnTo>
                  <a:lnTo>
                    <a:pt x="97" y="51"/>
                  </a:lnTo>
                  <a:lnTo>
                    <a:pt x="101" y="40"/>
                  </a:lnTo>
                  <a:lnTo>
                    <a:pt x="105" y="30"/>
                  </a:lnTo>
                  <a:lnTo>
                    <a:pt x="111" y="20"/>
                  </a:lnTo>
                  <a:lnTo>
                    <a:pt x="119" y="12"/>
                  </a:lnTo>
                  <a:lnTo>
                    <a:pt x="127" y="4"/>
                  </a:lnTo>
                  <a:lnTo>
                    <a:pt x="136" y="2"/>
                  </a:lnTo>
                  <a:lnTo>
                    <a:pt x="146" y="0"/>
                  </a:lnTo>
                  <a:lnTo>
                    <a:pt x="158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7" name="Freeform 45"/>
            <p:cNvSpPr>
              <a:spLocks/>
            </p:cNvSpPr>
            <p:nvPr/>
          </p:nvSpPr>
          <p:spPr bwMode="auto">
            <a:xfrm>
              <a:off x="1037" y="2318"/>
              <a:ext cx="208" cy="276"/>
            </a:xfrm>
            <a:custGeom>
              <a:avLst/>
              <a:gdLst>
                <a:gd name="T0" fmla="*/ 112 w 208"/>
                <a:gd name="T1" fmla="*/ 105 h 276"/>
                <a:gd name="T2" fmla="*/ 102 w 208"/>
                <a:gd name="T3" fmla="*/ 101 h 276"/>
                <a:gd name="T4" fmla="*/ 86 w 208"/>
                <a:gd name="T5" fmla="*/ 95 h 276"/>
                <a:gd name="T6" fmla="*/ 69 w 208"/>
                <a:gd name="T7" fmla="*/ 87 h 276"/>
                <a:gd name="T8" fmla="*/ 51 w 208"/>
                <a:gd name="T9" fmla="*/ 77 h 276"/>
                <a:gd name="T10" fmla="*/ 33 w 208"/>
                <a:gd name="T11" fmla="*/ 67 h 276"/>
                <a:gd name="T12" fmla="*/ 17 w 208"/>
                <a:gd name="T13" fmla="*/ 57 h 276"/>
                <a:gd name="T14" fmla="*/ 7 w 208"/>
                <a:gd name="T15" fmla="*/ 50 h 276"/>
                <a:gd name="T16" fmla="*/ 4 w 208"/>
                <a:gd name="T17" fmla="*/ 44 h 276"/>
                <a:gd name="T18" fmla="*/ 2 w 208"/>
                <a:gd name="T19" fmla="*/ 36 h 276"/>
                <a:gd name="T20" fmla="*/ 0 w 208"/>
                <a:gd name="T21" fmla="*/ 16 h 276"/>
                <a:gd name="T22" fmla="*/ 0 w 208"/>
                <a:gd name="T23" fmla="*/ 0 h 276"/>
                <a:gd name="T24" fmla="*/ 7 w 208"/>
                <a:gd name="T25" fmla="*/ 0 h 276"/>
                <a:gd name="T26" fmla="*/ 19 w 208"/>
                <a:gd name="T27" fmla="*/ 10 h 276"/>
                <a:gd name="T28" fmla="*/ 33 w 208"/>
                <a:gd name="T29" fmla="*/ 22 h 276"/>
                <a:gd name="T30" fmla="*/ 51 w 208"/>
                <a:gd name="T31" fmla="*/ 34 h 276"/>
                <a:gd name="T32" fmla="*/ 71 w 208"/>
                <a:gd name="T33" fmla="*/ 46 h 276"/>
                <a:gd name="T34" fmla="*/ 88 w 208"/>
                <a:gd name="T35" fmla="*/ 57 h 276"/>
                <a:gd name="T36" fmla="*/ 106 w 208"/>
                <a:gd name="T37" fmla="*/ 65 h 276"/>
                <a:gd name="T38" fmla="*/ 120 w 208"/>
                <a:gd name="T39" fmla="*/ 73 h 276"/>
                <a:gd name="T40" fmla="*/ 130 w 208"/>
                <a:gd name="T41" fmla="*/ 77 h 276"/>
                <a:gd name="T42" fmla="*/ 143 w 208"/>
                <a:gd name="T43" fmla="*/ 87 h 276"/>
                <a:gd name="T44" fmla="*/ 155 w 208"/>
                <a:gd name="T45" fmla="*/ 101 h 276"/>
                <a:gd name="T46" fmla="*/ 165 w 208"/>
                <a:gd name="T47" fmla="*/ 119 h 276"/>
                <a:gd name="T48" fmla="*/ 167 w 208"/>
                <a:gd name="T49" fmla="*/ 141 h 276"/>
                <a:gd name="T50" fmla="*/ 171 w 208"/>
                <a:gd name="T51" fmla="*/ 169 h 276"/>
                <a:gd name="T52" fmla="*/ 179 w 208"/>
                <a:gd name="T53" fmla="*/ 199 h 276"/>
                <a:gd name="T54" fmla="*/ 189 w 208"/>
                <a:gd name="T55" fmla="*/ 227 h 276"/>
                <a:gd name="T56" fmla="*/ 201 w 208"/>
                <a:gd name="T57" fmla="*/ 246 h 276"/>
                <a:gd name="T58" fmla="*/ 208 w 208"/>
                <a:gd name="T59" fmla="*/ 260 h 276"/>
                <a:gd name="T60" fmla="*/ 208 w 208"/>
                <a:gd name="T61" fmla="*/ 270 h 276"/>
                <a:gd name="T62" fmla="*/ 203 w 208"/>
                <a:gd name="T63" fmla="*/ 274 h 276"/>
                <a:gd name="T64" fmla="*/ 189 w 208"/>
                <a:gd name="T65" fmla="*/ 276 h 276"/>
                <a:gd name="T66" fmla="*/ 175 w 208"/>
                <a:gd name="T67" fmla="*/ 268 h 276"/>
                <a:gd name="T68" fmla="*/ 163 w 208"/>
                <a:gd name="T69" fmla="*/ 252 h 276"/>
                <a:gd name="T70" fmla="*/ 157 w 208"/>
                <a:gd name="T71" fmla="*/ 235 h 276"/>
                <a:gd name="T72" fmla="*/ 155 w 208"/>
                <a:gd name="T73" fmla="*/ 219 h 276"/>
                <a:gd name="T74" fmla="*/ 153 w 208"/>
                <a:gd name="T75" fmla="*/ 205 h 276"/>
                <a:gd name="T76" fmla="*/ 151 w 208"/>
                <a:gd name="T77" fmla="*/ 191 h 276"/>
                <a:gd name="T78" fmla="*/ 145 w 208"/>
                <a:gd name="T79" fmla="*/ 173 h 276"/>
                <a:gd name="T80" fmla="*/ 141 w 208"/>
                <a:gd name="T81" fmla="*/ 151 h 276"/>
                <a:gd name="T82" fmla="*/ 139 w 208"/>
                <a:gd name="T83" fmla="*/ 137 h 276"/>
                <a:gd name="T84" fmla="*/ 134 w 208"/>
                <a:gd name="T85" fmla="*/ 123 h 276"/>
                <a:gd name="T86" fmla="*/ 124 w 208"/>
                <a:gd name="T87" fmla="*/ 111 h 276"/>
                <a:gd name="T88" fmla="*/ 112 w 208"/>
                <a:gd name="T89" fmla="*/ 105 h 27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8"/>
                <a:gd name="T136" fmla="*/ 0 h 276"/>
                <a:gd name="T137" fmla="*/ 208 w 208"/>
                <a:gd name="T138" fmla="*/ 276 h 27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8" h="276">
                  <a:moveTo>
                    <a:pt x="112" y="105"/>
                  </a:moveTo>
                  <a:lnTo>
                    <a:pt x="102" y="101"/>
                  </a:lnTo>
                  <a:lnTo>
                    <a:pt x="86" y="95"/>
                  </a:lnTo>
                  <a:lnTo>
                    <a:pt x="69" y="87"/>
                  </a:lnTo>
                  <a:lnTo>
                    <a:pt x="51" y="77"/>
                  </a:lnTo>
                  <a:lnTo>
                    <a:pt x="33" y="67"/>
                  </a:lnTo>
                  <a:lnTo>
                    <a:pt x="17" y="57"/>
                  </a:lnTo>
                  <a:lnTo>
                    <a:pt x="7" y="50"/>
                  </a:lnTo>
                  <a:lnTo>
                    <a:pt x="4" y="44"/>
                  </a:lnTo>
                  <a:lnTo>
                    <a:pt x="2" y="3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9" y="10"/>
                  </a:lnTo>
                  <a:lnTo>
                    <a:pt x="33" y="22"/>
                  </a:lnTo>
                  <a:lnTo>
                    <a:pt x="51" y="34"/>
                  </a:lnTo>
                  <a:lnTo>
                    <a:pt x="71" y="46"/>
                  </a:lnTo>
                  <a:lnTo>
                    <a:pt x="88" y="57"/>
                  </a:lnTo>
                  <a:lnTo>
                    <a:pt x="106" y="65"/>
                  </a:lnTo>
                  <a:lnTo>
                    <a:pt x="120" y="73"/>
                  </a:lnTo>
                  <a:lnTo>
                    <a:pt x="130" y="77"/>
                  </a:lnTo>
                  <a:lnTo>
                    <a:pt x="143" y="87"/>
                  </a:lnTo>
                  <a:lnTo>
                    <a:pt x="155" y="101"/>
                  </a:lnTo>
                  <a:lnTo>
                    <a:pt x="165" y="119"/>
                  </a:lnTo>
                  <a:lnTo>
                    <a:pt x="167" y="141"/>
                  </a:lnTo>
                  <a:lnTo>
                    <a:pt x="171" y="169"/>
                  </a:lnTo>
                  <a:lnTo>
                    <a:pt x="179" y="199"/>
                  </a:lnTo>
                  <a:lnTo>
                    <a:pt x="189" y="227"/>
                  </a:lnTo>
                  <a:lnTo>
                    <a:pt x="201" y="246"/>
                  </a:lnTo>
                  <a:lnTo>
                    <a:pt x="208" y="260"/>
                  </a:lnTo>
                  <a:lnTo>
                    <a:pt x="208" y="270"/>
                  </a:lnTo>
                  <a:lnTo>
                    <a:pt x="203" y="274"/>
                  </a:lnTo>
                  <a:lnTo>
                    <a:pt x="189" y="276"/>
                  </a:lnTo>
                  <a:lnTo>
                    <a:pt x="175" y="268"/>
                  </a:lnTo>
                  <a:lnTo>
                    <a:pt x="163" y="252"/>
                  </a:lnTo>
                  <a:lnTo>
                    <a:pt x="157" y="235"/>
                  </a:lnTo>
                  <a:lnTo>
                    <a:pt x="155" y="219"/>
                  </a:lnTo>
                  <a:lnTo>
                    <a:pt x="153" y="205"/>
                  </a:lnTo>
                  <a:lnTo>
                    <a:pt x="151" y="191"/>
                  </a:lnTo>
                  <a:lnTo>
                    <a:pt x="145" y="173"/>
                  </a:lnTo>
                  <a:lnTo>
                    <a:pt x="141" y="151"/>
                  </a:lnTo>
                  <a:lnTo>
                    <a:pt x="139" y="137"/>
                  </a:lnTo>
                  <a:lnTo>
                    <a:pt x="134" y="123"/>
                  </a:lnTo>
                  <a:lnTo>
                    <a:pt x="124" y="111"/>
                  </a:lnTo>
                  <a:lnTo>
                    <a:pt x="112" y="10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FFFF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8" name="Freeform 46"/>
            <p:cNvSpPr>
              <a:spLocks/>
            </p:cNvSpPr>
            <p:nvPr/>
          </p:nvSpPr>
          <p:spPr bwMode="auto">
            <a:xfrm>
              <a:off x="1121" y="2213"/>
              <a:ext cx="73" cy="245"/>
            </a:xfrm>
            <a:custGeom>
              <a:avLst/>
              <a:gdLst>
                <a:gd name="T0" fmla="*/ 4 w 73"/>
                <a:gd name="T1" fmla="*/ 245 h 245"/>
                <a:gd name="T2" fmla="*/ 4 w 73"/>
                <a:gd name="T3" fmla="*/ 245 h 245"/>
                <a:gd name="T4" fmla="*/ 0 w 73"/>
                <a:gd name="T5" fmla="*/ 225 h 245"/>
                <a:gd name="T6" fmla="*/ 0 w 73"/>
                <a:gd name="T7" fmla="*/ 209 h 245"/>
                <a:gd name="T8" fmla="*/ 4 w 73"/>
                <a:gd name="T9" fmla="*/ 193 h 245"/>
                <a:gd name="T10" fmla="*/ 12 w 73"/>
                <a:gd name="T11" fmla="*/ 181 h 245"/>
                <a:gd name="T12" fmla="*/ 22 w 73"/>
                <a:gd name="T13" fmla="*/ 171 h 245"/>
                <a:gd name="T14" fmla="*/ 34 w 73"/>
                <a:gd name="T15" fmla="*/ 165 h 245"/>
                <a:gd name="T16" fmla="*/ 46 w 73"/>
                <a:gd name="T17" fmla="*/ 163 h 245"/>
                <a:gd name="T18" fmla="*/ 55 w 73"/>
                <a:gd name="T19" fmla="*/ 165 h 245"/>
                <a:gd name="T20" fmla="*/ 55 w 73"/>
                <a:gd name="T21" fmla="*/ 165 h 245"/>
                <a:gd name="T22" fmla="*/ 48 w 73"/>
                <a:gd name="T23" fmla="*/ 141 h 245"/>
                <a:gd name="T24" fmla="*/ 48 w 73"/>
                <a:gd name="T25" fmla="*/ 114 h 245"/>
                <a:gd name="T26" fmla="*/ 54 w 73"/>
                <a:gd name="T27" fmla="*/ 90 h 245"/>
                <a:gd name="T28" fmla="*/ 73 w 73"/>
                <a:gd name="T29" fmla="*/ 80 h 245"/>
                <a:gd name="T30" fmla="*/ 73 w 73"/>
                <a:gd name="T31" fmla="*/ 80 h 245"/>
                <a:gd name="T32" fmla="*/ 59 w 73"/>
                <a:gd name="T33" fmla="*/ 60 h 245"/>
                <a:gd name="T34" fmla="*/ 52 w 73"/>
                <a:gd name="T35" fmla="*/ 38 h 245"/>
                <a:gd name="T36" fmla="*/ 54 w 73"/>
                <a:gd name="T37" fmla="*/ 18 h 245"/>
                <a:gd name="T38" fmla="*/ 67 w 73"/>
                <a:gd name="T39" fmla="*/ 0 h 2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3"/>
                <a:gd name="T61" fmla="*/ 0 h 245"/>
                <a:gd name="T62" fmla="*/ 73 w 73"/>
                <a:gd name="T63" fmla="*/ 245 h 2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3" h="245">
                  <a:moveTo>
                    <a:pt x="4" y="245"/>
                  </a:moveTo>
                  <a:lnTo>
                    <a:pt x="4" y="245"/>
                  </a:lnTo>
                  <a:lnTo>
                    <a:pt x="0" y="225"/>
                  </a:lnTo>
                  <a:lnTo>
                    <a:pt x="0" y="209"/>
                  </a:lnTo>
                  <a:lnTo>
                    <a:pt x="4" y="193"/>
                  </a:lnTo>
                  <a:lnTo>
                    <a:pt x="12" y="181"/>
                  </a:lnTo>
                  <a:lnTo>
                    <a:pt x="22" y="171"/>
                  </a:lnTo>
                  <a:lnTo>
                    <a:pt x="34" y="165"/>
                  </a:lnTo>
                  <a:lnTo>
                    <a:pt x="46" y="163"/>
                  </a:lnTo>
                  <a:lnTo>
                    <a:pt x="55" y="165"/>
                  </a:lnTo>
                  <a:lnTo>
                    <a:pt x="48" y="141"/>
                  </a:lnTo>
                  <a:lnTo>
                    <a:pt x="48" y="114"/>
                  </a:lnTo>
                  <a:lnTo>
                    <a:pt x="54" y="90"/>
                  </a:lnTo>
                  <a:lnTo>
                    <a:pt x="73" y="80"/>
                  </a:lnTo>
                  <a:lnTo>
                    <a:pt x="59" y="60"/>
                  </a:lnTo>
                  <a:lnTo>
                    <a:pt x="52" y="38"/>
                  </a:lnTo>
                  <a:lnTo>
                    <a:pt x="54" y="18"/>
                  </a:lnTo>
                  <a:lnTo>
                    <a:pt x="67" y="0"/>
                  </a:lnTo>
                </a:path>
              </a:pathLst>
            </a:cu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09" name="Freeform 47"/>
            <p:cNvSpPr>
              <a:spLocks/>
            </p:cNvSpPr>
            <p:nvPr/>
          </p:nvSpPr>
          <p:spPr bwMode="auto">
            <a:xfrm>
              <a:off x="690" y="2356"/>
              <a:ext cx="106" cy="329"/>
            </a:xfrm>
            <a:custGeom>
              <a:avLst/>
              <a:gdLst>
                <a:gd name="T0" fmla="*/ 90 w 106"/>
                <a:gd name="T1" fmla="*/ 46 h 329"/>
                <a:gd name="T2" fmla="*/ 104 w 106"/>
                <a:gd name="T3" fmla="*/ 46 h 329"/>
                <a:gd name="T4" fmla="*/ 106 w 106"/>
                <a:gd name="T5" fmla="*/ 40 h 329"/>
                <a:gd name="T6" fmla="*/ 102 w 106"/>
                <a:gd name="T7" fmla="*/ 30 h 329"/>
                <a:gd name="T8" fmla="*/ 98 w 106"/>
                <a:gd name="T9" fmla="*/ 18 h 329"/>
                <a:gd name="T10" fmla="*/ 96 w 106"/>
                <a:gd name="T11" fmla="*/ 8 h 329"/>
                <a:gd name="T12" fmla="*/ 94 w 106"/>
                <a:gd name="T13" fmla="*/ 0 h 329"/>
                <a:gd name="T14" fmla="*/ 86 w 106"/>
                <a:gd name="T15" fmla="*/ 0 h 329"/>
                <a:gd name="T16" fmla="*/ 67 w 106"/>
                <a:gd name="T17" fmla="*/ 16 h 329"/>
                <a:gd name="T18" fmla="*/ 57 w 106"/>
                <a:gd name="T19" fmla="*/ 28 h 329"/>
                <a:gd name="T20" fmla="*/ 47 w 106"/>
                <a:gd name="T21" fmla="*/ 42 h 329"/>
                <a:gd name="T22" fmla="*/ 37 w 106"/>
                <a:gd name="T23" fmla="*/ 60 h 329"/>
                <a:gd name="T24" fmla="*/ 29 w 106"/>
                <a:gd name="T25" fmla="*/ 78 h 329"/>
                <a:gd name="T26" fmla="*/ 21 w 106"/>
                <a:gd name="T27" fmla="*/ 94 h 329"/>
                <a:gd name="T28" fmla="*/ 14 w 106"/>
                <a:gd name="T29" fmla="*/ 110 h 329"/>
                <a:gd name="T30" fmla="*/ 8 w 106"/>
                <a:gd name="T31" fmla="*/ 122 h 329"/>
                <a:gd name="T32" fmla="*/ 4 w 106"/>
                <a:gd name="T33" fmla="*/ 130 h 329"/>
                <a:gd name="T34" fmla="*/ 0 w 106"/>
                <a:gd name="T35" fmla="*/ 140 h 329"/>
                <a:gd name="T36" fmla="*/ 0 w 106"/>
                <a:gd name="T37" fmla="*/ 153 h 329"/>
                <a:gd name="T38" fmla="*/ 4 w 106"/>
                <a:gd name="T39" fmla="*/ 167 h 329"/>
                <a:gd name="T40" fmla="*/ 12 w 106"/>
                <a:gd name="T41" fmla="*/ 181 h 329"/>
                <a:gd name="T42" fmla="*/ 21 w 106"/>
                <a:gd name="T43" fmla="*/ 201 h 329"/>
                <a:gd name="T44" fmla="*/ 33 w 106"/>
                <a:gd name="T45" fmla="*/ 227 h 329"/>
                <a:gd name="T46" fmla="*/ 41 w 106"/>
                <a:gd name="T47" fmla="*/ 253 h 329"/>
                <a:gd name="T48" fmla="*/ 43 w 106"/>
                <a:gd name="T49" fmla="*/ 269 h 329"/>
                <a:gd name="T50" fmla="*/ 39 w 106"/>
                <a:gd name="T51" fmla="*/ 285 h 329"/>
                <a:gd name="T52" fmla="*/ 37 w 106"/>
                <a:gd name="T53" fmla="*/ 299 h 329"/>
                <a:gd name="T54" fmla="*/ 35 w 106"/>
                <a:gd name="T55" fmla="*/ 313 h 329"/>
                <a:gd name="T56" fmla="*/ 33 w 106"/>
                <a:gd name="T57" fmla="*/ 319 h 329"/>
                <a:gd name="T58" fmla="*/ 39 w 106"/>
                <a:gd name="T59" fmla="*/ 329 h 329"/>
                <a:gd name="T60" fmla="*/ 51 w 106"/>
                <a:gd name="T61" fmla="*/ 329 h 329"/>
                <a:gd name="T62" fmla="*/ 67 w 106"/>
                <a:gd name="T63" fmla="*/ 323 h 329"/>
                <a:gd name="T64" fmla="*/ 79 w 106"/>
                <a:gd name="T65" fmla="*/ 307 h 329"/>
                <a:gd name="T66" fmla="*/ 81 w 106"/>
                <a:gd name="T67" fmla="*/ 295 h 329"/>
                <a:gd name="T68" fmla="*/ 77 w 106"/>
                <a:gd name="T69" fmla="*/ 275 h 329"/>
                <a:gd name="T70" fmla="*/ 69 w 106"/>
                <a:gd name="T71" fmla="*/ 247 h 329"/>
                <a:gd name="T72" fmla="*/ 57 w 106"/>
                <a:gd name="T73" fmla="*/ 209 h 329"/>
                <a:gd name="T74" fmla="*/ 47 w 106"/>
                <a:gd name="T75" fmla="*/ 187 h 329"/>
                <a:gd name="T76" fmla="*/ 39 w 106"/>
                <a:gd name="T77" fmla="*/ 169 h 329"/>
                <a:gd name="T78" fmla="*/ 33 w 106"/>
                <a:gd name="T79" fmla="*/ 152 h 329"/>
                <a:gd name="T80" fmla="*/ 37 w 106"/>
                <a:gd name="T81" fmla="*/ 130 h 329"/>
                <a:gd name="T82" fmla="*/ 45 w 106"/>
                <a:gd name="T83" fmla="*/ 108 h 329"/>
                <a:gd name="T84" fmla="*/ 55 w 106"/>
                <a:gd name="T85" fmla="*/ 86 h 329"/>
                <a:gd name="T86" fmla="*/ 65 w 106"/>
                <a:gd name="T87" fmla="*/ 68 h 329"/>
                <a:gd name="T88" fmla="*/ 71 w 106"/>
                <a:gd name="T89" fmla="*/ 54 h 329"/>
                <a:gd name="T90" fmla="*/ 77 w 106"/>
                <a:gd name="T91" fmla="*/ 48 h 329"/>
                <a:gd name="T92" fmla="*/ 84 w 106"/>
                <a:gd name="T93" fmla="*/ 46 h 329"/>
                <a:gd name="T94" fmla="*/ 88 w 106"/>
                <a:gd name="T95" fmla="*/ 46 h 329"/>
                <a:gd name="T96" fmla="*/ 90 w 106"/>
                <a:gd name="T97" fmla="*/ 46 h 32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6"/>
                <a:gd name="T148" fmla="*/ 0 h 329"/>
                <a:gd name="T149" fmla="*/ 106 w 106"/>
                <a:gd name="T150" fmla="*/ 329 h 32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6" h="329">
                  <a:moveTo>
                    <a:pt x="90" y="46"/>
                  </a:moveTo>
                  <a:lnTo>
                    <a:pt x="104" y="46"/>
                  </a:lnTo>
                  <a:lnTo>
                    <a:pt x="106" y="40"/>
                  </a:lnTo>
                  <a:lnTo>
                    <a:pt x="102" y="30"/>
                  </a:lnTo>
                  <a:lnTo>
                    <a:pt x="98" y="18"/>
                  </a:lnTo>
                  <a:lnTo>
                    <a:pt x="96" y="8"/>
                  </a:lnTo>
                  <a:lnTo>
                    <a:pt x="94" y="0"/>
                  </a:lnTo>
                  <a:lnTo>
                    <a:pt x="86" y="0"/>
                  </a:lnTo>
                  <a:lnTo>
                    <a:pt x="67" y="16"/>
                  </a:lnTo>
                  <a:lnTo>
                    <a:pt x="57" y="28"/>
                  </a:lnTo>
                  <a:lnTo>
                    <a:pt x="47" y="42"/>
                  </a:lnTo>
                  <a:lnTo>
                    <a:pt x="37" y="60"/>
                  </a:lnTo>
                  <a:lnTo>
                    <a:pt x="29" y="78"/>
                  </a:lnTo>
                  <a:lnTo>
                    <a:pt x="21" y="94"/>
                  </a:lnTo>
                  <a:lnTo>
                    <a:pt x="14" y="110"/>
                  </a:lnTo>
                  <a:lnTo>
                    <a:pt x="8" y="122"/>
                  </a:lnTo>
                  <a:lnTo>
                    <a:pt x="4" y="130"/>
                  </a:lnTo>
                  <a:lnTo>
                    <a:pt x="0" y="140"/>
                  </a:lnTo>
                  <a:lnTo>
                    <a:pt x="0" y="153"/>
                  </a:lnTo>
                  <a:lnTo>
                    <a:pt x="4" y="167"/>
                  </a:lnTo>
                  <a:lnTo>
                    <a:pt x="12" y="181"/>
                  </a:lnTo>
                  <a:lnTo>
                    <a:pt x="21" y="201"/>
                  </a:lnTo>
                  <a:lnTo>
                    <a:pt x="33" y="227"/>
                  </a:lnTo>
                  <a:lnTo>
                    <a:pt x="41" y="253"/>
                  </a:lnTo>
                  <a:lnTo>
                    <a:pt x="43" y="269"/>
                  </a:lnTo>
                  <a:lnTo>
                    <a:pt x="39" y="285"/>
                  </a:lnTo>
                  <a:lnTo>
                    <a:pt x="37" y="299"/>
                  </a:lnTo>
                  <a:lnTo>
                    <a:pt x="35" y="313"/>
                  </a:lnTo>
                  <a:lnTo>
                    <a:pt x="33" y="319"/>
                  </a:lnTo>
                  <a:lnTo>
                    <a:pt x="39" y="329"/>
                  </a:lnTo>
                  <a:lnTo>
                    <a:pt x="51" y="329"/>
                  </a:lnTo>
                  <a:lnTo>
                    <a:pt x="67" y="323"/>
                  </a:lnTo>
                  <a:lnTo>
                    <a:pt x="79" y="307"/>
                  </a:lnTo>
                  <a:lnTo>
                    <a:pt x="81" y="295"/>
                  </a:lnTo>
                  <a:lnTo>
                    <a:pt x="77" y="275"/>
                  </a:lnTo>
                  <a:lnTo>
                    <a:pt x="69" y="247"/>
                  </a:lnTo>
                  <a:lnTo>
                    <a:pt x="57" y="209"/>
                  </a:lnTo>
                  <a:lnTo>
                    <a:pt x="47" y="187"/>
                  </a:lnTo>
                  <a:lnTo>
                    <a:pt x="39" y="169"/>
                  </a:lnTo>
                  <a:lnTo>
                    <a:pt x="33" y="152"/>
                  </a:lnTo>
                  <a:lnTo>
                    <a:pt x="37" y="130"/>
                  </a:lnTo>
                  <a:lnTo>
                    <a:pt x="45" y="108"/>
                  </a:lnTo>
                  <a:lnTo>
                    <a:pt x="55" y="86"/>
                  </a:lnTo>
                  <a:lnTo>
                    <a:pt x="65" y="68"/>
                  </a:lnTo>
                  <a:lnTo>
                    <a:pt x="71" y="54"/>
                  </a:lnTo>
                  <a:lnTo>
                    <a:pt x="77" y="48"/>
                  </a:lnTo>
                  <a:lnTo>
                    <a:pt x="84" y="46"/>
                  </a:lnTo>
                  <a:lnTo>
                    <a:pt x="88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0" name="Freeform 48"/>
            <p:cNvSpPr>
              <a:spLocks/>
            </p:cNvSpPr>
            <p:nvPr/>
          </p:nvSpPr>
          <p:spPr bwMode="auto">
            <a:xfrm>
              <a:off x="828" y="2032"/>
              <a:ext cx="159" cy="141"/>
            </a:xfrm>
            <a:custGeom>
              <a:avLst/>
              <a:gdLst>
                <a:gd name="T0" fmla="*/ 134 w 159"/>
                <a:gd name="T1" fmla="*/ 139 h 141"/>
                <a:gd name="T2" fmla="*/ 140 w 159"/>
                <a:gd name="T3" fmla="*/ 141 h 141"/>
                <a:gd name="T4" fmla="*/ 146 w 159"/>
                <a:gd name="T5" fmla="*/ 141 h 141"/>
                <a:gd name="T6" fmla="*/ 151 w 159"/>
                <a:gd name="T7" fmla="*/ 139 h 141"/>
                <a:gd name="T8" fmla="*/ 157 w 159"/>
                <a:gd name="T9" fmla="*/ 133 h 141"/>
                <a:gd name="T10" fmla="*/ 159 w 159"/>
                <a:gd name="T11" fmla="*/ 125 h 141"/>
                <a:gd name="T12" fmla="*/ 159 w 159"/>
                <a:gd name="T13" fmla="*/ 118 h 141"/>
                <a:gd name="T14" fmla="*/ 155 w 159"/>
                <a:gd name="T15" fmla="*/ 110 h 141"/>
                <a:gd name="T16" fmla="*/ 149 w 159"/>
                <a:gd name="T17" fmla="*/ 104 h 141"/>
                <a:gd name="T18" fmla="*/ 157 w 159"/>
                <a:gd name="T19" fmla="*/ 92 h 141"/>
                <a:gd name="T20" fmla="*/ 159 w 159"/>
                <a:gd name="T21" fmla="*/ 76 h 141"/>
                <a:gd name="T22" fmla="*/ 157 w 159"/>
                <a:gd name="T23" fmla="*/ 60 h 141"/>
                <a:gd name="T24" fmla="*/ 153 w 159"/>
                <a:gd name="T25" fmla="*/ 44 h 141"/>
                <a:gd name="T26" fmla="*/ 149 w 159"/>
                <a:gd name="T27" fmla="*/ 36 h 141"/>
                <a:gd name="T28" fmla="*/ 146 w 159"/>
                <a:gd name="T29" fmla="*/ 28 h 141"/>
                <a:gd name="T30" fmla="*/ 138 w 159"/>
                <a:gd name="T31" fmla="*/ 22 h 141"/>
                <a:gd name="T32" fmla="*/ 130 w 159"/>
                <a:gd name="T33" fmla="*/ 14 h 141"/>
                <a:gd name="T34" fmla="*/ 120 w 159"/>
                <a:gd name="T35" fmla="*/ 8 h 141"/>
                <a:gd name="T36" fmla="*/ 108 w 159"/>
                <a:gd name="T37" fmla="*/ 4 h 141"/>
                <a:gd name="T38" fmla="*/ 94 w 159"/>
                <a:gd name="T39" fmla="*/ 2 h 141"/>
                <a:gd name="T40" fmla="*/ 79 w 159"/>
                <a:gd name="T41" fmla="*/ 0 h 141"/>
                <a:gd name="T42" fmla="*/ 65 w 159"/>
                <a:gd name="T43" fmla="*/ 2 h 141"/>
                <a:gd name="T44" fmla="*/ 51 w 159"/>
                <a:gd name="T45" fmla="*/ 4 h 141"/>
                <a:gd name="T46" fmla="*/ 39 w 159"/>
                <a:gd name="T47" fmla="*/ 8 h 141"/>
                <a:gd name="T48" fmla="*/ 29 w 159"/>
                <a:gd name="T49" fmla="*/ 14 h 141"/>
                <a:gd name="T50" fmla="*/ 19 w 159"/>
                <a:gd name="T51" fmla="*/ 22 h 141"/>
                <a:gd name="T52" fmla="*/ 13 w 159"/>
                <a:gd name="T53" fmla="*/ 28 h 141"/>
                <a:gd name="T54" fmla="*/ 10 w 159"/>
                <a:gd name="T55" fmla="*/ 36 h 141"/>
                <a:gd name="T56" fmla="*/ 6 w 159"/>
                <a:gd name="T57" fmla="*/ 44 h 141"/>
                <a:gd name="T58" fmla="*/ 2 w 159"/>
                <a:gd name="T59" fmla="*/ 60 h 141"/>
                <a:gd name="T60" fmla="*/ 0 w 159"/>
                <a:gd name="T61" fmla="*/ 76 h 141"/>
                <a:gd name="T62" fmla="*/ 2 w 159"/>
                <a:gd name="T63" fmla="*/ 92 h 141"/>
                <a:gd name="T64" fmla="*/ 10 w 159"/>
                <a:gd name="T65" fmla="*/ 104 h 141"/>
                <a:gd name="T66" fmla="*/ 4 w 159"/>
                <a:gd name="T67" fmla="*/ 110 h 141"/>
                <a:gd name="T68" fmla="*/ 0 w 159"/>
                <a:gd name="T69" fmla="*/ 118 h 141"/>
                <a:gd name="T70" fmla="*/ 0 w 159"/>
                <a:gd name="T71" fmla="*/ 125 h 141"/>
                <a:gd name="T72" fmla="*/ 2 w 159"/>
                <a:gd name="T73" fmla="*/ 133 h 141"/>
                <a:gd name="T74" fmla="*/ 8 w 159"/>
                <a:gd name="T75" fmla="*/ 139 h 141"/>
                <a:gd name="T76" fmla="*/ 13 w 159"/>
                <a:gd name="T77" fmla="*/ 141 h 141"/>
                <a:gd name="T78" fmla="*/ 17 w 159"/>
                <a:gd name="T79" fmla="*/ 141 h 141"/>
                <a:gd name="T80" fmla="*/ 23 w 159"/>
                <a:gd name="T81" fmla="*/ 139 h 141"/>
                <a:gd name="T82" fmla="*/ 37 w 159"/>
                <a:gd name="T83" fmla="*/ 131 h 141"/>
                <a:gd name="T84" fmla="*/ 51 w 159"/>
                <a:gd name="T85" fmla="*/ 127 h 141"/>
                <a:gd name="T86" fmla="*/ 67 w 159"/>
                <a:gd name="T87" fmla="*/ 125 h 141"/>
                <a:gd name="T88" fmla="*/ 82 w 159"/>
                <a:gd name="T89" fmla="*/ 123 h 141"/>
                <a:gd name="T90" fmla="*/ 96 w 159"/>
                <a:gd name="T91" fmla="*/ 125 h 141"/>
                <a:gd name="T92" fmla="*/ 110 w 159"/>
                <a:gd name="T93" fmla="*/ 129 h 141"/>
                <a:gd name="T94" fmla="*/ 124 w 159"/>
                <a:gd name="T95" fmla="*/ 133 h 141"/>
                <a:gd name="T96" fmla="*/ 134 w 159"/>
                <a:gd name="T97" fmla="*/ 139 h 1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59"/>
                <a:gd name="T148" fmla="*/ 0 h 141"/>
                <a:gd name="T149" fmla="*/ 159 w 159"/>
                <a:gd name="T150" fmla="*/ 141 h 1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59" h="141">
                  <a:moveTo>
                    <a:pt x="134" y="139"/>
                  </a:moveTo>
                  <a:lnTo>
                    <a:pt x="140" y="141"/>
                  </a:lnTo>
                  <a:lnTo>
                    <a:pt x="146" y="141"/>
                  </a:lnTo>
                  <a:lnTo>
                    <a:pt x="151" y="139"/>
                  </a:lnTo>
                  <a:lnTo>
                    <a:pt x="157" y="133"/>
                  </a:lnTo>
                  <a:lnTo>
                    <a:pt x="159" y="125"/>
                  </a:lnTo>
                  <a:lnTo>
                    <a:pt x="159" y="118"/>
                  </a:lnTo>
                  <a:lnTo>
                    <a:pt x="155" y="110"/>
                  </a:lnTo>
                  <a:lnTo>
                    <a:pt x="149" y="104"/>
                  </a:lnTo>
                  <a:lnTo>
                    <a:pt x="157" y="92"/>
                  </a:lnTo>
                  <a:lnTo>
                    <a:pt x="159" y="76"/>
                  </a:lnTo>
                  <a:lnTo>
                    <a:pt x="157" y="60"/>
                  </a:lnTo>
                  <a:lnTo>
                    <a:pt x="153" y="44"/>
                  </a:lnTo>
                  <a:lnTo>
                    <a:pt x="149" y="36"/>
                  </a:lnTo>
                  <a:lnTo>
                    <a:pt x="146" y="28"/>
                  </a:lnTo>
                  <a:lnTo>
                    <a:pt x="138" y="22"/>
                  </a:lnTo>
                  <a:lnTo>
                    <a:pt x="130" y="14"/>
                  </a:lnTo>
                  <a:lnTo>
                    <a:pt x="120" y="8"/>
                  </a:lnTo>
                  <a:lnTo>
                    <a:pt x="108" y="4"/>
                  </a:lnTo>
                  <a:lnTo>
                    <a:pt x="94" y="2"/>
                  </a:lnTo>
                  <a:lnTo>
                    <a:pt x="79" y="0"/>
                  </a:lnTo>
                  <a:lnTo>
                    <a:pt x="65" y="2"/>
                  </a:lnTo>
                  <a:lnTo>
                    <a:pt x="51" y="4"/>
                  </a:lnTo>
                  <a:lnTo>
                    <a:pt x="39" y="8"/>
                  </a:lnTo>
                  <a:lnTo>
                    <a:pt x="29" y="14"/>
                  </a:lnTo>
                  <a:lnTo>
                    <a:pt x="19" y="22"/>
                  </a:lnTo>
                  <a:lnTo>
                    <a:pt x="13" y="28"/>
                  </a:lnTo>
                  <a:lnTo>
                    <a:pt x="10" y="36"/>
                  </a:lnTo>
                  <a:lnTo>
                    <a:pt x="6" y="44"/>
                  </a:lnTo>
                  <a:lnTo>
                    <a:pt x="2" y="60"/>
                  </a:lnTo>
                  <a:lnTo>
                    <a:pt x="0" y="76"/>
                  </a:lnTo>
                  <a:lnTo>
                    <a:pt x="2" y="92"/>
                  </a:lnTo>
                  <a:lnTo>
                    <a:pt x="10" y="104"/>
                  </a:lnTo>
                  <a:lnTo>
                    <a:pt x="4" y="110"/>
                  </a:lnTo>
                  <a:lnTo>
                    <a:pt x="0" y="118"/>
                  </a:lnTo>
                  <a:lnTo>
                    <a:pt x="0" y="125"/>
                  </a:lnTo>
                  <a:lnTo>
                    <a:pt x="2" y="133"/>
                  </a:lnTo>
                  <a:lnTo>
                    <a:pt x="8" y="139"/>
                  </a:lnTo>
                  <a:lnTo>
                    <a:pt x="13" y="141"/>
                  </a:lnTo>
                  <a:lnTo>
                    <a:pt x="17" y="141"/>
                  </a:lnTo>
                  <a:lnTo>
                    <a:pt x="23" y="139"/>
                  </a:lnTo>
                  <a:lnTo>
                    <a:pt x="37" y="131"/>
                  </a:lnTo>
                  <a:lnTo>
                    <a:pt x="51" y="127"/>
                  </a:lnTo>
                  <a:lnTo>
                    <a:pt x="67" y="125"/>
                  </a:lnTo>
                  <a:lnTo>
                    <a:pt x="82" y="123"/>
                  </a:lnTo>
                  <a:lnTo>
                    <a:pt x="96" y="125"/>
                  </a:lnTo>
                  <a:lnTo>
                    <a:pt x="110" y="129"/>
                  </a:lnTo>
                  <a:lnTo>
                    <a:pt x="124" y="133"/>
                  </a:lnTo>
                  <a:lnTo>
                    <a:pt x="134" y="13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1" name="Freeform 49"/>
            <p:cNvSpPr>
              <a:spLocks/>
            </p:cNvSpPr>
            <p:nvPr/>
          </p:nvSpPr>
          <p:spPr bwMode="auto">
            <a:xfrm>
              <a:off x="723" y="1867"/>
              <a:ext cx="105" cy="330"/>
            </a:xfrm>
            <a:custGeom>
              <a:avLst/>
              <a:gdLst>
                <a:gd name="T0" fmla="*/ 83 w 105"/>
                <a:gd name="T1" fmla="*/ 312 h 330"/>
                <a:gd name="T2" fmla="*/ 73 w 105"/>
                <a:gd name="T3" fmla="*/ 324 h 330"/>
                <a:gd name="T4" fmla="*/ 63 w 105"/>
                <a:gd name="T5" fmla="*/ 330 h 330"/>
                <a:gd name="T6" fmla="*/ 53 w 105"/>
                <a:gd name="T7" fmla="*/ 330 h 330"/>
                <a:gd name="T8" fmla="*/ 44 w 105"/>
                <a:gd name="T9" fmla="*/ 314 h 330"/>
                <a:gd name="T10" fmla="*/ 32 w 105"/>
                <a:gd name="T11" fmla="*/ 284 h 330"/>
                <a:gd name="T12" fmla="*/ 20 w 105"/>
                <a:gd name="T13" fmla="*/ 247 h 330"/>
                <a:gd name="T14" fmla="*/ 8 w 105"/>
                <a:gd name="T15" fmla="*/ 213 h 330"/>
                <a:gd name="T16" fmla="*/ 2 w 105"/>
                <a:gd name="T17" fmla="*/ 193 h 330"/>
                <a:gd name="T18" fmla="*/ 0 w 105"/>
                <a:gd name="T19" fmla="*/ 181 h 330"/>
                <a:gd name="T20" fmla="*/ 2 w 105"/>
                <a:gd name="T21" fmla="*/ 167 h 330"/>
                <a:gd name="T22" fmla="*/ 8 w 105"/>
                <a:gd name="T23" fmla="*/ 153 h 330"/>
                <a:gd name="T24" fmla="*/ 18 w 105"/>
                <a:gd name="T25" fmla="*/ 139 h 330"/>
                <a:gd name="T26" fmla="*/ 32 w 105"/>
                <a:gd name="T27" fmla="*/ 121 h 330"/>
                <a:gd name="T28" fmla="*/ 48 w 105"/>
                <a:gd name="T29" fmla="*/ 98 h 330"/>
                <a:gd name="T30" fmla="*/ 59 w 105"/>
                <a:gd name="T31" fmla="*/ 74 h 330"/>
                <a:gd name="T32" fmla="*/ 63 w 105"/>
                <a:gd name="T33" fmla="*/ 58 h 330"/>
                <a:gd name="T34" fmla="*/ 61 w 105"/>
                <a:gd name="T35" fmla="*/ 44 h 330"/>
                <a:gd name="T36" fmla="*/ 61 w 105"/>
                <a:gd name="T37" fmla="*/ 28 h 330"/>
                <a:gd name="T38" fmla="*/ 61 w 105"/>
                <a:gd name="T39" fmla="*/ 14 h 330"/>
                <a:gd name="T40" fmla="*/ 61 w 105"/>
                <a:gd name="T41" fmla="*/ 8 h 330"/>
                <a:gd name="T42" fmla="*/ 69 w 105"/>
                <a:gd name="T43" fmla="*/ 0 h 330"/>
                <a:gd name="T44" fmla="*/ 81 w 105"/>
                <a:gd name="T45" fmla="*/ 2 h 330"/>
                <a:gd name="T46" fmla="*/ 95 w 105"/>
                <a:gd name="T47" fmla="*/ 10 h 330"/>
                <a:gd name="T48" fmla="*/ 105 w 105"/>
                <a:gd name="T49" fmla="*/ 26 h 330"/>
                <a:gd name="T50" fmla="*/ 105 w 105"/>
                <a:gd name="T51" fmla="*/ 38 h 330"/>
                <a:gd name="T52" fmla="*/ 99 w 105"/>
                <a:gd name="T53" fmla="*/ 58 h 330"/>
                <a:gd name="T54" fmla="*/ 85 w 105"/>
                <a:gd name="T55" fmla="*/ 86 h 330"/>
                <a:gd name="T56" fmla="*/ 67 w 105"/>
                <a:gd name="T57" fmla="*/ 121 h 330"/>
                <a:gd name="T58" fmla="*/ 53 w 105"/>
                <a:gd name="T59" fmla="*/ 139 h 330"/>
                <a:gd name="T60" fmla="*/ 42 w 105"/>
                <a:gd name="T61" fmla="*/ 155 h 330"/>
                <a:gd name="T62" fmla="*/ 34 w 105"/>
                <a:gd name="T63" fmla="*/ 173 h 330"/>
                <a:gd name="T64" fmla="*/ 34 w 105"/>
                <a:gd name="T65" fmla="*/ 197 h 330"/>
                <a:gd name="T66" fmla="*/ 40 w 105"/>
                <a:gd name="T67" fmla="*/ 219 h 330"/>
                <a:gd name="T68" fmla="*/ 46 w 105"/>
                <a:gd name="T69" fmla="*/ 243 h 330"/>
                <a:gd name="T70" fmla="*/ 51 w 105"/>
                <a:gd name="T71" fmla="*/ 263 h 330"/>
                <a:gd name="T72" fmla="*/ 55 w 105"/>
                <a:gd name="T73" fmla="*/ 277 h 330"/>
                <a:gd name="T74" fmla="*/ 61 w 105"/>
                <a:gd name="T75" fmla="*/ 286 h 330"/>
                <a:gd name="T76" fmla="*/ 71 w 105"/>
                <a:gd name="T77" fmla="*/ 296 h 330"/>
                <a:gd name="T78" fmla="*/ 79 w 105"/>
                <a:gd name="T79" fmla="*/ 304 h 330"/>
                <a:gd name="T80" fmla="*/ 83 w 105"/>
                <a:gd name="T81" fmla="*/ 312 h 3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5"/>
                <a:gd name="T124" fmla="*/ 0 h 330"/>
                <a:gd name="T125" fmla="*/ 105 w 105"/>
                <a:gd name="T126" fmla="*/ 330 h 3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5" h="330">
                  <a:moveTo>
                    <a:pt x="83" y="312"/>
                  </a:moveTo>
                  <a:lnTo>
                    <a:pt x="73" y="324"/>
                  </a:lnTo>
                  <a:lnTo>
                    <a:pt x="63" y="330"/>
                  </a:lnTo>
                  <a:lnTo>
                    <a:pt x="53" y="330"/>
                  </a:lnTo>
                  <a:lnTo>
                    <a:pt x="44" y="314"/>
                  </a:lnTo>
                  <a:lnTo>
                    <a:pt x="32" y="284"/>
                  </a:lnTo>
                  <a:lnTo>
                    <a:pt x="20" y="247"/>
                  </a:lnTo>
                  <a:lnTo>
                    <a:pt x="8" y="213"/>
                  </a:lnTo>
                  <a:lnTo>
                    <a:pt x="2" y="193"/>
                  </a:lnTo>
                  <a:lnTo>
                    <a:pt x="0" y="181"/>
                  </a:lnTo>
                  <a:lnTo>
                    <a:pt x="2" y="167"/>
                  </a:lnTo>
                  <a:lnTo>
                    <a:pt x="8" y="153"/>
                  </a:lnTo>
                  <a:lnTo>
                    <a:pt x="18" y="139"/>
                  </a:lnTo>
                  <a:lnTo>
                    <a:pt x="32" y="121"/>
                  </a:lnTo>
                  <a:lnTo>
                    <a:pt x="48" y="98"/>
                  </a:lnTo>
                  <a:lnTo>
                    <a:pt x="59" y="74"/>
                  </a:lnTo>
                  <a:lnTo>
                    <a:pt x="63" y="58"/>
                  </a:lnTo>
                  <a:lnTo>
                    <a:pt x="61" y="44"/>
                  </a:lnTo>
                  <a:lnTo>
                    <a:pt x="61" y="28"/>
                  </a:lnTo>
                  <a:lnTo>
                    <a:pt x="61" y="14"/>
                  </a:lnTo>
                  <a:lnTo>
                    <a:pt x="61" y="8"/>
                  </a:lnTo>
                  <a:lnTo>
                    <a:pt x="69" y="0"/>
                  </a:lnTo>
                  <a:lnTo>
                    <a:pt x="81" y="2"/>
                  </a:lnTo>
                  <a:lnTo>
                    <a:pt x="95" y="10"/>
                  </a:lnTo>
                  <a:lnTo>
                    <a:pt x="105" y="26"/>
                  </a:lnTo>
                  <a:lnTo>
                    <a:pt x="105" y="38"/>
                  </a:lnTo>
                  <a:lnTo>
                    <a:pt x="99" y="58"/>
                  </a:lnTo>
                  <a:lnTo>
                    <a:pt x="85" y="86"/>
                  </a:lnTo>
                  <a:lnTo>
                    <a:pt x="67" y="121"/>
                  </a:lnTo>
                  <a:lnTo>
                    <a:pt x="53" y="139"/>
                  </a:lnTo>
                  <a:lnTo>
                    <a:pt x="42" y="155"/>
                  </a:lnTo>
                  <a:lnTo>
                    <a:pt x="34" y="173"/>
                  </a:lnTo>
                  <a:lnTo>
                    <a:pt x="34" y="197"/>
                  </a:lnTo>
                  <a:lnTo>
                    <a:pt x="40" y="219"/>
                  </a:lnTo>
                  <a:lnTo>
                    <a:pt x="46" y="243"/>
                  </a:lnTo>
                  <a:lnTo>
                    <a:pt x="51" y="263"/>
                  </a:lnTo>
                  <a:lnTo>
                    <a:pt x="55" y="277"/>
                  </a:lnTo>
                  <a:lnTo>
                    <a:pt x="61" y="286"/>
                  </a:lnTo>
                  <a:lnTo>
                    <a:pt x="71" y="296"/>
                  </a:lnTo>
                  <a:lnTo>
                    <a:pt x="79" y="304"/>
                  </a:lnTo>
                  <a:lnTo>
                    <a:pt x="83" y="31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2" name="Freeform 50"/>
            <p:cNvSpPr>
              <a:spLocks/>
            </p:cNvSpPr>
            <p:nvPr/>
          </p:nvSpPr>
          <p:spPr bwMode="auto">
            <a:xfrm>
              <a:off x="570" y="2273"/>
              <a:ext cx="208" cy="276"/>
            </a:xfrm>
            <a:custGeom>
              <a:avLst/>
              <a:gdLst>
                <a:gd name="T0" fmla="*/ 96 w 208"/>
                <a:gd name="T1" fmla="*/ 105 h 276"/>
                <a:gd name="T2" fmla="*/ 106 w 208"/>
                <a:gd name="T3" fmla="*/ 101 h 276"/>
                <a:gd name="T4" fmla="*/ 122 w 208"/>
                <a:gd name="T5" fmla="*/ 95 h 276"/>
                <a:gd name="T6" fmla="*/ 139 w 208"/>
                <a:gd name="T7" fmla="*/ 87 h 276"/>
                <a:gd name="T8" fmla="*/ 157 w 208"/>
                <a:gd name="T9" fmla="*/ 77 h 276"/>
                <a:gd name="T10" fmla="*/ 175 w 208"/>
                <a:gd name="T11" fmla="*/ 67 h 276"/>
                <a:gd name="T12" fmla="*/ 191 w 208"/>
                <a:gd name="T13" fmla="*/ 57 h 276"/>
                <a:gd name="T14" fmla="*/ 201 w 208"/>
                <a:gd name="T15" fmla="*/ 50 h 276"/>
                <a:gd name="T16" fmla="*/ 204 w 208"/>
                <a:gd name="T17" fmla="*/ 44 h 276"/>
                <a:gd name="T18" fmla="*/ 206 w 208"/>
                <a:gd name="T19" fmla="*/ 36 h 276"/>
                <a:gd name="T20" fmla="*/ 208 w 208"/>
                <a:gd name="T21" fmla="*/ 16 h 276"/>
                <a:gd name="T22" fmla="*/ 208 w 208"/>
                <a:gd name="T23" fmla="*/ 0 h 276"/>
                <a:gd name="T24" fmla="*/ 201 w 208"/>
                <a:gd name="T25" fmla="*/ 0 h 276"/>
                <a:gd name="T26" fmla="*/ 189 w 208"/>
                <a:gd name="T27" fmla="*/ 10 h 276"/>
                <a:gd name="T28" fmla="*/ 175 w 208"/>
                <a:gd name="T29" fmla="*/ 22 h 276"/>
                <a:gd name="T30" fmla="*/ 157 w 208"/>
                <a:gd name="T31" fmla="*/ 34 h 276"/>
                <a:gd name="T32" fmla="*/ 137 w 208"/>
                <a:gd name="T33" fmla="*/ 46 h 276"/>
                <a:gd name="T34" fmla="*/ 120 w 208"/>
                <a:gd name="T35" fmla="*/ 57 h 276"/>
                <a:gd name="T36" fmla="*/ 102 w 208"/>
                <a:gd name="T37" fmla="*/ 65 h 276"/>
                <a:gd name="T38" fmla="*/ 88 w 208"/>
                <a:gd name="T39" fmla="*/ 73 h 276"/>
                <a:gd name="T40" fmla="*/ 78 w 208"/>
                <a:gd name="T41" fmla="*/ 77 h 276"/>
                <a:gd name="T42" fmla="*/ 65 w 208"/>
                <a:gd name="T43" fmla="*/ 87 h 276"/>
                <a:gd name="T44" fmla="*/ 53 w 208"/>
                <a:gd name="T45" fmla="*/ 101 h 276"/>
                <a:gd name="T46" fmla="*/ 43 w 208"/>
                <a:gd name="T47" fmla="*/ 119 h 276"/>
                <a:gd name="T48" fmla="*/ 41 w 208"/>
                <a:gd name="T49" fmla="*/ 141 h 276"/>
                <a:gd name="T50" fmla="*/ 37 w 208"/>
                <a:gd name="T51" fmla="*/ 169 h 276"/>
                <a:gd name="T52" fmla="*/ 31 w 208"/>
                <a:gd name="T53" fmla="*/ 199 h 276"/>
                <a:gd name="T54" fmla="*/ 19 w 208"/>
                <a:gd name="T55" fmla="*/ 227 h 276"/>
                <a:gd name="T56" fmla="*/ 7 w 208"/>
                <a:gd name="T57" fmla="*/ 246 h 276"/>
                <a:gd name="T58" fmla="*/ 0 w 208"/>
                <a:gd name="T59" fmla="*/ 260 h 276"/>
                <a:gd name="T60" fmla="*/ 0 w 208"/>
                <a:gd name="T61" fmla="*/ 270 h 276"/>
                <a:gd name="T62" fmla="*/ 5 w 208"/>
                <a:gd name="T63" fmla="*/ 274 h 276"/>
                <a:gd name="T64" fmla="*/ 19 w 208"/>
                <a:gd name="T65" fmla="*/ 276 h 276"/>
                <a:gd name="T66" fmla="*/ 33 w 208"/>
                <a:gd name="T67" fmla="*/ 268 h 276"/>
                <a:gd name="T68" fmla="*/ 45 w 208"/>
                <a:gd name="T69" fmla="*/ 252 h 276"/>
                <a:gd name="T70" fmla="*/ 51 w 208"/>
                <a:gd name="T71" fmla="*/ 235 h 276"/>
                <a:gd name="T72" fmla="*/ 53 w 208"/>
                <a:gd name="T73" fmla="*/ 219 h 276"/>
                <a:gd name="T74" fmla="*/ 55 w 208"/>
                <a:gd name="T75" fmla="*/ 205 h 276"/>
                <a:gd name="T76" fmla="*/ 57 w 208"/>
                <a:gd name="T77" fmla="*/ 191 h 276"/>
                <a:gd name="T78" fmla="*/ 63 w 208"/>
                <a:gd name="T79" fmla="*/ 173 h 276"/>
                <a:gd name="T80" fmla="*/ 67 w 208"/>
                <a:gd name="T81" fmla="*/ 151 h 276"/>
                <a:gd name="T82" fmla="*/ 70 w 208"/>
                <a:gd name="T83" fmla="*/ 137 h 276"/>
                <a:gd name="T84" fmla="*/ 76 w 208"/>
                <a:gd name="T85" fmla="*/ 123 h 276"/>
                <a:gd name="T86" fmla="*/ 84 w 208"/>
                <a:gd name="T87" fmla="*/ 111 h 276"/>
                <a:gd name="T88" fmla="*/ 96 w 208"/>
                <a:gd name="T89" fmla="*/ 105 h 27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8"/>
                <a:gd name="T136" fmla="*/ 0 h 276"/>
                <a:gd name="T137" fmla="*/ 208 w 208"/>
                <a:gd name="T138" fmla="*/ 276 h 27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8" h="276">
                  <a:moveTo>
                    <a:pt x="96" y="105"/>
                  </a:moveTo>
                  <a:lnTo>
                    <a:pt x="106" y="101"/>
                  </a:lnTo>
                  <a:lnTo>
                    <a:pt x="122" y="95"/>
                  </a:lnTo>
                  <a:lnTo>
                    <a:pt x="139" y="87"/>
                  </a:lnTo>
                  <a:lnTo>
                    <a:pt x="157" y="77"/>
                  </a:lnTo>
                  <a:lnTo>
                    <a:pt x="175" y="67"/>
                  </a:lnTo>
                  <a:lnTo>
                    <a:pt x="191" y="57"/>
                  </a:lnTo>
                  <a:lnTo>
                    <a:pt x="201" y="50"/>
                  </a:lnTo>
                  <a:lnTo>
                    <a:pt x="204" y="44"/>
                  </a:lnTo>
                  <a:lnTo>
                    <a:pt x="206" y="36"/>
                  </a:lnTo>
                  <a:lnTo>
                    <a:pt x="208" y="16"/>
                  </a:lnTo>
                  <a:lnTo>
                    <a:pt x="208" y="0"/>
                  </a:lnTo>
                  <a:lnTo>
                    <a:pt x="201" y="0"/>
                  </a:lnTo>
                  <a:lnTo>
                    <a:pt x="189" y="10"/>
                  </a:lnTo>
                  <a:lnTo>
                    <a:pt x="175" y="22"/>
                  </a:lnTo>
                  <a:lnTo>
                    <a:pt x="157" y="34"/>
                  </a:lnTo>
                  <a:lnTo>
                    <a:pt x="137" y="46"/>
                  </a:lnTo>
                  <a:lnTo>
                    <a:pt x="120" y="57"/>
                  </a:lnTo>
                  <a:lnTo>
                    <a:pt x="102" y="65"/>
                  </a:lnTo>
                  <a:lnTo>
                    <a:pt x="88" y="73"/>
                  </a:lnTo>
                  <a:lnTo>
                    <a:pt x="78" y="77"/>
                  </a:lnTo>
                  <a:lnTo>
                    <a:pt x="65" y="87"/>
                  </a:lnTo>
                  <a:lnTo>
                    <a:pt x="53" y="101"/>
                  </a:lnTo>
                  <a:lnTo>
                    <a:pt x="43" y="119"/>
                  </a:lnTo>
                  <a:lnTo>
                    <a:pt x="41" y="141"/>
                  </a:lnTo>
                  <a:lnTo>
                    <a:pt x="37" y="169"/>
                  </a:lnTo>
                  <a:lnTo>
                    <a:pt x="31" y="199"/>
                  </a:lnTo>
                  <a:lnTo>
                    <a:pt x="19" y="227"/>
                  </a:lnTo>
                  <a:lnTo>
                    <a:pt x="7" y="246"/>
                  </a:lnTo>
                  <a:lnTo>
                    <a:pt x="0" y="260"/>
                  </a:lnTo>
                  <a:lnTo>
                    <a:pt x="0" y="270"/>
                  </a:lnTo>
                  <a:lnTo>
                    <a:pt x="5" y="274"/>
                  </a:lnTo>
                  <a:lnTo>
                    <a:pt x="19" y="276"/>
                  </a:lnTo>
                  <a:lnTo>
                    <a:pt x="33" y="268"/>
                  </a:lnTo>
                  <a:lnTo>
                    <a:pt x="45" y="252"/>
                  </a:lnTo>
                  <a:lnTo>
                    <a:pt x="51" y="235"/>
                  </a:lnTo>
                  <a:lnTo>
                    <a:pt x="53" y="219"/>
                  </a:lnTo>
                  <a:lnTo>
                    <a:pt x="55" y="205"/>
                  </a:lnTo>
                  <a:lnTo>
                    <a:pt x="57" y="191"/>
                  </a:lnTo>
                  <a:lnTo>
                    <a:pt x="63" y="173"/>
                  </a:lnTo>
                  <a:lnTo>
                    <a:pt x="67" y="151"/>
                  </a:lnTo>
                  <a:lnTo>
                    <a:pt x="70" y="137"/>
                  </a:lnTo>
                  <a:lnTo>
                    <a:pt x="76" y="123"/>
                  </a:lnTo>
                  <a:lnTo>
                    <a:pt x="84" y="111"/>
                  </a:lnTo>
                  <a:lnTo>
                    <a:pt x="96" y="10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3" name="Freeform 51"/>
            <p:cNvSpPr>
              <a:spLocks/>
            </p:cNvSpPr>
            <p:nvPr/>
          </p:nvSpPr>
          <p:spPr bwMode="auto">
            <a:xfrm>
              <a:off x="601" y="1963"/>
              <a:ext cx="191" cy="292"/>
            </a:xfrm>
            <a:custGeom>
              <a:avLst/>
              <a:gdLst>
                <a:gd name="T0" fmla="*/ 162 w 191"/>
                <a:gd name="T1" fmla="*/ 292 h 292"/>
                <a:gd name="T2" fmla="*/ 152 w 191"/>
                <a:gd name="T3" fmla="*/ 282 h 292"/>
                <a:gd name="T4" fmla="*/ 138 w 191"/>
                <a:gd name="T5" fmla="*/ 268 h 292"/>
                <a:gd name="T6" fmla="*/ 124 w 191"/>
                <a:gd name="T7" fmla="*/ 254 h 292"/>
                <a:gd name="T8" fmla="*/ 108 w 191"/>
                <a:gd name="T9" fmla="*/ 242 h 292"/>
                <a:gd name="T10" fmla="*/ 93 w 191"/>
                <a:gd name="T11" fmla="*/ 228 h 292"/>
                <a:gd name="T12" fmla="*/ 79 w 191"/>
                <a:gd name="T13" fmla="*/ 218 h 292"/>
                <a:gd name="T14" fmla="*/ 65 w 191"/>
                <a:gd name="T15" fmla="*/ 210 h 292"/>
                <a:gd name="T16" fmla="*/ 57 w 191"/>
                <a:gd name="T17" fmla="*/ 204 h 292"/>
                <a:gd name="T18" fmla="*/ 43 w 191"/>
                <a:gd name="T19" fmla="*/ 194 h 292"/>
                <a:gd name="T20" fmla="*/ 34 w 191"/>
                <a:gd name="T21" fmla="*/ 179 h 292"/>
                <a:gd name="T22" fmla="*/ 26 w 191"/>
                <a:gd name="T23" fmla="*/ 159 h 292"/>
                <a:gd name="T24" fmla="*/ 26 w 191"/>
                <a:gd name="T25" fmla="*/ 137 h 292"/>
                <a:gd name="T26" fmla="*/ 28 w 191"/>
                <a:gd name="T27" fmla="*/ 109 h 292"/>
                <a:gd name="T28" fmla="*/ 24 w 191"/>
                <a:gd name="T29" fmla="*/ 79 h 292"/>
                <a:gd name="T30" fmla="*/ 16 w 191"/>
                <a:gd name="T31" fmla="*/ 49 h 292"/>
                <a:gd name="T32" fmla="*/ 6 w 191"/>
                <a:gd name="T33" fmla="*/ 27 h 292"/>
                <a:gd name="T34" fmla="*/ 0 w 191"/>
                <a:gd name="T35" fmla="*/ 13 h 292"/>
                <a:gd name="T36" fmla="*/ 4 w 191"/>
                <a:gd name="T37" fmla="*/ 4 h 292"/>
                <a:gd name="T38" fmla="*/ 12 w 191"/>
                <a:gd name="T39" fmla="*/ 0 h 292"/>
                <a:gd name="T40" fmla="*/ 24 w 191"/>
                <a:gd name="T41" fmla="*/ 2 h 292"/>
                <a:gd name="T42" fmla="*/ 38 w 191"/>
                <a:gd name="T43" fmla="*/ 11 h 292"/>
                <a:gd name="T44" fmla="*/ 45 w 191"/>
                <a:gd name="T45" fmla="*/ 27 h 292"/>
                <a:gd name="T46" fmla="*/ 51 w 191"/>
                <a:gd name="T47" fmla="*/ 47 h 292"/>
                <a:gd name="T48" fmla="*/ 51 w 191"/>
                <a:gd name="T49" fmla="*/ 65 h 292"/>
                <a:gd name="T50" fmla="*/ 51 w 191"/>
                <a:gd name="T51" fmla="*/ 79 h 292"/>
                <a:gd name="T52" fmla="*/ 53 w 191"/>
                <a:gd name="T53" fmla="*/ 93 h 292"/>
                <a:gd name="T54" fmla="*/ 55 w 191"/>
                <a:gd name="T55" fmla="*/ 111 h 292"/>
                <a:gd name="T56" fmla="*/ 55 w 191"/>
                <a:gd name="T57" fmla="*/ 133 h 292"/>
                <a:gd name="T58" fmla="*/ 57 w 191"/>
                <a:gd name="T59" fmla="*/ 149 h 292"/>
                <a:gd name="T60" fmla="*/ 61 w 191"/>
                <a:gd name="T61" fmla="*/ 163 h 292"/>
                <a:gd name="T62" fmla="*/ 69 w 191"/>
                <a:gd name="T63" fmla="*/ 175 h 292"/>
                <a:gd name="T64" fmla="*/ 81 w 191"/>
                <a:gd name="T65" fmla="*/ 183 h 292"/>
                <a:gd name="T66" fmla="*/ 89 w 191"/>
                <a:gd name="T67" fmla="*/ 187 h 292"/>
                <a:gd name="T68" fmla="*/ 101 w 191"/>
                <a:gd name="T69" fmla="*/ 196 h 292"/>
                <a:gd name="T70" fmla="*/ 114 w 191"/>
                <a:gd name="T71" fmla="*/ 206 h 292"/>
                <a:gd name="T72" fmla="*/ 130 w 191"/>
                <a:gd name="T73" fmla="*/ 216 h 292"/>
                <a:gd name="T74" fmla="*/ 144 w 191"/>
                <a:gd name="T75" fmla="*/ 228 h 292"/>
                <a:gd name="T76" fmla="*/ 158 w 191"/>
                <a:gd name="T77" fmla="*/ 238 h 292"/>
                <a:gd name="T78" fmla="*/ 170 w 191"/>
                <a:gd name="T79" fmla="*/ 248 h 292"/>
                <a:gd name="T80" fmla="*/ 177 w 191"/>
                <a:gd name="T81" fmla="*/ 252 h 292"/>
                <a:gd name="T82" fmla="*/ 191 w 191"/>
                <a:gd name="T83" fmla="*/ 264 h 292"/>
                <a:gd name="T84" fmla="*/ 187 w 191"/>
                <a:gd name="T85" fmla="*/ 278 h 292"/>
                <a:gd name="T86" fmla="*/ 173 w 191"/>
                <a:gd name="T87" fmla="*/ 290 h 292"/>
                <a:gd name="T88" fmla="*/ 162 w 191"/>
                <a:gd name="T89" fmla="*/ 292 h 2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1"/>
                <a:gd name="T136" fmla="*/ 0 h 292"/>
                <a:gd name="T137" fmla="*/ 191 w 191"/>
                <a:gd name="T138" fmla="*/ 292 h 29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1" h="292">
                  <a:moveTo>
                    <a:pt x="162" y="292"/>
                  </a:moveTo>
                  <a:lnTo>
                    <a:pt x="152" y="282"/>
                  </a:lnTo>
                  <a:lnTo>
                    <a:pt x="138" y="268"/>
                  </a:lnTo>
                  <a:lnTo>
                    <a:pt x="124" y="254"/>
                  </a:lnTo>
                  <a:lnTo>
                    <a:pt x="108" y="242"/>
                  </a:lnTo>
                  <a:lnTo>
                    <a:pt x="93" y="228"/>
                  </a:lnTo>
                  <a:lnTo>
                    <a:pt x="79" y="218"/>
                  </a:lnTo>
                  <a:lnTo>
                    <a:pt x="65" y="210"/>
                  </a:lnTo>
                  <a:lnTo>
                    <a:pt x="57" y="204"/>
                  </a:lnTo>
                  <a:lnTo>
                    <a:pt x="43" y="194"/>
                  </a:lnTo>
                  <a:lnTo>
                    <a:pt x="34" y="179"/>
                  </a:lnTo>
                  <a:lnTo>
                    <a:pt x="26" y="159"/>
                  </a:lnTo>
                  <a:lnTo>
                    <a:pt x="26" y="137"/>
                  </a:lnTo>
                  <a:lnTo>
                    <a:pt x="28" y="109"/>
                  </a:lnTo>
                  <a:lnTo>
                    <a:pt x="24" y="79"/>
                  </a:lnTo>
                  <a:lnTo>
                    <a:pt x="16" y="49"/>
                  </a:lnTo>
                  <a:lnTo>
                    <a:pt x="6" y="27"/>
                  </a:lnTo>
                  <a:lnTo>
                    <a:pt x="0" y="13"/>
                  </a:lnTo>
                  <a:lnTo>
                    <a:pt x="4" y="4"/>
                  </a:lnTo>
                  <a:lnTo>
                    <a:pt x="12" y="0"/>
                  </a:lnTo>
                  <a:lnTo>
                    <a:pt x="24" y="2"/>
                  </a:lnTo>
                  <a:lnTo>
                    <a:pt x="38" y="11"/>
                  </a:lnTo>
                  <a:lnTo>
                    <a:pt x="45" y="27"/>
                  </a:lnTo>
                  <a:lnTo>
                    <a:pt x="51" y="47"/>
                  </a:lnTo>
                  <a:lnTo>
                    <a:pt x="51" y="65"/>
                  </a:lnTo>
                  <a:lnTo>
                    <a:pt x="51" y="79"/>
                  </a:lnTo>
                  <a:lnTo>
                    <a:pt x="53" y="93"/>
                  </a:lnTo>
                  <a:lnTo>
                    <a:pt x="55" y="111"/>
                  </a:lnTo>
                  <a:lnTo>
                    <a:pt x="55" y="133"/>
                  </a:lnTo>
                  <a:lnTo>
                    <a:pt x="57" y="149"/>
                  </a:lnTo>
                  <a:lnTo>
                    <a:pt x="61" y="163"/>
                  </a:lnTo>
                  <a:lnTo>
                    <a:pt x="69" y="175"/>
                  </a:lnTo>
                  <a:lnTo>
                    <a:pt x="81" y="183"/>
                  </a:lnTo>
                  <a:lnTo>
                    <a:pt x="89" y="187"/>
                  </a:lnTo>
                  <a:lnTo>
                    <a:pt x="101" y="196"/>
                  </a:lnTo>
                  <a:lnTo>
                    <a:pt x="114" y="206"/>
                  </a:lnTo>
                  <a:lnTo>
                    <a:pt x="130" y="216"/>
                  </a:lnTo>
                  <a:lnTo>
                    <a:pt x="144" y="228"/>
                  </a:lnTo>
                  <a:lnTo>
                    <a:pt x="158" y="238"/>
                  </a:lnTo>
                  <a:lnTo>
                    <a:pt x="170" y="248"/>
                  </a:lnTo>
                  <a:lnTo>
                    <a:pt x="177" y="252"/>
                  </a:lnTo>
                  <a:lnTo>
                    <a:pt x="191" y="264"/>
                  </a:lnTo>
                  <a:lnTo>
                    <a:pt x="187" y="278"/>
                  </a:lnTo>
                  <a:lnTo>
                    <a:pt x="173" y="290"/>
                  </a:lnTo>
                  <a:lnTo>
                    <a:pt x="162" y="29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4" name="Freeform 52"/>
            <p:cNvSpPr>
              <a:spLocks/>
            </p:cNvSpPr>
            <p:nvPr/>
          </p:nvSpPr>
          <p:spPr bwMode="auto">
            <a:xfrm>
              <a:off x="1021" y="2356"/>
              <a:ext cx="106" cy="329"/>
            </a:xfrm>
            <a:custGeom>
              <a:avLst/>
              <a:gdLst>
                <a:gd name="T0" fmla="*/ 16 w 106"/>
                <a:gd name="T1" fmla="*/ 46 h 329"/>
                <a:gd name="T2" fmla="*/ 2 w 106"/>
                <a:gd name="T3" fmla="*/ 46 h 329"/>
                <a:gd name="T4" fmla="*/ 0 w 106"/>
                <a:gd name="T5" fmla="*/ 40 h 329"/>
                <a:gd name="T6" fmla="*/ 4 w 106"/>
                <a:gd name="T7" fmla="*/ 30 h 329"/>
                <a:gd name="T8" fmla="*/ 8 w 106"/>
                <a:gd name="T9" fmla="*/ 18 h 329"/>
                <a:gd name="T10" fmla="*/ 10 w 106"/>
                <a:gd name="T11" fmla="*/ 8 h 329"/>
                <a:gd name="T12" fmla="*/ 12 w 106"/>
                <a:gd name="T13" fmla="*/ 0 h 329"/>
                <a:gd name="T14" fmla="*/ 20 w 106"/>
                <a:gd name="T15" fmla="*/ 0 h 329"/>
                <a:gd name="T16" fmla="*/ 39 w 106"/>
                <a:gd name="T17" fmla="*/ 16 h 329"/>
                <a:gd name="T18" fmla="*/ 49 w 106"/>
                <a:gd name="T19" fmla="*/ 28 h 329"/>
                <a:gd name="T20" fmla="*/ 59 w 106"/>
                <a:gd name="T21" fmla="*/ 42 h 329"/>
                <a:gd name="T22" fmla="*/ 69 w 106"/>
                <a:gd name="T23" fmla="*/ 60 h 329"/>
                <a:gd name="T24" fmla="*/ 77 w 106"/>
                <a:gd name="T25" fmla="*/ 78 h 329"/>
                <a:gd name="T26" fmla="*/ 85 w 106"/>
                <a:gd name="T27" fmla="*/ 94 h 329"/>
                <a:gd name="T28" fmla="*/ 92 w 106"/>
                <a:gd name="T29" fmla="*/ 110 h 329"/>
                <a:gd name="T30" fmla="*/ 98 w 106"/>
                <a:gd name="T31" fmla="*/ 122 h 329"/>
                <a:gd name="T32" fmla="*/ 102 w 106"/>
                <a:gd name="T33" fmla="*/ 130 h 329"/>
                <a:gd name="T34" fmla="*/ 106 w 106"/>
                <a:gd name="T35" fmla="*/ 140 h 329"/>
                <a:gd name="T36" fmla="*/ 106 w 106"/>
                <a:gd name="T37" fmla="*/ 153 h 329"/>
                <a:gd name="T38" fmla="*/ 102 w 106"/>
                <a:gd name="T39" fmla="*/ 167 h 329"/>
                <a:gd name="T40" fmla="*/ 94 w 106"/>
                <a:gd name="T41" fmla="*/ 181 h 329"/>
                <a:gd name="T42" fmla="*/ 85 w 106"/>
                <a:gd name="T43" fmla="*/ 201 h 329"/>
                <a:gd name="T44" fmla="*/ 73 w 106"/>
                <a:gd name="T45" fmla="*/ 227 h 329"/>
                <a:gd name="T46" fmla="*/ 65 w 106"/>
                <a:gd name="T47" fmla="*/ 253 h 329"/>
                <a:gd name="T48" fmla="*/ 63 w 106"/>
                <a:gd name="T49" fmla="*/ 269 h 329"/>
                <a:gd name="T50" fmla="*/ 67 w 106"/>
                <a:gd name="T51" fmla="*/ 285 h 329"/>
                <a:gd name="T52" fmla="*/ 69 w 106"/>
                <a:gd name="T53" fmla="*/ 299 h 329"/>
                <a:gd name="T54" fmla="*/ 73 w 106"/>
                <a:gd name="T55" fmla="*/ 313 h 329"/>
                <a:gd name="T56" fmla="*/ 73 w 106"/>
                <a:gd name="T57" fmla="*/ 319 h 329"/>
                <a:gd name="T58" fmla="*/ 67 w 106"/>
                <a:gd name="T59" fmla="*/ 329 h 329"/>
                <a:gd name="T60" fmla="*/ 55 w 106"/>
                <a:gd name="T61" fmla="*/ 329 h 329"/>
                <a:gd name="T62" fmla="*/ 41 w 106"/>
                <a:gd name="T63" fmla="*/ 323 h 329"/>
                <a:gd name="T64" fmla="*/ 27 w 106"/>
                <a:gd name="T65" fmla="*/ 307 h 329"/>
                <a:gd name="T66" fmla="*/ 25 w 106"/>
                <a:gd name="T67" fmla="*/ 295 h 329"/>
                <a:gd name="T68" fmla="*/ 29 w 106"/>
                <a:gd name="T69" fmla="*/ 275 h 329"/>
                <a:gd name="T70" fmla="*/ 37 w 106"/>
                <a:gd name="T71" fmla="*/ 247 h 329"/>
                <a:gd name="T72" fmla="*/ 49 w 106"/>
                <a:gd name="T73" fmla="*/ 209 h 329"/>
                <a:gd name="T74" fmla="*/ 59 w 106"/>
                <a:gd name="T75" fmla="*/ 187 h 329"/>
                <a:gd name="T76" fmla="*/ 69 w 106"/>
                <a:gd name="T77" fmla="*/ 169 h 329"/>
                <a:gd name="T78" fmla="*/ 73 w 106"/>
                <a:gd name="T79" fmla="*/ 152 h 329"/>
                <a:gd name="T80" fmla="*/ 69 w 106"/>
                <a:gd name="T81" fmla="*/ 130 h 329"/>
                <a:gd name="T82" fmla="*/ 61 w 106"/>
                <a:gd name="T83" fmla="*/ 108 h 329"/>
                <a:gd name="T84" fmla="*/ 51 w 106"/>
                <a:gd name="T85" fmla="*/ 86 h 329"/>
                <a:gd name="T86" fmla="*/ 41 w 106"/>
                <a:gd name="T87" fmla="*/ 68 h 329"/>
                <a:gd name="T88" fmla="*/ 35 w 106"/>
                <a:gd name="T89" fmla="*/ 54 h 329"/>
                <a:gd name="T90" fmla="*/ 29 w 106"/>
                <a:gd name="T91" fmla="*/ 48 h 329"/>
                <a:gd name="T92" fmla="*/ 23 w 106"/>
                <a:gd name="T93" fmla="*/ 46 h 329"/>
                <a:gd name="T94" fmla="*/ 18 w 106"/>
                <a:gd name="T95" fmla="*/ 46 h 329"/>
                <a:gd name="T96" fmla="*/ 16 w 106"/>
                <a:gd name="T97" fmla="*/ 46 h 32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6"/>
                <a:gd name="T148" fmla="*/ 0 h 329"/>
                <a:gd name="T149" fmla="*/ 106 w 106"/>
                <a:gd name="T150" fmla="*/ 329 h 32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6" h="329">
                  <a:moveTo>
                    <a:pt x="16" y="46"/>
                  </a:moveTo>
                  <a:lnTo>
                    <a:pt x="2" y="46"/>
                  </a:lnTo>
                  <a:lnTo>
                    <a:pt x="0" y="40"/>
                  </a:lnTo>
                  <a:lnTo>
                    <a:pt x="4" y="30"/>
                  </a:lnTo>
                  <a:lnTo>
                    <a:pt x="8" y="18"/>
                  </a:lnTo>
                  <a:lnTo>
                    <a:pt x="10" y="8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9" y="16"/>
                  </a:lnTo>
                  <a:lnTo>
                    <a:pt x="49" y="28"/>
                  </a:lnTo>
                  <a:lnTo>
                    <a:pt x="59" y="42"/>
                  </a:lnTo>
                  <a:lnTo>
                    <a:pt x="69" y="60"/>
                  </a:lnTo>
                  <a:lnTo>
                    <a:pt x="77" y="78"/>
                  </a:lnTo>
                  <a:lnTo>
                    <a:pt x="85" y="94"/>
                  </a:lnTo>
                  <a:lnTo>
                    <a:pt x="92" y="110"/>
                  </a:lnTo>
                  <a:lnTo>
                    <a:pt x="98" y="122"/>
                  </a:lnTo>
                  <a:lnTo>
                    <a:pt x="102" y="130"/>
                  </a:lnTo>
                  <a:lnTo>
                    <a:pt x="106" y="140"/>
                  </a:lnTo>
                  <a:lnTo>
                    <a:pt x="106" y="153"/>
                  </a:lnTo>
                  <a:lnTo>
                    <a:pt x="102" y="167"/>
                  </a:lnTo>
                  <a:lnTo>
                    <a:pt x="94" y="181"/>
                  </a:lnTo>
                  <a:lnTo>
                    <a:pt x="85" y="201"/>
                  </a:lnTo>
                  <a:lnTo>
                    <a:pt x="73" y="227"/>
                  </a:lnTo>
                  <a:lnTo>
                    <a:pt x="65" y="253"/>
                  </a:lnTo>
                  <a:lnTo>
                    <a:pt x="63" y="269"/>
                  </a:lnTo>
                  <a:lnTo>
                    <a:pt x="67" y="285"/>
                  </a:lnTo>
                  <a:lnTo>
                    <a:pt x="69" y="299"/>
                  </a:lnTo>
                  <a:lnTo>
                    <a:pt x="73" y="313"/>
                  </a:lnTo>
                  <a:lnTo>
                    <a:pt x="73" y="319"/>
                  </a:lnTo>
                  <a:lnTo>
                    <a:pt x="67" y="329"/>
                  </a:lnTo>
                  <a:lnTo>
                    <a:pt x="55" y="329"/>
                  </a:lnTo>
                  <a:lnTo>
                    <a:pt x="41" y="323"/>
                  </a:lnTo>
                  <a:lnTo>
                    <a:pt x="27" y="307"/>
                  </a:lnTo>
                  <a:lnTo>
                    <a:pt x="25" y="295"/>
                  </a:lnTo>
                  <a:lnTo>
                    <a:pt x="29" y="275"/>
                  </a:lnTo>
                  <a:lnTo>
                    <a:pt x="37" y="247"/>
                  </a:lnTo>
                  <a:lnTo>
                    <a:pt x="49" y="209"/>
                  </a:lnTo>
                  <a:lnTo>
                    <a:pt x="59" y="187"/>
                  </a:lnTo>
                  <a:lnTo>
                    <a:pt x="69" y="169"/>
                  </a:lnTo>
                  <a:lnTo>
                    <a:pt x="73" y="152"/>
                  </a:lnTo>
                  <a:lnTo>
                    <a:pt x="69" y="130"/>
                  </a:lnTo>
                  <a:lnTo>
                    <a:pt x="61" y="108"/>
                  </a:lnTo>
                  <a:lnTo>
                    <a:pt x="51" y="86"/>
                  </a:lnTo>
                  <a:lnTo>
                    <a:pt x="41" y="68"/>
                  </a:lnTo>
                  <a:lnTo>
                    <a:pt x="35" y="54"/>
                  </a:lnTo>
                  <a:lnTo>
                    <a:pt x="29" y="48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6" y="4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5" name="Freeform 53"/>
            <p:cNvSpPr>
              <a:spLocks/>
            </p:cNvSpPr>
            <p:nvPr/>
          </p:nvSpPr>
          <p:spPr bwMode="auto">
            <a:xfrm>
              <a:off x="987" y="1867"/>
              <a:ext cx="105" cy="330"/>
            </a:xfrm>
            <a:custGeom>
              <a:avLst/>
              <a:gdLst>
                <a:gd name="T0" fmla="*/ 22 w 105"/>
                <a:gd name="T1" fmla="*/ 312 h 330"/>
                <a:gd name="T2" fmla="*/ 32 w 105"/>
                <a:gd name="T3" fmla="*/ 324 h 330"/>
                <a:gd name="T4" fmla="*/ 42 w 105"/>
                <a:gd name="T5" fmla="*/ 330 h 330"/>
                <a:gd name="T6" fmla="*/ 52 w 105"/>
                <a:gd name="T7" fmla="*/ 330 h 330"/>
                <a:gd name="T8" fmla="*/ 61 w 105"/>
                <a:gd name="T9" fmla="*/ 314 h 330"/>
                <a:gd name="T10" fmla="*/ 73 w 105"/>
                <a:gd name="T11" fmla="*/ 284 h 330"/>
                <a:gd name="T12" fmla="*/ 85 w 105"/>
                <a:gd name="T13" fmla="*/ 247 h 330"/>
                <a:gd name="T14" fmla="*/ 97 w 105"/>
                <a:gd name="T15" fmla="*/ 213 h 330"/>
                <a:gd name="T16" fmla="*/ 103 w 105"/>
                <a:gd name="T17" fmla="*/ 193 h 330"/>
                <a:gd name="T18" fmla="*/ 105 w 105"/>
                <a:gd name="T19" fmla="*/ 181 h 330"/>
                <a:gd name="T20" fmla="*/ 103 w 105"/>
                <a:gd name="T21" fmla="*/ 167 h 330"/>
                <a:gd name="T22" fmla="*/ 97 w 105"/>
                <a:gd name="T23" fmla="*/ 153 h 330"/>
                <a:gd name="T24" fmla="*/ 87 w 105"/>
                <a:gd name="T25" fmla="*/ 139 h 330"/>
                <a:gd name="T26" fmla="*/ 73 w 105"/>
                <a:gd name="T27" fmla="*/ 121 h 330"/>
                <a:gd name="T28" fmla="*/ 57 w 105"/>
                <a:gd name="T29" fmla="*/ 98 h 330"/>
                <a:gd name="T30" fmla="*/ 46 w 105"/>
                <a:gd name="T31" fmla="*/ 74 h 330"/>
                <a:gd name="T32" fmla="*/ 42 w 105"/>
                <a:gd name="T33" fmla="*/ 58 h 330"/>
                <a:gd name="T34" fmla="*/ 44 w 105"/>
                <a:gd name="T35" fmla="*/ 44 h 330"/>
                <a:gd name="T36" fmla="*/ 44 w 105"/>
                <a:gd name="T37" fmla="*/ 28 h 330"/>
                <a:gd name="T38" fmla="*/ 44 w 105"/>
                <a:gd name="T39" fmla="*/ 14 h 330"/>
                <a:gd name="T40" fmla="*/ 44 w 105"/>
                <a:gd name="T41" fmla="*/ 8 h 330"/>
                <a:gd name="T42" fmla="*/ 36 w 105"/>
                <a:gd name="T43" fmla="*/ 0 h 330"/>
                <a:gd name="T44" fmla="*/ 24 w 105"/>
                <a:gd name="T45" fmla="*/ 2 h 330"/>
                <a:gd name="T46" fmla="*/ 10 w 105"/>
                <a:gd name="T47" fmla="*/ 10 h 330"/>
                <a:gd name="T48" fmla="*/ 0 w 105"/>
                <a:gd name="T49" fmla="*/ 26 h 330"/>
                <a:gd name="T50" fmla="*/ 0 w 105"/>
                <a:gd name="T51" fmla="*/ 38 h 330"/>
                <a:gd name="T52" fmla="*/ 8 w 105"/>
                <a:gd name="T53" fmla="*/ 58 h 330"/>
                <a:gd name="T54" fmla="*/ 20 w 105"/>
                <a:gd name="T55" fmla="*/ 86 h 330"/>
                <a:gd name="T56" fmla="*/ 38 w 105"/>
                <a:gd name="T57" fmla="*/ 121 h 330"/>
                <a:gd name="T58" fmla="*/ 52 w 105"/>
                <a:gd name="T59" fmla="*/ 139 h 330"/>
                <a:gd name="T60" fmla="*/ 63 w 105"/>
                <a:gd name="T61" fmla="*/ 155 h 330"/>
                <a:gd name="T62" fmla="*/ 71 w 105"/>
                <a:gd name="T63" fmla="*/ 173 h 330"/>
                <a:gd name="T64" fmla="*/ 71 w 105"/>
                <a:gd name="T65" fmla="*/ 197 h 330"/>
                <a:gd name="T66" fmla="*/ 65 w 105"/>
                <a:gd name="T67" fmla="*/ 219 h 330"/>
                <a:gd name="T68" fmla="*/ 59 w 105"/>
                <a:gd name="T69" fmla="*/ 243 h 330"/>
                <a:gd name="T70" fmla="*/ 54 w 105"/>
                <a:gd name="T71" fmla="*/ 263 h 330"/>
                <a:gd name="T72" fmla="*/ 50 w 105"/>
                <a:gd name="T73" fmla="*/ 277 h 330"/>
                <a:gd name="T74" fmla="*/ 44 w 105"/>
                <a:gd name="T75" fmla="*/ 286 h 330"/>
                <a:gd name="T76" fmla="*/ 34 w 105"/>
                <a:gd name="T77" fmla="*/ 296 h 330"/>
                <a:gd name="T78" fmla="*/ 26 w 105"/>
                <a:gd name="T79" fmla="*/ 304 h 330"/>
                <a:gd name="T80" fmla="*/ 22 w 105"/>
                <a:gd name="T81" fmla="*/ 312 h 3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5"/>
                <a:gd name="T124" fmla="*/ 0 h 330"/>
                <a:gd name="T125" fmla="*/ 105 w 105"/>
                <a:gd name="T126" fmla="*/ 330 h 3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5" h="330">
                  <a:moveTo>
                    <a:pt x="22" y="312"/>
                  </a:moveTo>
                  <a:lnTo>
                    <a:pt x="32" y="324"/>
                  </a:lnTo>
                  <a:lnTo>
                    <a:pt x="42" y="330"/>
                  </a:lnTo>
                  <a:lnTo>
                    <a:pt x="52" y="330"/>
                  </a:lnTo>
                  <a:lnTo>
                    <a:pt x="61" y="314"/>
                  </a:lnTo>
                  <a:lnTo>
                    <a:pt x="73" y="284"/>
                  </a:lnTo>
                  <a:lnTo>
                    <a:pt x="85" y="247"/>
                  </a:lnTo>
                  <a:lnTo>
                    <a:pt x="97" y="213"/>
                  </a:lnTo>
                  <a:lnTo>
                    <a:pt x="103" y="193"/>
                  </a:lnTo>
                  <a:lnTo>
                    <a:pt x="105" y="181"/>
                  </a:lnTo>
                  <a:lnTo>
                    <a:pt x="103" y="167"/>
                  </a:lnTo>
                  <a:lnTo>
                    <a:pt x="97" y="153"/>
                  </a:lnTo>
                  <a:lnTo>
                    <a:pt x="87" y="139"/>
                  </a:lnTo>
                  <a:lnTo>
                    <a:pt x="73" y="121"/>
                  </a:lnTo>
                  <a:lnTo>
                    <a:pt x="57" y="98"/>
                  </a:lnTo>
                  <a:lnTo>
                    <a:pt x="46" y="74"/>
                  </a:lnTo>
                  <a:lnTo>
                    <a:pt x="42" y="58"/>
                  </a:lnTo>
                  <a:lnTo>
                    <a:pt x="44" y="44"/>
                  </a:lnTo>
                  <a:lnTo>
                    <a:pt x="44" y="28"/>
                  </a:lnTo>
                  <a:lnTo>
                    <a:pt x="44" y="14"/>
                  </a:lnTo>
                  <a:lnTo>
                    <a:pt x="44" y="8"/>
                  </a:lnTo>
                  <a:lnTo>
                    <a:pt x="36" y="0"/>
                  </a:lnTo>
                  <a:lnTo>
                    <a:pt x="24" y="2"/>
                  </a:lnTo>
                  <a:lnTo>
                    <a:pt x="10" y="10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8" y="58"/>
                  </a:lnTo>
                  <a:lnTo>
                    <a:pt x="20" y="86"/>
                  </a:lnTo>
                  <a:lnTo>
                    <a:pt x="38" y="121"/>
                  </a:lnTo>
                  <a:lnTo>
                    <a:pt x="52" y="139"/>
                  </a:lnTo>
                  <a:lnTo>
                    <a:pt x="63" y="155"/>
                  </a:lnTo>
                  <a:lnTo>
                    <a:pt x="71" y="173"/>
                  </a:lnTo>
                  <a:lnTo>
                    <a:pt x="71" y="197"/>
                  </a:lnTo>
                  <a:lnTo>
                    <a:pt x="65" y="219"/>
                  </a:lnTo>
                  <a:lnTo>
                    <a:pt x="59" y="243"/>
                  </a:lnTo>
                  <a:lnTo>
                    <a:pt x="54" y="263"/>
                  </a:lnTo>
                  <a:lnTo>
                    <a:pt x="50" y="277"/>
                  </a:lnTo>
                  <a:lnTo>
                    <a:pt x="44" y="286"/>
                  </a:lnTo>
                  <a:lnTo>
                    <a:pt x="34" y="296"/>
                  </a:lnTo>
                  <a:lnTo>
                    <a:pt x="26" y="304"/>
                  </a:lnTo>
                  <a:lnTo>
                    <a:pt x="22" y="31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6" name="Freeform 54"/>
            <p:cNvSpPr>
              <a:spLocks/>
            </p:cNvSpPr>
            <p:nvPr/>
          </p:nvSpPr>
          <p:spPr bwMode="auto">
            <a:xfrm>
              <a:off x="1023" y="1963"/>
              <a:ext cx="191" cy="292"/>
            </a:xfrm>
            <a:custGeom>
              <a:avLst/>
              <a:gdLst>
                <a:gd name="T0" fmla="*/ 29 w 191"/>
                <a:gd name="T1" fmla="*/ 292 h 292"/>
                <a:gd name="T2" fmla="*/ 39 w 191"/>
                <a:gd name="T3" fmla="*/ 282 h 292"/>
                <a:gd name="T4" fmla="*/ 53 w 191"/>
                <a:gd name="T5" fmla="*/ 268 h 292"/>
                <a:gd name="T6" fmla="*/ 67 w 191"/>
                <a:gd name="T7" fmla="*/ 254 h 292"/>
                <a:gd name="T8" fmla="*/ 83 w 191"/>
                <a:gd name="T9" fmla="*/ 242 h 292"/>
                <a:gd name="T10" fmla="*/ 98 w 191"/>
                <a:gd name="T11" fmla="*/ 228 h 292"/>
                <a:gd name="T12" fmla="*/ 112 w 191"/>
                <a:gd name="T13" fmla="*/ 218 h 292"/>
                <a:gd name="T14" fmla="*/ 126 w 191"/>
                <a:gd name="T15" fmla="*/ 210 h 292"/>
                <a:gd name="T16" fmla="*/ 134 w 191"/>
                <a:gd name="T17" fmla="*/ 204 h 292"/>
                <a:gd name="T18" fmla="*/ 148 w 191"/>
                <a:gd name="T19" fmla="*/ 194 h 292"/>
                <a:gd name="T20" fmla="*/ 157 w 191"/>
                <a:gd name="T21" fmla="*/ 179 h 292"/>
                <a:gd name="T22" fmla="*/ 165 w 191"/>
                <a:gd name="T23" fmla="*/ 159 h 292"/>
                <a:gd name="T24" fmla="*/ 165 w 191"/>
                <a:gd name="T25" fmla="*/ 137 h 292"/>
                <a:gd name="T26" fmla="*/ 163 w 191"/>
                <a:gd name="T27" fmla="*/ 109 h 292"/>
                <a:gd name="T28" fmla="*/ 167 w 191"/>
                <a:gd name="T29" fmla="*/ 79 h 292"/>
                <a:gd name="T30" fmla="*/ 175 w 191"/>
                <a:gd name="T31" fmla="*/ 49 h 292"/>
                <a:gd name="T32" fmla="*/ 185 w 191"/>
                <a:gd name="T33" fmla="*/ 27 h 292"/>
                <a:gd name="T34" fmla="*/ 191 w 191"/>
                <a:gd name="T35" fmla="*/ 13 h 292"/>
                <a:gd name="T36" fmla="*/ 189 w 191"/>
                <a:gd name="T37" fmla="*/ 4 h 292"/>
                <a:gd name="T38" fmla="*/ 179 w 191"/>
                <a:gd name="T39" fmla="*/ 0 h 292"/>
                <a:gd name="T40" fmla="*/ 167 w 191"/>
                <a:gd name="T41" fmla="*/ 2 h 292"/>
                <a:gd name="T42" fmla="*/ 153 w 191"/>
                <a:gd name="T43" fmla="*/ 11 h 292"/>
                <a:gd name="T44" fmla="*/ 146 w 191"/>
                <a:gd name="T45" fmla="*/ 27 h 292"/>
                <a:gd name="T46" fmla="*/ 140 w 191"/>
                <a:gd name="T47" fmla="*/ 47 h 292"/>
                <a:gd name="T48" fmla="*/ 140 w 191"/>
                <a:gd name="T49" fmla="*/ 65 h 292"/>
                <a:gd name="T50" fmla="*/ 140 w 191"/>
                <a:gd name="T51" fmla="*/ 79 h 292"/>
                <a:gd name="T52" fmla="*/ 138 w 191"/>
                <a:gd name="T53" fmla="*/ 93 h 292"/>
                <a:gd name="T54" fmla="*/ 136 w 191"/>
                <a:gd name="T55" fmla="*/ 111 h 292"/>
                <a:gd name="T56" fmla="*/ 136 w 191"/>
                <a:gd name="T57" fmla="*/ 133 h 292"/>
                <a:gd name="T58" fmla="*/ 134 w 191"/>
                <a:gd name="T59" fmla="*/ 149 h 292"/>
                <a:gd name="T60" fmla="*/ 130 w 191"/>
                <a:gd name="T61" fmla="*/ 163 h 292"/>
                <a:gd name="T62" fmla="*/ 122 w 191"/>
                <a:gd name="T63" fmla="*/ 175 h 292"/>
                <a:gd name="T64" fmla="*/ 110 w 191"/>
                <a:gd name="T65" fmla="*/ 183 h 292"/>
                <a:gd name="T66" fmla="*/ 102 w 191"/>
                <a:gd name="T67" fmla="*/ 187 h 292"/>
                <a:gd name="T68" fmla="*/ 90 w 191"/>
                <a:gd name="T69" fmla="*/ 196 h 292"/>
                <a:gd name="T70" fmla="*/ 77 w 191"/>
                <a:gd name="T71" fmla="*/ 206 h 292"/>
                <a:gd name="T72" fmla="*/ 61 w 191"/>
                <a:gd name="T73" fmla="*/ 216 h 292"/>
                <a:gd name="T74" fmla="*/ 47 w 191"/>
                <a:gd name="T75" fmla="*/ 228 h 292"/>
                <a:gd name="T76" fmla="*/ 33 w 191"/>
                <a:gd name="T77" fmla="*/ 238 h 292"/>
                <a:gd name="T78" fmla="*/ 21 w 191"/>
                <a:gd name="T79" fmla="*/ 248 h 292"/>
                <a:gd name="T80" fmla="*/ 14 w 191"/>
                <a:gd name="T81" fmla="*/ 252 h 292"/>
                <a:gd name="T82" fmla="*/ 0 w 191"/>
                <a:gd name="T83" fmla="*/ 264 h 292"/>
                <a:gd name="T84" fmla="*/ 4 w 191"/>
                <a:gd name="T85" fmla="*/ 278 h 292"/>
                <a:gd name="T86" fmla="*/ 18 w 191"/>
                <a:gd name="T87" fmla="*/ 290 h 292"/>
                <a:gd name="T88" fmla="*/ 29 w 191"/>
                <a:gd name="T89" fmla="*/ 292 h 2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1"/>
                <a:gd name="T136" fmla="*/ 0 h 292"/>
                <a:gd name="T137" fmla="*/ 191 w 191"/>
                <a:gd name="T138" fmla="*/ 292 h 29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1" h="292">
                  <a:moveTo>
                    <a:pt x="29" y="292"/>
                  </a:moveTo>
                  <a:lnTo>
                    <a:pt x="39" y="282"/>
                  </a:lnTo>
                  <a:lnTo>
                    <a:pt x="53" y="268"/>
                  </a:lnTo>
                  <a:lnTo>
                    <a:pt x="67" y="254"/>
                  </a:lnTo>
                  <a:lnTo>
                    <a:pt x="83" y="242"/>
                  </a:lnTo>
                  <a:lnTo>
                    <a:pt x="98" y="228"/>
                  </a:lnTo>
                  <a:lnTo>
                    <a:pt x="112" y="218"/>
                  </a:lnTo>
                  <a:lnTo>
                    <a:pt x="126" y="210"/>
                  </a:lnTo>
                  <a:lnTo>
                    <a:pt x="134" y="204"/>
                  </a:lnTo>
                  <a:lnTo>
                    <a:pt x="148" y="194"/>
                  </a:lnTo>
                  <a:lnTo>
                    <a:pt x="157" y="179"/>
                  </a:lnTo>
                  <a:lnTo>
                    <a:pt x="165" y="159"/>
                  </a:lnTo>
                  <a:lnTo>
                    <a:pt x="165" y="137"/>
                  </a:lnTo>
                  <a:lnTo>
                    <a:pt x="163" y="109"/>
                  </a:lnTo>
                  <a:lnTo>
                    <a:pt x="167" y="79"/>
                  </a:lnTo>
                  <a:lnTo>
                    <a:pt x="175" y="49"/>
                  </a:lnTo>
                  <a:lnTo>
                    <a:pt x="185" y="27"/>
                  </a:lnTo>
                  <a:lnTo>
                    <a:pt x="191" y="13"/>
                  </a:lnTo>
                  <a:lnTo>
                    <a:pt x="189" y="4"/>
                  </a:lnTo>
                  <a:lnTo>
                    <a:pt x="179" y="0"/>
                  </a:lnTo>
                  <a:lnTo>
                    <a:pt x="167" y="2"/>
                  </a:lnTo>
                  <a:lnTo>
                    <a:pt x="153" y="11"/>
                  </a:lnTo>
                  <a:lnTo>
                    <a:pt x="146" y="27"/>
                  </a:lnTo>
                  <a:lnTo>
                    <a:pt x="140" y="47"/>
                  </a:lnTo>
                  <a:lnTo>
                    <a:pt x="140" y="65"/>
                  </a:lnTo>
                  <a:lnTo>
                    <a:pt x="140" y="79"/>
                  </a:lnTo>
                  <a:lnTo>
                    <a:pt x="138" y="93"/>
                  </a:lnTo>
                  <a:lnTo>
                    <a:pt x="136" y="111"/>
                  </a:lnTo>
                  <a:lnTo>
                    <a:pt x="136" y="133"/>
                  </a:lnTo>
                  <a:lnTo>
                    <a:pt x="134" y="149"/>
                  </a:lnTo>
                  <a:lnTo>
                    <a:pt x="130" y="163"/>
                  </a:lnTo>
                  <a:lnTo>
                    <a:pt x="122" y="175"/>
                  </a:lnTo>
                  <a:lnTo>
                    <a:pt x="110" y="183"/>
                  </a:lnTo>
                  <a:lnTo>
                    <a:pt x="102" y="187"/>
                  </a:lnTo>
                  <a:lnTo>
                    <a:pt x="90" y="196"/>
                  </a:lnTo>
                  <a:lnTo>
                    <a:pt x="77" y="206"/>
                  </a:lnTo>
                  <a:lnTo>
                    <a:pt x="61" y="216"/>
                  </a:lnTo>
                  <a:lnTo>
                    <a:pt x="47" y="228"/>
                  </a:lnTo>
                  <a:lnTo>
                    <a:pt x="33" y="238"/>
                  </a:lnTo>
                  <a:lnTo>
                    <a:pt x="21" y="248"/>
                  </a:lnTo>
                  <a:lnTo>
                    <a:pt x="14" y="252"/>
                  </a:lnTo>
                  <a:lnTo>
                    <a:pt x="0" y="264"/>
                  </a:lnTo>
                  <a:lnTo>
                    <a:pt x="4" y="278"/>
                  </a:lnTo>
                  <a:lnTo>
                    <a:pt x="18" y="290"/>
                  </a:lnTo>
                  <a:lnTo>
                    <a:pt x="29" y="29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7" name="Freeform 55"/>
            <p:cNvSpPr>
              <a:spLocks/>
            </p:cNvSpPr>
            <p:nvPr/>
          </p:nvSpPr>
          <p:spPr bwMode="auto">
            <a:xfrm>
              <a:off x="800" y="2177"/>
              <a:ext cx="217" cy="265"/>
            </a:xfrm>
            <a:custGeom>
              <a:avLst/>
              <a:gdLst>
                <a:gd name="T0" fmla="*/ 108 w 217"/>
                <a:gd name="T1" fmla="*/ 265 h 265"/>
                <a:gd name="T2" fmla="*/ 130 w 217"/>
                <a:gd name="T3" fmla="*/ 263 h 265"/>
                <a:gd name="T4" fmla="*/ 152 w 217"/>
                <a:gd name="T5" fmla="*/ 257 h 265"/>
                <a:gd name="T6" fmla="*/ 170 w 217"/>
                <a:gd name="T7" fmla="*/ 247 h 265"/>
                <a:gd name="T8" fmla="*/ 185 w 217"/>
                <a:gd name="T9" fmla="*/ 231 h 265"/>
                <a:gd name="T10" fmla="*/ 199 w 217"/>
                <a:gd name="T11" fmla="*/ 213 h 265"/>
                <a:gd name="T12" fmla="*/ 209 w 217"/>
                <a:gd name="T13" fmla="*/ 191 h 265"/>
                <a:gd name="T14" fmla="*/ 215 w 217"/>
                <a:gd name="T15" fmla="*/ 165 h 265"/>
                <a:gd name="T16" fmla="*/ 217 w 217"/>
                <a:gd name="T17" fmla="*/ 136 h 265"/>
                <a:gd name="T18" fmla="*/ 215 w 217"/>
                <a:gd name="T19" fmla="*/ 96 h 265"/>
                <a:gd name="T20" fmla="*/ 207 w 217"/>
                <a:gd name="T21" fmla="*/ 66 h 265"/>
                <a:gd name="T22" fmla="*/ 197 w 217"/>
                <a:gd name="T23" fmla="*/ 42 h 265"/>
                <a:gd name="T24" fmla="*/ 183 w 217"/>
                <a:gd name="T25" fmla="*/ 24 h 265"/>
                <a:gd name="T26" fmla="*/ 168 w 217"/>
                <a:gd name="T27" fmla="*/ 12 h 265"/>
                <a:gd name="T28" fmla="*/ 148 w 217"/>
                <a:gd name="T29" fmla="*/ 4 h 265"/>
                <a:gd name="T30" fmla="*/ 128 w 217"/>
                <a:gd name="T31" fmla="*/ 2 h 265"/>
                <a:gd name="T32" fmla="*/ 108 w 217"/>
                <a:gd name="T33" fmla="*/ 0 h 265"/>
                <a:gd name="T34" fmla="*/ 85 w 217"/>
                <a:gd name="T35" fmla="*/ 2 h 265"/>
                <a:gd name="T36" fmla="*/ 63 w 217"/>
                <a:gd name="T37" fmla="*/ 4 h 265"/>
                <a:gd name="T38" fmla="*/ 45 w 217"/>
                <a:gd name="T39" fmla="*/ 12 h 265"/>
                <a:gd name="T40" fmla="*/ 30 w 217"/>
                <a:gd name="T41" fmla="*/ 24 h 265"/>
                <a:gd name="T42" fmla="*/ 18 w 217"/>
                <a:gd name="T43" fmla="*/ 42 h 265"/>
                <a:gd name="T44" fmla="*/ 8 w 217"/>
                <a:gd name="T45" fmla="*/ 66 h 265"/>
                <a:gd name="T46" fmla="*/ 2 w 217"/>
                <a:gd name="T47" fmla="*/ 96 h 265"/>
                <a:gd name="T48" fmla="*/ 0 w 217"/>
                <a:gd name="T49" fmla="*/ 136 h 265"/>
                <a:gd name="T50" fmla="*/ 2 w 217"/>
                <a:gd name="T51" fmla="*/ 165 h 265"/>
                <a:gd name="T52" fmla="*/ 8 w 217"/>
                <a:gd name="T53" fmla="*/ 191 h 265"/>
                <a:gd name="T54" fmla="*/ 18 w 217"/>
                <a:gd name="T55" fmla="*/ 213 h 265"/>
                <a:gd name="T56" fmla="*/ 32 w 217"/>
                <a:gd name="T57" fmla="*/ 231 h 265"/>
                <a:gd name="T58" fmla="*/ 47 w 217"/>
                <a:gd name="T59" fmla="*/ 247 h 265"/>
                <a:gd name="T60" fmla="*/ 65 w 217"/>
                <a:gd name="T61" fmla="*/ 257 h 265"/>
                <a:gd name="T62" fmla="*/ 87 w 217"/>
                <a:gd name="T63" fmla="*/ 263 h 265"/>
                <a:gd name="T64" fmla="*/ 108 w 217"/>
                <a:gd name="T65" fmla="*/ 265 h 2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7"/>
                <a:gd name="T100" fmla="*/ 0 h 265"/>
                <a:gd name="T101" fmla="*/ 217 w 217"/>
                <a:gd name="T102" fmla="*/ 265 h 2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7" h="265">
                  <a:moveTo>
                    <a:pt x="108" y="265"/>
                  </a:moveTo>
                  <a:lnTo>
                    <a:pt x="130" y="263"/>
                  </a:lnTo>
                  <a:lnTo>
                    <a:pt x="152" y="257"/>
                  </a:lnTo>
                  <a:lnTo>
                    <a:pt x="170" y="247"/>
                  </a:lnTo>
                  <a:lnTo>
                    <a:pt x="185" y="231"/>
                  </a:lnTo>
                  <a:lnTo>
                    <a:pt x="199" y="213"/>
                  </a:lnTo>
                  <a:lnTo>
                    <a:pt x="209" y="191"/>
                  </a:lnTo>
                  <a:lnTo>
                    <a:pt x="215" y="165"/>
                  </a:lnTo>
                  <a:lnTo>
                    <a:pt x="217" y="136"/>
                  </a:lnTo>
                  <a:lnTo>
                    <a:pt x="215" y="96"/>
                  </a:lnTo>
                  <a:lnTo>
                    <a:pt x="207" y="66"/>
                  </a:lnTo>
                  <a:lnTo>
                    <a:pt x="197" y="42"/>
                  </a:lnTo>
                  <a:lnTo>
                    <a:pt x="183" y="24"/>
                  </a:lnTo>
                  <a:lnTo>
                    <a:pt x="168" y="12"/>
                  </a:lnTo>
                  <a:lnTo>
                    <a:pt x="148" y="4"/>
                  </a:lnTo>
                  <a:lnTo>
                    <a:pt x="128" y="2"/>
                  </a:lnTo>
                  <a:lnTo>
                    <a:pt x="108" y="0"/>
                  </a:lnTo>
                  <a:lnTo>
                    <a:pt x="85" y="2"/>
                  </a:lnTo>
                  <a:lnTo>
                    <a:pt x="63" y="4"/>
                  </a:lnTo>
                  <a:lnTo>
                    <a:pt x="45" y="12"/>
                  </a:lnTo>
                  <a:lnTo>
                    <a:pt x="30" y="24"/>
                  </a:lnTo>
                  <a:lnTo>
                    <a:pt x="18" y="42"/>
                  </a:lnTo>
                  <a:lnTo>
                    <a:pt x="8" y="66"/>
                  </a:lnTo>
                  <a:lnTo>
                    <a:pt x="2" y="96"/>
                  </a:lnTo>
                  <a:lnTo>
                    <a:pt x="0" y="136"/>
                  </a:lnTo>
                  <a:lnTo>
                    <a:pt x="2" y="165"/>
                  </a:lnTo>
                  <a:lnTo>
                    <a:pt x="8" y="191"/>
                  </a:lnTo>
                  <a:lnTo>
                    <a:pt x="18" y="213"/>
                  </a:lnTo>
                  <a:lnTo>
                    <a:pt x="32" y="231"/>
                  </a:lnTo>
                  <a:lnTo>
                    <a:pt x="47" y="247"/>
                  </a:lnTo>
                  <a:lnTo>
                    <a:pt x="65" y="257"/>
                  </a:lnTo>
                  <a:lnTo>
                    <a:pt x="87" y="263"/>
                  </a:lnTo>
                  <a:lnTo>
                    <a:pt x="108" y="26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FFFF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8" name="Freeform 56"/>
            <p:cNvSpPr>
              <a:spLocks/>
            </p:cNvSpPr>
            <p:nvPr/>
          </p:nvSpPr>
          <p:spPr bwMode="auto">
            <a:xfrm>
              <a:off x="1354" y="2268"/>
              <a:ext cx="201" cy="569"/>
            </a:xfrm>
            <a:custGeom>
              <a:avLst/>
              <a:gdLst>
                <a:gd name="T0" fmla="*/ 2 w 201"/>
                <a:gd name="T1" fmla="*/ 569 h 569"/>
                <a:gd name="T2" fmla="*/ 2 w 201"/>
                <a:gd name="T3" fmla="*/ 569 h 569"/>
                <a:gd name="T4" fmla="*/ 0 w 201"/>
                <a:gd name="T5" fmla="*/ 545 h 569"/>
                <a:gd name="T6" fmla="*/ 4 w 201"/>
                <a:gd name="T7" fmla="*/ 511 h 569"/>
                <a:gd name="T8" fmla="*/ 16 w 201"/>
                <a:gd name="T9" fmla="*/ 473 h 569"/>
                <a:gd name="T10" fmla="*/ 31 w 201"/>
                <a:gd name="T11" fmla="*/ 438 h 569"/>
                <a:gd name="T12" fmla="*/ 51 w 201"/>
                <a:gd name="T13" fmla="*/ 404 h 569"/>
                <a:gd name="T14" fmla="*/ 75 w 201"/>
                <a:gd name="T15" fmla="*/ 380 h 569"/>
                <a:gd name="T16" fmla="*/ 98 w 201"/>
                <a:gd name="T17" fmla="*/ 368 h 569"/>
                <a:gd name="T18" fmla="*/ 122 w 201"/>
                <a:gd name="T19" fmla="*/ 374 h 569"/>
                <a:gd name="T20" fmla="*/ 122 w 201"/>
                <a:gd name="T21" fmla="*/ 374 h 569"/>
                <a:gd name="T22" fmla="*/ 112 w 201"/>
                <a:gd name="T23" fmla="*/ 350 h 569"/>
                <a:gd name="T24" fmla="*/ 104 w 201"/>
                <a:gd name="T25" fmla="*/ 318 h 569"/>
                <a:gd name="T26" fmla="*/ 102 w 201"/>
                <a:gd name="T27" fmla="*/ 281 h 569"/>
                <a:gd name="T28" fmla="*/ 102 w 201"/>
                <a:gd name="T29" fmla="*/ 243 h 569"/>
                <a:gd name="T30" fmla="*/ 108 w 201"/>
                <a:gd name="T31" fmla="*/ 207 h 569"/>
                <a:gd name="T32" fmla="*/ 118 w 201"/>
                <a:gd name="T33" fmla="*/ 181 h 569"/>
                <a:gd name="T34" fmla="*/ 132 w 201"/>
                <a:gd name="T35" fmla="*/ 165 h 569"/>
                <a:gd name="T36" fmla="*/ 152 w 201"/>
                <a:gd name="T37" fmla="*/ 167 h 569"/>
                <a:gd name="T38" fmla="*/ 152 w 201"/>
                <a:gd name="T39" fmla="*/ 167 h 569"/>
                <a:gd name="T40" fmla="*/ 142 w 201"/>
                <a:gd name="T41" fmla="*/ 149 h 569"/>
                <a:gd name="T42" fmla="*/ 136 w 201"/>
                <a:gd name="T43" fmla="*/ 125 h 569"/>
                <a:gd name="T44" fmla="*/ 136 w 201"/>
                <a:gd name="T45" fmla="*/ 100 h 569"/>
                <a:gd name="T46" fmla="*/ 142 w 201"/>
                <a:gd name="T47" fmla="*/ 72 h 569"/>
                <a:gd name="T48" fmla="*/ 152 w 201"/>
                <a:gd name="T49" fmla="*/ 44 h 569"/>
                <a:gd name="T50" fmla="*/ 163 w 201"/>
                <a:gd name="T51" fmla="*/ 22 h 569"/>
                <a:gd name="T52" fmla="*/ 181 w 201"/>
                <a:gd name="T53" fmla="*/ 6 h 569"/>
                <a:gd name="T54" fmla="*/ 201 w 201"/>
                <a:gd name="T55" fmla="*/ 0 h 56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01"/>
                <a:gd name="T85" fmla="*/ 0 h 569"/>
                <a:gd name="T86" fmla="*/ 201 w 201"/>
                <a:gd name="T87" fmla="*/ 569 h 56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01" h="569">
                  <a:moveTo>
                    <a:pt x="2" y="569"/>
                  </a:moveTo>
                  <a:lnTo>
                    <a:pt x="2" y="569"/>
                  </a:lnTo>
                  <a:lnTo>
                    <a:pt x="0" y="545"/>
                  </a:lnTo>
                  <a:lnTo>
                    <a:pt x="4" y="511"/>
                  </a:lnTo>
                  <a:lnTo>
                    <a:pt x="16" y="473"/>
                  </a:lnTo>
                  <a:lnTo>
                    <a:pt x="31" y="438"/>
                  </a:lnTo>
                  <a:lnTo>
                    <a:pt x="51" y="404"/>
                  </a:lnTo>
                  <a:lnTo>
                    <a:pt x="75" y="380"/>
                  </a:lnTo>
                  <a:lnTo>
                    <a:pt x="98" y="368"/>
                  </a:lnTo>
                  <a:lnTo>
                    <a:pt x="122" y="374"/>
                  </a:lnTo>
                  <a:lnTo>
                    <a:pt x="112" y="350"/>
                  </a:lnTo>
                  <a:lnTo>
                    <a:pt x="104" y="318"/>
                  </a:lnTo>
                  <a:lnTo>
                    <a:pt x="102" y="281"/>
                  </a:lnTo>
                  <a:lnTo>
                    <a:pt x="102" y="243"/>
                  </a:lnTo>
                  <a:lnTo>
                    <a:pt x="108" y="207"/>
                  </a:lnTo>
                  <a:lnTo>
                    <a:pt x="118" y="181"/>
                  </a:lnTo>
                  <a:lnTo>
                    <a:pt x="132" y="165"/>
                  </a:lnTo>
                  <a:lnTo>
                    <a:pt x="152" y="167"/>
                  </a:lnTo>
                  <a:lnTo>
                    <a:pt x="142" y="149"/>
                  </a:lnTo>
                  <a:lnTo>
                    <a:pt x="136" y="125"/>
                  </a:lnTo>
                  <a:lnTo>
                    <a:pt x="136" y="100"/>
                  </a:lnTo>
                  <a:lnTo>
                    <a:pt x="142" y="72"/>
                  </a:lnTo>
                  <a:lnTo>
                    <a:pt x="152" y="44"/>
                  </a:lnTo>
                  <a:lnTo>
                    <a:pt x="163" y="22"/>
                  </a:lnTo>
                  <a:lnTo>
                    <a:pt x="181" y="6"/>
                  </a:lnTo>
                  <a:lnTo>
                    <a:pt x="20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19" name="Freeform 57"/>
            <p:cNvSpPr>
              <a:spLocks/>
            </p:cNvSpPr>
            <p:nvPr/>
          </p:nvSpPr>
          <p:spPr bwMode="auto">
            <a:xfrm>
              <a:off x="0" y="1996"/>
              <a:ext cx="910" cy="839"/>
            </a:xfrm>
            <a:custGeom>
              <a:avLst/>
              <a:gdLst>
                <a:gd name="T0" fmla="*/ 235 w 910"/>
                <a:gd name="T1" fmla="*/ 839 h 839"/>
                <a:gd name="T2" fmla="*/ 235 w 910"/>
                <a:gd name="T3" fmla="*/ 839 h 839"/>
                <a:gd name="T4" fmla="*/ 250 w 910"/>
                <a:gd name="T5" fmla="*/ 823 h 839"/>
                <a:gd name="T6" fmla="*/ 256 w 910"/>
                <a:gd name="T7" fmla="*/ 793 h 839"/>
                <a:gd name="T8" fmla="*/ 256 w 910"/>
                <a:gd name="T9" fmla="*/ 755 h 839"/>
                <a:gd name="T10" fmla="*/ 246 w 910"/>
                <a:gd name="T11" fmla="*/ 714 h 839"/>
                <a:gd name="T12" fmla="*/ 231 w 910"/>
                <a:gd name="T13" fmla="*/ 670 h 839"/>
                <a:gd name="T14" fmla="*/ 205 w 910"/>
                <a:gd name="T15" fmla="*/ 630 h 839"/>
                <a:gd name="T16" fmla="*/ 173 w 910"/>
                <a:gd name="T17" fmla="*/ 596 h 839"/>
                <a:gd name="T18" fmla="*/ 136 w 910"/>
                <a:gd name="T19" fmla="*/ 574 h 839"/>
                <a:gd name="T20" fmla="*/ 136 w 910"/>
                <a:gd name="T21" fmla="*/ 574 h 839"/>
                <a:gd name="T22" fmla="*/ 156 w 910"/>
                <a:gd name="T23" fmla="*/ 562 h 839"/>
                <a:gd name="T24" fmla="*/ 168 w 910"/>
                <a:gd name="T25" fmla="*/ 543 h 839"/>
                <a:gd name="T26" fmla="*/ 171 w 910"/>
                <a:gd name="T27" fmla="*/ 515 h 839"/>
                <a:gd name="T28" fmla="*/ 169 w 910"/>
                <a:gd name="T29" fmla="*/ 483 h 839"/>
                <a:gd name="T30" fmla="*/ 158 w 910"/>
                <a:gd name="T31" fmla="*/ 449 h 839"/>
                <a:gd name="T32" fmla="*/ 142 w 910"/>
                <a:gd name="T33" fmla="*/ 413 h 839"/>
                <a:gd name="T34" fmla="*/ 116 w 910"/>
                <a:gd name="T35" fmla="*/ 381 h 839"/>
                <a:gd name="T36" fmla="*/ 87 w 910"/>
                <a:gd name="T37" fmla="*/ 354 h 839"/>
                <a:gd name="T38" fmla="*/ 87 w 910"/>
                <a:gd name="T39" fmla="*/ 354 h 839"/>
                <a:gd name="T40" fmla="*/ 101 w 910"/>
                <a:gd name="T41" fmla="*/ 332 h 839"/>
                <a:gd name="T42" fmla="*/ 108 w 910"/>
                <a:gd name="T43" fmla="*/ 300 h 839"/>
                <a:gd name="T44" fmla="*/ 108 w 910"/>
                <a:gd name="T45" fmla="*/ 260 h 839"/>
                <a:gd name="T46" fmla="*/ 101 w 910"/>
                <a:gd name="T47" fmla="*/ 212 h 839"/>
                <a:gd name="T48" fmla="*/ 87 w 910"/>
                <a:gd name="T49" fmla="*/ 161 h 839"/>
                <a:gd name="T50" fmla="*/ 65 w 910"/>
                <a:gd name="T51" fmla="*/ 107 h 839"/>
                <a:gd name="T52" fmla="*/ 37 w 910"/>
                <a:gd name="T53" fmla="*/ 53 h 839"/>
                <a:gd name="T54" fmla="*/ 0 w 910"/>
                <a:gd name="T55" fmla="*/ 0 h 839"/>
                <a:gd name="T56" fmla="*/ 0 w 910"/>
                <a:gd name="T57" fmla="*/ 0 h 839"/>
                <a:gd name="T58" fmla="*/ 41 w 910"/>
                <a:gd name="T59" fmla="*/ 37 h 839"/>
                <a:gd name="T60" fmla="*/ 89 w 910"/>
                <a:gd name="T61" fmla="*/ 73 h 839"/>
                <a:gd name="T62" fmla="*/ 144 w 910"/>
                <a:gd name="T63" fmla="*/ 111 h 839"/>
                <a:gd name="T64" fmla="*/ 205 w 910"/>
                <a:gd name="T65" fmla="*/ 147 h 839"/>
                <a:gd name="T66" fmla="*/ 270 w 910"/>
                <a:gd name="T67" fmla="*/ 181 h 839"/>
                <a:gd name="T68" fmla="*/ 339 w 910"/>
                <a:gd name="T69" fmla="*/ 212 h 839"/>
                <a:gd name="T70" fmla="*/ 408 w 910"/>
                <a:gd name="T71" fmla="*/ 242 h 839"/>
                <a:gd name="T72" fmla="*/ 479 w 910"/>
                <a:gd name="T73" fmla="*/ 268 h 839"/>
                <a:gd name="T74" fmla="*/ 548 w 910"/>
                <a:gd name="T75" fmla="*/ 292 h 839"/>
                <a:gd name="T76" fmla="*/ 617 w 910"/>
                <a:gd name="T77" fmla="*/ 312 h 839"/>
                <a:gd name="T78" fmla="*/ 680 w 910"/>
                <a:gd name="T79" fmla="*/ 330 h 839"/>
                <a:gd name="T80" fmla="*/ 741 w 910"/>
                <a:gd name="T81" fmla="*/ 340 h 839"/>
                <a:gd name="T82" fmla="*/ 794 w 910"/>
                <a:gd name="T83" fmla="*/ 348 h 839"/>
                <a:gd name="T84" fmla="*/ 841 w 910"/>
                <a:gd name="T85" fmla="*/ 350 h 839"/>
                <a:gd name="T86" fmla="*/ 881 w 910"/>
                <a:gd name="T87" fmla="*/ 344 h 839"/>
                <a:gd name="T88" fmla="*/ 910 w 910"/>
                <a:gd name="T89" fmla="*/ 334 h 83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910"/>
                <a:gd name="T136" fmla="*/ 0 h 839"/>
                <a:gd name="T137" fmla="*/ 910 w 910"/>
                <a:gd name="T138" fmla="*/ 839 h 83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910" h="839">
                  <a:moveTo>
                    <a:pt x="235" y="839"/>
                  </a:moveTo>
                  <a:lnTo>
                    <a:pt x="235" y="839"/>
                  </a:lnTo>
                  <a:lnTo>
                    <a:pt x="250" y="823"/>
                  </a:lnTo>
                  <a:lnTo>
                    <a:pt x="256" y="793"/>
                  </a:lnTo>
                  <a:lnTo>
                    <a:pt x="256" y="755"/>
                  </a:lnTo>
                  <a:lnTo>
                    <a:pt x="246" y="714"/>
                  </a:lnTo>
                  <a:lnTo>
                    <a:pt x="231" y="670"/>
                  </a:lnTo>
                  <a:lnTo>
                    <a:pt x="205" y="630"/>
                  </a:lnTo>
                  <a:lnTo>
                    <a:pt x="173" y="596"/>
                  </a:lnTo>
                  <a:lnTo>
                    <a:pt x="136" y="574"/>
                  </a:lnTo>
                  <a:lnTo>
                    <a:pt x="156" y="562"/>
                  </a:lnTo>
                  <a:lnTo>
                    <a:pt x="168" y="543"/>
                  </a:lnTo>
                  <a:lnTo>
                    <a:pt x="171" y="515"/>
                  </a:lnTo>
                  <a:lnTo>
                    <a:pt x="169" y="483"/>
                  </a:lnTo>
                  <a:lnTo>
                    <a:pt x="158" y="449"/>
                  </a:lnTo>
                  <a:lnTo>
                    <a:pt x="142" y="413"/>
                  </a:lnTo>
                  <a:lnTo>
                    <a:pt x="116" y="381"/>
                  </a:lnTo>
                  <a:lnTo>
                    <a:pt x="87" y="354"/>
                  </a:lnTo>
                  <a:lnTo>
                    <a:pt x="101" y="332"/>
                  </a:lnTo>
                  <a:lnTo>
                    <a:pt x="108" y="300"/>
                  </a:lnTo>
                  <a:lnTo>
                    <a:pt x="108" y="260"/>
                  </a:lnTo>
                  <a:lnTo>
                    <a:pt x="101" y="212"/>
                  </a:lnTo>
                  <a:lnTo>
                    <a:pt x="87" y="161"/>
                  </a:lnTo>
                  <a:lnTo>
                    <a:pt x="65" y="107"/>
                  </a:lnTo>
                  <a:lnTo>
                    <a:pt x="37" y="53"/>
                  </a:lnTo>
                  <a:lnTo>
                    <a:pt x="0" y="0"/>
                  </a:lnTo>
                  <a:lnTo>
                    <a:pt x="41" y="37"/>
                  </a:lnTo>
                  <a:lnTo>
                    <a:pt x="89" y="73"/>
                  </a:lnTo>
                  <a:lnTo>
                    <a:pt x="144" y="111"/>
                  </a:lnTo>
                  <a:lnTo>
                    <a:pt x="205" y="147"/>
                  </a:lnTo>
                  <a:lnTo>
                    <a:pt x="270" y="181"/>
                  </a:lnTo>
                  <a:lnTo>
                    <a:pt x="339" y="212"/>
                  </a:lnTo>
                  <a:lnTo>
                    <a:pt x="408" y="242"/>
                  </a:lnTo>
                  <a:lnTo>
                    <a:pt x="479" y="268"/>
                  </a:lnTo>
                  <a:lnTo>
                    <a:pt x="548" y="292"/>
                  </a:lnTo>
                  <a:lnTo>
                    <a:pt x="617" y="312"/>
                  </a:lnTo>
                  <a:lnTo>
                    <a:pt x="680" y="330"/>
                  </a:lnTo>
                  <a:lnTo>
                    <a:pt x="741" y="340"/>
                  </a:lnTo>
                  <a:lnTo>
                    <a:pt x="794" y="348"/>
                  </a:lnTo>
                  <a:lnTo>
                    <a:pt x="841" y="350"/>
                  </a:lnTo>
                  <a:lnTo>
                    <a:pt x="881" y="344"/>
                  </a:lnTo>
                  <a:lnTo>
                    <a:pt x="910" y="33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2525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 sz="quarter"/>
          </p:nvPr>
        </p:nvSpPr>
        <p:spPr>
          <a:xfrm>
            <a:off x="467544" y="188640"/>
            <a:ext cx="8316416" cy="1295400"/>
          </a:xfrm>
        </p:spPr>
        <p:txBody>
          <a:bodyPr/>
          <a:lstStyle/>
          <a:p>
            <a:pPr algn="ctr" eaLnBrk="1" hangingPunct="1"/>
            <a:r>
              <a:rPr lang="en-US" altLang="ru-RU" sz="5000" i="1" dirty="0" smtClean="0">
                <a:solidFill>
                  <a:schemeClr val="tx1"/>
                </a:solidFill>
                <a:latin typeface="Century Gothic" pitchFamily="34" charset="0"/>
              </a:rPr>
              <a:t>Symptoms of the teenagers </a:t>
            </a:r>
            <a:r>
              <a:rPr lang="en-US" altLang="ru-RU" sz="5000" i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US" altLang="ru-RU" sz="5000" i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US" altLang="ru-RU" sz="2500" i="1" dirty="0" smtClean="0">
                <a:solidFill>
                  <a:schemeClr val="bg1"/>
                </a:solidFill>
                <a:latin typeface="Century Gothic" pitchFamily="34" charset="0"/>
              </a:rPr>
              <a:t>(according to the survey)</a:t>
            </a:r>
            <a:endParaRPr lang="ru-RU" altLang="ru-RU" sz="5000" i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graphicFrame>
        <p:nvGraphicFramePr>
          <p:cNvPr id="2050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371262"/>
              </p:ext>
            </p:extLst>
          </p:nvPr>
        </p:nvGraphicFramePr>
        <p:xfrm>
          <a:off x="467544" y="1988840"/>
          <a:ext cx="8289925" cy="445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Лист" r:id="rId4" imgW="8286868" imgH="5276880" progId="Excel.Sheet.8">
                  <p:embed/>
                </p:oleObj>
              </mc:Choice>
              <mc:Fallback>
                <p:oleObj name="Лист" r:id="rId4" imgW="8286868" imgH="527688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88840"/>
                        <a:ext cx="8289925" cy="445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415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OleChart spid="20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136904" cy="7381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5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Physical side-effects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16013" y="1412875"/>
            <a:ext cx="5484812" cy="465931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Sleep depravation</a:t>
            </a: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endParaRPr lang="en-US" sz="2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Risk of carpal tunnel syndrome</a:t>
            </a: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endParaRPr lang="en-US" sz="2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Back strain</a:t>
            </a: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endParaRPr lang="en-US" sz="2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Eyestrain</a:t>
            </a: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endParaRPr lang="en-US" sz="2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indent="-457200" eaLnBrk="1" hangingPunct="1">
              <a:buFont typeface="Wingdings" pitchFamily="2" charset="2"/>
              <a:buChar char="Ø"/>
              <a:defRPr/>
            </a:pPr>
            <a:r>
              <a:rPr lang="en-US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Headaches</a:t>
            </a:r>
          </a:p>
          <a:p>
            <a:pPr marL="457200" indent="-457200" eaLnBrk="1" hangingPunct="1">
              <a:buFontTx/>
              <a:buNone/>
              <a:defRPr/>
            </a:pPr>
            <a:endParaRPr lang="ru-RU" dirty="0"/>
          </a:p>
        </p:txBody>
      </p:sp>
      <p:pic>
        <p:nvPicPr>
          <p:cNvPr id="14340" name="Picture 2" descr="Картинка 13 из 62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205038"/>
            <a:ext cx="3414713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3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72437" cy="10969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Consequences of using the computer </a:t>
            </a:r>
            <a:r>
              <a:rPr lang="en-US" sz="5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en-US" sz="5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ru-RU" sz="5000" dirty="0"/>
          </a:p>
        </p:txBody>
      </p:sp>
      <p:graphicFrame>
        <p:nvGraphicFramePr>
          <p:cNvPr id="3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52395"/>
              </p:ext>
            </p:extLst>
          </p:nvPr>
        </p:nvGraphicFramePr>
        <p:xfrm>
          <a:off x="1763688" y="2060848"/>
          <a:ext cx="6116637" cy="419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4317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0"/>
    </mc:Choice>
    <mc:Fallback>
      <p:transition spd="slow" advClick="0" advTm="1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831276" y="404664"/>
            <a:ext cx="7399337" cy="10795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6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Conclusion</a:t>
            </a:r>
            <a:endParaRPr lang="ru-RU" sz="6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900113" y="2708275"/>
            <a:ext cx="3816350" cy="2520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Computer addiction is one of the main teenagers’ problems 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5364" name="Picture 2" descr="Картинка 1 из 105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08275"/>
            <a:ext cx="3306762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38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/>
    </mc:Choice>
    <mc:Fallback>
      <p:transition spd="slow" advClick="0" advTm="1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1214438"/>
            <a:ext cx="7618412" cy="14287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Thank you for your attention</a:t>
            </a:r>
            <a:endParaRPr lang="ru-RU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7411" name="Picture 6" descr="робот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645024"/>
            <a:ext cx="30353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46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63" y="1124744"/>
            <a:ext cx="5793310" cy="964827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Generation Gap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08918"/>
            <a:ext cx="4032679" cy="277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53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4509120"/>
            <a:ext cx="3312368" cy="100811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Personally I think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it’s easier to be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teenager because you…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6832"/>
            <a:ext cx="3096343" cy="2422252"/>
          </a:xfrm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441643" y="4230716"/>
            <a:ext cx="4680520" cy="2627284"/>
          </a:xfrm>
        </p:spPr>
        <p:txBody>
          <a:bodyPr numCol="1"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Earn money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Bring up children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teenage things/act like a baby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Depend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 your parents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Have pocket money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 to school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Ask permission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44824"/>
            <a:ext cx="3240359" cy="235024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92888" cy="12150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Is it easier to be an adult or a teenager?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7754" y="1916832"/>
            <a:ext cx="6048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Youth problems</a:t>
            </a:r>
          </a:p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788594" y="980728"/>
            <a:ext cx="57606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716016" y="981211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1757421" y="980728"/>
            <a:ext cx="64807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1826374" y="3021045"/>
            <a:ext cx="648073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02104" y="306418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788594" y="3064180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25149" y="426501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friends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40659" y="426501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school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33686" y="5069770"/>
            <a:ext cx="24737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Clothes/fashion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Problems at school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Problems with parents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quarrel with friends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92652" y="5069770"/>
            <a:ext cx="22960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Lack of caring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Too much control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Falling in a difficult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situation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2315" y="4510283"/>
            <a:ext cx="6809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What can make you nervous, annoyed, disappointed?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2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05" y="92337"/>
            <a:ext cx="7776864" cy="936104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 the teenager’s letters published in a youth magazine. Give them advice.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9413">
            <a:off x="297435" y="1116472"/>
            <a:ext cx="2362150" cy="187220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828" y="1211158"/>
            <a:ext cx="2433145" cy="15697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52" y="3317413"/>
            <a:ext cx="2245964" cy="17213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037" y="4437111"/>
            <a:ext cx="2304949" cy="18876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71800" y="1028441"/>
            <a:ext cx="32039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Hi. My name is Helen. I’m 16.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 have a problem with my mum.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She doesn’t like my boyfriend. She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doesn’t trust him and doesn’t let me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hang out with him. I’d like that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my mum respect my choice. I’m not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child any more!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99" y="5038760"/>
            <a:ext cx="41756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Hi! I’m Jess. My father forgot about me!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 understand that it’s very difficult to find a well-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aid job. My dad has one and he has to work hard and little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time is left to spend with me. I don’t even remember when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 talked to me last time. It’s not right I think!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4986" y="4437112"/>
            <a:ext cx="271901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Hello! I’m Nora. My dad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mum are ok, but they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ave too much control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ver me and I lack of privacy.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When I go out with friends,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 always have to be back home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y 10 p.m. I have to ask 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ermission for everything.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doesn’t fair.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9071" y="2780928"/>
            <a:ext cx="39367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My name’s David. Recently I changed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my school and now I have problems with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y new classmates. They always make fun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 me and teas me because of my nationality.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It’s too difficult for to adapt.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73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0" y="188640"/>
            <a:ext cx="88857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79375">
              <a:buClr>
                <a:srgbClr val="FF0000"/>
              </a:buClr>
              <a:buFont typeface="Times New Roman" panose="02020603050405020304" pitchFamily="18" charset="0"/>
              <a:buChar char="⃰"/>
            </a:pPr>
            <a:r>
              <a:rPr lang="en-US" sz="2800" b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Teachers and students, parents and children, strangers in the streets face the problem of generation gap every day.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71782"/>
              </p:ext>
            </p:extLst>
          </p:nvPr>
        </p:nvGraphicFramePr>
        <p:xfrm>
          <a:off x="323529" y="1700808"/>
          <a:ext cx="8568951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9123"/>
                <a:gridCol w="3075757"/>
                <a:gridCol w="2644071"/>
              </a:tblGrid>
              <a:tr h="47525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What do parents do wrong, according to teens’ opinions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Parents…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want to protect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…think they know life better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…forbid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…treat like a baby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…make children do…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…care too much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…think for their children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give a lot of advice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…treat badly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What do young people want?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Teenagers 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want to…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…enjoy life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be independent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…be taken seriously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explore life by themselves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…have a chance to…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…have the right to…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How do their arguments influence their life?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Their arguments turn into…</a:t>
                      </a:r>
                      <a:endParaRPr lang="ru-RU" sz="1600" dirty="0" smtClean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misunderstanding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fights and even cold wars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…arguments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 makes  life …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 unbearable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…difficult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501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4000"/>
    </mc:Choice>
    <mc:Fallback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2339752" y="332656"/>
            <a:ext cx="5184576" cy="2376264"/>
          </a:xfrm>
          <a:prstGeom prst="flowChartPunchedTap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Ideal Family</a:t>
            </a:r>
            <a:endParaRPr lang="ru-RU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524328" y="2425241"/>
            <a:ext cx="0" cy="1514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343700" y="2495227"/>
            <a:ext cx="0" cy="1374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06054"/>
            <a:ext cx="5184576" cy="3547732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3414309" y="3031806"/>
            <a:ext cx="1512168" cy="1335321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Ideal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parents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5364088" y="2495227"/>
            <a:ext cx="2016224" cy="129614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Ideal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4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11560" y="260648"/>
            <a:ext cx="7993062" cy="11525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5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Internet addiction</a:t>
            </a:r>
            <a:endParaRPr lang="ru-RU" sz="55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6148" name="Picture 2" descr="Картинка 25 из 2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29" y="1747514"/>
            <a:ext cx="5120390" cy="4129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000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8313" y="1989138"/>
            <a:ext cx="5111750" cy="38830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Wingdings" pitchFamily="2" charset="2"/>
              <a:buChar char="Ø"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web surfing</a:t>
            </a:r>
          </a:p>
          <a:p>
            <a:pPr marL="514350" indent="-514350" eaLnBrk="1" hangingPunct="1">
              <a:buFont typeface="Wingdings" pitchFamily="2" charset="2"/>
              <a:buChar char="Ø"/>
              <a:defRPr/>
            </a:pPr>
            <a:endParaRPr lang="en-US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514350" indent="-514350" eaLnBrk="1" hangingPunct="1">
              <a:buFont typeface="Wingdings" pitchFamily="2" charset="2"/>
              <a:buChar char="Ø"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chat rooms/online dating/ social networking</a:t>
            </a:r>
          </a:p>
          <a:p>
            <a:pPr marL="514350" indent="-514350" eaLnBrk="1" hangingPunct="1">
              <a:buFont typeface="Wingdings" pitchFamily="2" charset="2"/>
              <a:buChar char="Ø"/>
              <a:defRPr/>
            </a:pPr>
            <a:endParaRPr lang="en-US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514350" indent="-514350" eaLnBrk="1" hangingPunct="1">
              <a:buFont typeface="Wingdings" pitchFamily="2" charset="2"/>
              <a:buChar char="Ø"/>
              <a:defRPr/>
            </a:pPr>
            <a:r>
              <a:rPr lang="en-US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gaming (video/computer) and online gambling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78862" cy="9286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Types of Internet addiction</a:t>
            </a:r>
            <a:br>
              <a:rPr lang="en-US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ru-RU" sz="4400" b="1" dirty="0"/>
          </a:p>
        </p:txBody>
      </p:sp>
      <p:pic>
        <p:nvPicPr>
          <p:cNvPr id="12292" name="Picture 54" descr="1198917248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419" y="2492896"/>
            <a:ext cx="298307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26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2000"/>
    </mc:Choice>
    <mc:Fallback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Generation Gap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221</TotalTime>
  <Words>601</Words>
  <Application>Microsoft Office PowerPoint</Application>
  <PresentationFormat>Экран (4:3)</PresentationFormat>
  <Paragraphs>146</Paragraphs>
  <Slides>17</Slides>
  <Notes>17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Воздушный поток</vt:lpstr>
      <vt:lpstr>Microsoft Excel 97-2003 Worksheet</vt:lpstr>
      <vt:lpstr>Диаграмма Microsoft Excel</vt:lpstr>
      <vt:lpstr>Young people’s  problems</vt:lpstr>
      <vt:lpstr>Generation Gap </vt:lpstr>
      <vt:lpstr>Is it easier to be an adult or a teenager?</vt:lpstr>
      <vt:lpstr>Презентация PowerPoint</vt:lpstr>
      <vt:lpstr>Read the teenager’s letters published in a youth magazine. Give them advice.</vt:lpstr>
      <vt:lpstr>Презентация PowerPoint</vt:lpstr>
      <vt:lpstr>Презентация PowerPoint</vt:lpstr>
      <vt:lpstr> Internet addiction</vt:lpstr>
      <vt:lpstr>Types of Internet addiction </vt:lpstr>
      <vt:lpstr>What activities do your prefer in your spare time?</vt:lpstr>
      <vt:lpstr>Symptoms </vt:lpstr>
      <vt:lpstr>What is “Internet addiction”?</vt:lpstr>
      <vt:lpstr>Symptoms of the teenagers  (according to the survey)</vt:lpstr>
      <vt:lpstr>Physical side-effects  </vt:lpstr>
      <vt:lpstr>Consequences of using the computer  </vt:lpstr>
      <vt:lpstr>Conclusion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 Gap</dc:title>
  <dc:creator>Павел</dc:creator>
  <cp:lastModifiedBy>Asus</cp:lastModifiedBy>
  <cp:revision>31</cp:revision>
  <dcterms:created xsi:type="dcterms:W3CDTF">2013-07-08T12:39:50Z</dcterms:created>
  <dcterms:modified xsi:type="dcterms:W3CDTF">2017-12-15T08:27:53Z</dcterms:modified>
</cp:coreProperties>
</file>