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85" r:id="rId2"/>
    <p:sldId id="286" r:id="rId3"/>
    <p:sldId id="287" r:id="rId4"/>
    <p:sldId id="289" r:id="rId5"/>
    <p:sldId id="258" r:id="rId6"/>
    <p:sldId id="259" r:id="rId7"/>
    <p:sldId id="270" r:id="rId8"/>
    <p:sldId id="260" r:id="rId9"/>
    <p:sldId id="261" r:id="rId10"/>
    <p:sldId id="262" r:id="rId11"/>
    <p:sldId id="271" r:id="rId12"/>
    <p:sldId id="263" r:id="rId13"/>
    <p:sldId id="272" r:id="rId14"/>
    <p:sldId id="273" r:id="rId15"/>
    <p:sldId id="264" r:id="rId16"/>
    <p:sldId id="277" r:id="rId17"/>
    <p:sldId id="282" r:id="rId18"/>
    <p:sldId id="279" r:id="rId19"/>
    <p:sldId id="290" r:id="rId20"/>
    <p:sldId id="280" r:id="rId21"/>
    <p:sldId id="281" r:id="rId22"/>
    <p:sldId id="268" r:id="rId23"/>
    <p:sldId id="274" r:id="rId24"/>
    <p:sldId id="276" r:id="rId25"/>
    <p:sldId id="275" r:id="rId26"/>
    <p:sldId id="284" r:id="rId27"/>
    <p:sldId id="283" r:id="rId28"/>
    <p:sldId id="269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1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8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90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4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8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9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4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3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4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6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1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2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2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5"/>
            <a:ext cx="7632848" cy="12241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6000" b="1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 в </a:t>
            </a:r>
            <a:r>
              <a:rPr lang="ru-RU" sz="6000" b="1" dirty="0" smtClean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Беларуси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7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9"/>
            <a:ext cx="6840760" cy="3672408"/>
          </a:xfrm>
        </p:spPr>
        <p:txBody>
          <a:bodyPr>
            <a:normAutofit/>
          </a:bodyPr>
          <a:lstStyle/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зимней Олимпиаде-2014 в Сочи белорусские спортсмены завоевали 6 медалей (5 золотых и 1 бронзовую), обеспечив Беларуси рекордное в суверенной истории 8-е место в общекомандном медальном зачете.</a:t>
            </a:r>
          </a:p>
        </p:txBody>
      </p:sp>
    </p:spTree>
    <p:extLst>
      <p:ext uri="{BB962C8B-B14F-4D97-AF65-F5344CB8AC3E}">
        <p14:creationId xmlns:p14="http://schemas.microsoft.com/office/powerpoint/2010/main" val="24108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45" y="692696"/>
            <a:ext cx="5107183" cy="218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744416" cy="275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4104456" cy="230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592288" cy="316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03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6912768" cy="470059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XXXI летней Олимпиаде в Рио-де-Жанейро команда Беларуси была представлена в 75 дисциплинах программы и в итоговом медальном зачете заняла 40-е место. На счету белорусских олимпийцев – 9 наград Рио-2016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6552728" cy="424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6984776" cy="477260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Беларуси три крупных центра олимпийской подготовки: в Стайках, Раубичах и Ратомке.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Многие знаменитые олимпийцы родом из Беларуси.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7416824" cy="5276659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6000" b="1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endParaRPr lang="en-US" sz="6000" b="1" dirty="0">
              <a:solidFill>
                <a:srgbClr val="DD80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6000" b="1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 smtClean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Паралимпийские </a:t>
            </a:r>
            <a:r>
              <a:rPr lang="ru-RU" sz="6000" b="1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3372245"/>
            <a:ext cx="4502447" cy="2506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5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340769"/>
            <a:ext cx="7056784" cy="3600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Паралимпийские игры проходят раз в четыре года через две недели после окончания Олимпийских игр по месту проведения последних.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рождения этих соревнований стал 1948 год. Однако, официальный термин «Паралимпийские игры» был введен только в 1980 году.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97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19"/>
            <a:ext cx="7056784" cy="48965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Впервые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1960 года сборная СССР приняла участие в Паралимпийских играх лишь в 1988 году.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неопытность, отечественные спортсмены завоевали 21 золотую, 19 серебряных и 15 бронзовых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медалей 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всего 55 наград, что позволило сборной СССР занять 12-е место в неофициальном медальном зачёте.</a:t>
            </a:r>
          </a:p>
        </p:txBody>
      </p:sp>
    </p:spTree>
    <p:extLst>
      <p:ext uri="{BB962C8B-B14F-4D97-AF65-F5344CB8AC3E}">
        <p14:creationId xmlns:p14="http://schemas.microsoft.com/office/powerpoint/2010/main" val="41500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6624736" cy="520465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IХ летних Паралимпийских играх 1992 года в Барселоне соревновалось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3200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паралимпийцев из 86 стран по 15 видам спорта. Сборная СНГ была представлена атлетами из России, Беларуси, Казахстана, Украины, Кыргызстана, Молдовы.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Командой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Беларуси было завоевано 17 золотых, 14 серебряных и 15 бронзовых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медалей. Сборная команда Беларуси заняла общее 9 место.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6912767" cy="4628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Паралимпийских играх в Пекине в 2008 году Беларусь завоевала 13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медалей: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5 золотых, 7 серебряных и 1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бронзовую. Белорусская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команда заняла в медальном зачете 21-е место. </a:t>
            </a:r>
          </a:p>
        </p:txBody>
      </p:sp>
    </p:spTree>
    <p:extLst>
      <p:ext uri="{BB962C8B-B14F-4D97-AF65-F5344CB8AC3E}">
        <p14:creationId xmlns:p14="http://schemas.microsoft.com/office/powerpoint/2010/main" val="254335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912768" cy="46805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стране функционирует более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23000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объектов физкультурно-спортивного назначения, в т.ч.: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144 стадиона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332 бассейна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4588 спортивных залов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52 спортивных манежа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35 спортивных сооружений с искусственным льдом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6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6912768" cy="43204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 Х зимней Паралимпиаде в Канаде в 2010 году белорусские спортсмены завоевали 9 медалей (2 золотые, 7 бронзовых наград).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медальном зачете Паралимпиады Беларусь заняла 9-е место, по общему количеству призовых мест повторив рекордный результат Турина-2006 (1 золотая, 6 серебряных, 2 бронзовые медали).</a:t>
            </a:r>
          </a:p>
        </p:txBody>
      </p:sp>
    </p:spTree>
    <p:extLst>
      <p:ext uri="{BB962C8B-B14F-4D97-AF65-F5344CB8AC3E}">
        <p14:creationId xmlns:p14="http://schemas.microsoft.com/office/powerpoint/2010/main" val="37721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6768751" cy="477260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XIV летней Паралимпиаде белорусская команда с 10 наградами (5 золотых, 2 серебряные, 3 бронзовые) заняла 25-е место в итоговом медальном зачете. Из 10 наград белорусской команды на Паралимпийских играх-2012 в Лондоне 6 завоевал пловец  Игорь Бокий в категориях S13 и SM13.</a:t>
            </a:r>
          </a:p>
        </p:txBody>
      </p:sp>
    </p:spTree>
    <p:extLst>
      <p:ext uri="{BB962C8B-B14F-4D97-AF65-F5344CB8AC3E}">
        <p14:creationId xmlns:p14="http://schemas.microsoft.com/office/powerpoint/2010/main" val="1334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7056784" cy="46285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зимних Паралимпийских играх-2014 в Сочи национальная сборная с 3 бронзовыми наградами заняла 18-место. Белорусские паралимпийцы Василий Шаптебой и Ядвига Скоробогатая стали бронзовыми призерами в биатлоне и лыжных гонках.</a:t>
            </a:r>
          </a:p>
        </p:txBody>
      </p:sp>
    </p:spTree>
    <p:extLst>
      <p:ext uri="{BB962C8B-B14F-4D97-AF65-F5344CB8AC3E}">
        <p14:creationId xmlns:p14="http://schemas.microsoft.com/office/powerpoint/2010/main" val="884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6768752" cy="527665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ХV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Паралимпийские игры состоялись в Рио c 7 по 18 сентября 2016 года. В составе сборной Беларуси на Паралимпиаде-2016 выступили 20 спортсменов в пяти видах спорта.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спорта, в которых белорусы боролись за медали – адаптивная гребля, фехтование, плавание, легкая атлетика и дзюдо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137591" cy="4773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93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7056784" cy="55446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 старты в Рио вышли именитые спортсмены – обладатель пяти золотых медалей и одного серебра Паралимпиады-2012 в Лондоне пловец Игорь Бокий и выдающаяся спортсменка в истории паралимпийского движения  Людмила Волчек, успешная в адаптивной гребле и в лыжных гонках. На ее счету три золотые, три серебряные и три бронзовые награды, завоеванные на четырех Паралимпиадах – летних (2008 и 2012) и зимних (2006 и 2010).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34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6840760" cy="55646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Белорусский пловец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Игорь Бокий, который выиграл 6 золотых и 1 бронзовую награду и стал самым титулованным спортсменом Паралимпиады в Рио. По итогам двух Паралимпиад (Лондон-2012 и Рио-2016) на счету Игоря уже 13 медалей (11, 1, 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5776640" cy="3216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06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6984776" cy="506063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Всего же в копилке Беларуси на Паралимпиаде-2016 10 медалей. Кроме 6 золотых и 1 бронзовой наград Игоря Бокия по 1 золоту завоевали пловец Владимир Изотов и фехтовальщик-колясочник Андрей Праневич, еще одна бронза на счету метателя копья Александра Трипутя.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итоговом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медальном зачете Паралимпиады-2016 Беларусь с 10 (8, 0, 2) наградами заняла 19-е место.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7560840" cy="3836499"/>
          </a:xfrm>
        </p:spPr>
        <p:txBody>
          <a:bodyPr/>
          <a:lstStyle/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6600" b="1" dirty="0" smtClean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6600" b="1" dirty="0" smtClean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 </a:t>
            </a:r>
            <a:endParaRPr lang="en-US" sz="6600" b="1" dirty="0">
              <a:solidFill>
                <a:srgbClr val="DD80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9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6408711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Беларуси занимаются многими видами спорта. Наиболее популярны: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лёгкая атлетика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футбол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гимнастика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лыжный спорт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хоккей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теннис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фехтование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борьба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волейбол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гандбол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плавание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шахматы и шашки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0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7"/>
            <a:ext cx="6696744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Беларуси много учебных центров для подготовки профессиональных спортсменов, в т.ч.: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Белорусский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университет физической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культуры;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11 училищ олимпийского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резерва;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165 специализированных школ олимпийского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резерва;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более 250 детско-юношеских спортивных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280 уроженцев Беларуси стали чемпионами мира и Европы во многих видах спорта.</a:t>
            </a:r>
          </a:p>
        </p:txBody>
      </p:sp>
    </p:spTree>
    <p:extLst>
      <p:ext uri="{BB962C8B-B14F-4D97-AF65-F5344CB8AC3E}">
        <p14:creationId xmlns:p14="http://schemas.microsoft.com/office/powerpoint/2010/main" val="31313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08520" y="1124743"/>
            <a:ext cx="8928992" cy="351126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endParaRPr lang="en-US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63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Олимпийские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</a:p>
        </p:txBody>
      </p:sp>
    </p:spTree>
    <p:extLst>
      <p:ext uri="{BB962C8B-B14F-4D97-AF65-F5344CB8AC3E}">
        <p14:creationId xmlns:p14="http://schemas.microsoft.com/office/powerpoint/2010/main" val="8762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124744"/>
            <a:ext cx="6840760" cy="49166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Беларусь может гордиться своей историей участия в 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Олимпийских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 белорусов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стали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олимпийскими чемпионами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Впервые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белорусы приняли участие в Олимпийских играх в 1952 году в Хельсинки в составе сборной СССР.</a:t>
            </a:r>
          </a:p>
          <a:p>
            <a:pPr marL="0" indent="0" algn="just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5616624" cy="562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98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128792" cy="53285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Как независимое государство Беларусь участвовала в зимних Олимпийских играх в Лиллехаммере в 1994 году и завоевала две серебряные медали.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Олимпийских играх в Пекине в 2008 году Беларусь завоевала 19 медалей, в т.ч. 4 золотые и 5 серебряных. Наиболее успешно белорусская команда выступила в легкой и тяжелой атлетике, гребле на каноэ и заняла 16-е место по количеству завоеванных медалей.</a:t>
            </a:r>
          </a:p>
        </p:txBody>
      </p:sp>
    </p:spTree>
    <p:extLst>
      <p:ext uri="{BB962C8B-B14F-4D97-AF65-F5344CB8AC3E}">
        <p14:creationId xmlns:p14="http://schemas.microsoft.com/office/powerpoint/2010/main" val="14202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764704"/>
            <a:ext cx="6984776" cy="52766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Также белорусы вошли в число чемпионов и призеров зимних Олимпийских игр в Ванкувере в 2010 году, завоевав 1 золотую медаль во фристайле, серебряную и бронзовую медали в биатлоне.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летних Олимпийских Играх-2012 в Лондоне  белорусские спортсмены завоевали 12 медалей, в т.ч. 2 золотые и 5 серебряные. В медальном зачете Олимпиады Беларусь заняла 26 место.</a:t>
            </a:r>
          </a:p>
        </p:txBody>
      </p:sp>
    </p:spTree>
    <p:extLst>
      <p:ext uri="{BB962C8B-B14F-4D97-AF65-F5344CB8AC3E}">
        <p14:creationId xmlns:p14="http://schemas.microsoft.com/office/powerpoint/2010/main" val="11828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</TotalTime>
  <Words>810</Words>
  <Application>Microsoft Office PowerPoint</Application>
  <PresentationFormat>Экран (4:3)</PresentationFormat>
  <Paragraphs>60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университета по воспитательной работе</dc:title>
  <dc:creator>Milevskaya</dc:creator>
  <cp:lastModifiedBy>Metodist</cp:lastModifiedBy>
  <cp:revision>78</cp:revision>
  <cp:lastPrinted>2016-01-28T06:40:13Z</cp:lastPrinted>
  <dcterms:modified xsi:type="dcterms:W3CDTF">2017-11-16T08:12:35Z</dcterms:modified>
</cp:coreProperties>
</file>