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4" r:id="rId2"/>
    <p:sldId id="269" r:id="rId3"/>
    <p:sldId id="268" r:id="rId4"/>
    <p:sldId id="267" r:id="rId5"/>
    <p:sldId id="266" r:id="rId6"/>
    <p:sldId id="265" r:id="rId7"/>
    <p:sldId id="264" r:id="rId8"/>
    <p:sldId id="263" r:id="rId9"/>
    <p:sldId id="257" r:id="rId10"/>
    <p:sldId id="261" r:id="rId11"/>
    <p:sldId id="258" r:id="rId12"/>
    <p:sldId id="260" r:id="rId13"/>
    <p:sldId id="275" r:id="rId14"/>
    <p:sldId id="277" r:id="rId15"/>
    <p:sldId id="274" r:id="rId16"/>
    <p:sldId id="273" r:id="rId17"/>
    <p:sldId id="272" r:id="rId18"/>
    <p:sldId id="271" r:id="rId19"/>
    <p:sldId id="283" r:id="rId20"/>
  </p:sldIdLst>
  <p:sldSz cx="9144000" cy="5143500" type="screen16x9"/>
  <p:notesSz cx="6858000" cy="9144000"/>
  <p:custDataLst>
    <p:tags r:id="rId21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4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22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4012427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3640059"/>
            <a:ext cx="8458200" cy="916781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2914650"/>
            <a:ext cx="8458200" cy="6858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5400FA-407A-4A7A-B72D-DD6FFD494E33}" type="datetimeFigureOut">
              <a:rPr lang="ru-RU" smtClean="0"/>
              <a:pPr>
                <a:defRPr/>
              </a:pPr>
              <a:t>19.09.2016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pPr>
              <a:defRPr/>
            </a:pPr>
            <a:fld id="{32A35A36-20BD-47BC-A07D-B184D84E20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44D7D9-A671-4F1D-A715-11DD407D7423}" type="datetimeFigureOut">
              <a:rPr lang="ru-RU" smtClean="0"/>
              <a:pPr>
                <a:defRPr/>
              </a:pPr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6386F2-51BD-4385-AE31-BF2C1A883E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11957"/>
            <a:ext cx="18288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11957"/>
            <a:ext cx="62484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BED717-410C-4992-B799-7E29CE879F46}" type="datetimeFigureOut">
              <a:rPr lang="ru-RU" smtClean="0"/>
              <a:pPr>
                <a:defRPr/>
              </a:pPr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3BF3C-1CD4-4B0D-8781-F02B3F25BE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4E9379-ADF7-4B88-ABBD-EAEAA9D78D69}" type="datetimeFigureOut">
              <a:rPr lang="ru-RU" smtClean="0"/>
              <a:pPr>
                <a:defRPr/>
              </a:pPr>
              <a:t>19.09.2016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0"/>
            <a:ext cx="2895600" cy="21669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pPr>
              <a:defRPr/>
            </a:pPr>
            <a:fld id="{106DFB61-D346-4A47-A029-88727B8716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2583677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257300"/>
            <a:ext cx="8458200" cy="9144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434E8F-ACBB-4928-BD95-5A649A4376B5}" type="datetimeFigureOut">
              <a:rPr lang="ru-RU" smtClean="0"/>
              <a:pPr>
                <a:defRPr/>
              </a:pPr>
              <a:t>19.09.2016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B5A34-3D6E-4C73-B358-44AA68B165D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210314"/>
            <a:ext cx="8686800" cy="888619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191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3434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446BC9-B095-44E9-BBFE-B974B86B405E}" type="datetimeFigureOut">
              <a:rPr lang="ru-RU" smtClean="0"/>
              <a:pPr>
                <a:defRPr/>
              </a:pPr>
              <a:t>19.09.2016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890D7-6796-4266-A2EE-1F9576D0E1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4057650"/>
            <a:ext cx="8610600" cy="661988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500062"/>
            <a:ext cx="4290556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500062"/>
            <a:ext cx="4292241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987028"/>
            <a:ext cx="429055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987028"/>
            <a:ext cx="428853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31F220-753E-48C9-AA08-0F0090F645E6}" type="datetimeFigureOut">
              <a:rPr lang="ru-RU" smtClean="0"/>
              <a:pPr>
                <a:defRPr/>
              </a:pPr>
              <a:t>19.09.2016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4857750"/>
            <a:ext cx="762000" cy="185166"/>
          </a:xfrm>
        </p:spPr>
        <p:txBody>
          <a:bodyPr/>
          <a:lstStyle/>
          <a:p>
            <a:pPr>
              <a:defRPr/>
            </a:pPr>
            <a:fld id="{5B15B5EF-28F2-4F5F-A384-224F1875BA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451485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CF0B50-A773-4B27-8B66-48362B1268AC}" type="datetimeFigureOut">
              <a:rPr lang="ru-RU" smtClean="0"/>
              <a:pPr>
                <a:defRPr/>
              </a:pPr>
              <a:t>19.09.2016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BAB48-B530-4E54-B570-2E5AF45E29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B99A99-6564-411E-AB78-DCCA017D068B}" type="datetimeFigureOut">
              <a:rPr lang="ru-RU" smtClean="0"/>
              <a:pPr>
                <a:defRPr/>
              </a:pPr>
              <a:t>19.09.2016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A79C0-3C5B-4DA7-BBA9-31D192CC91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438683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458200" cy="390525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457200"/>
            <a:ext cx="3008313" cy="360045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457200"/>
            <a:ext cx="5340350" cy="36004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B9DF04-60AD-42DD-9F1C-41CCA5746AEE}" type="datetimeFigureOut">
              <a:rPr lang="ru-RU" smtClean="0"/>
              <a:pPr>
                <a:defRPr/>
              </a:pPr>
              <a:t>19.09.2016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856B7-BBD2-4DB1-92C6-B9B1484B0D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462476"/>
            <a:ext cx="5029200" cy="27432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D0CB76-A088-415A-B205-5C646BCE7127}" type="datetimeFigureOut">
              <a:rPr lang="ru-RU" smtClean="0"/>
              <a:pPr>
                <a:defRPr/>
              </a:pPr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426D0E-FDB3-4805-B2B5-BEB21C1034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3745320"/>
            <a:ext cx="5867400" cy="391716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4149913"/>
            <a:ext cx="5867400" cy="576263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165622"/>
            <a:ext cx="86868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57150"/>
            <a:ext cx="2514600" cy="216694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258B82D-6212-49D0-9910-F0C72B09CF91}" type="datetimeFigureOut">
              <a:rPr lang="ru-RU" smtClean="0"/>
              <a:pPr>
                <a:defRPr/>
              </a:pPr>
              <a:t>19.09.2016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57150"/>
            <a:ext cx="3352800" cy="216694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4857751"/>
            <a:ext cx="762000" cy="183356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18EB43F-F64B-4651-84B8-D6E17E51A1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342900"/>
            <a:ext cx="8686800" cy="6286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79349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7500" b="1" dirty="0" smtClean="0">
                <a:solidFill>
                  <a:srgbClr val="FF0000"/>
                </a:solidFill>
                <a:latin typeface="Minion Pro" pitchFamily="18" charset="0"/>
                <a:ea typeface="Kozuka Gothic Pr6N M" pitchFamily="34" charset="-128"/>
              </a:rPr>
              <a:t>Цена зависимости - жизнь</a:t>
            </a:r>
            <a:endParaRPr lang="ru-RU" sz="7500" b="1" dirty="0">
              <a:solidFill>
                <a:srgbClr val="FF0000"/>
              </a:solidFill>
              <a:latin typeface="Minion Pro" pitchFamily="18" charset="0"/>
              <a:ea typeface="Kozuka Gothic Pr6N M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5663"/>
            <a:ext cx="3132000" cy="1560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324" y="141480"/>
            <a:ext cx="2160000" cy="1154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87774"/>
            <a:ext cx="288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524674"/>
      </p:ext>
    </p:extLst>
  </p:cSld>
  <p:clrMapOvr>
    <a:masterClrMapping/>
  </p:clrMapOvr>
  <p:transition spd="slow" advTm="7276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 l="31737" t="17143" r="16837" b="12857"/>
          <a:stretch>
            <a:fillRect/>
          </a:stretch>
        </p:blipFill>
        <p:spPr bwMode="auto">
          <a:xfrm>
            <a:off x="467544" y="249492"/>
            <a:ext cx="8208000" cy="4583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20605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 l="31184" t="16846" r="16701" b="12965"/>
          <a:stretch>
            <a:fillRect/>
          </a:stretch>
        </p:blipFill>
        <p:spPr bwMode="auto">
          <a:xfrm>
            <a:off x="395535" y="195486"/>
            <a:ext cx="8559851" cy="480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72195"/>
            <a:ext cx="2781000" cy="27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247" y="2082991"/>
            <a:ext cx="2563139" cy="27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9763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 l="31364" t="17949" r="16711" b="12820"/>
          <a:stretch>
            <a:fillRect/>
          </a:stretch>
        </p:blipFill>
        <p:spPr bwMode="auto">
          <a:xfrm>
            <a:off x="899592" y="303498"/>
            <a:ext cx="8172000" cy="4596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9750"/>
            <a:ext cx="3996000" cy="480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47399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/>
          <a:srcRect l="31847" t="18176" r="17033" b="13313"/>
          <a:stretch>
            <a:fillRect/>
          </a:stretch>
        </p:blipFill>
        <p:spPr bwMode="auto">
          <a:xfrm>
            <a:off x="519088" y="249492"/>
            <a:ext cx="8400000" cy="472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97" y="1907711"/>
            <a:ext cx="2993132" cy="29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98" y="1993531"/>
            <a:ext cx="5256000" cy="277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7873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 l="31152" t="18462" r="16058" b="12308"/>
          <a:stretch>
            <a:fillRect/>
          </a:stretch>
        </p:blipFill>
        <p:spPr bwMode="auto">
          <a:xfrm>
            <a:off x="537646" y="249492"/>
            <a:ext cx="8244000" cy="4655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6" y="1555886"/>
            <a:ext cx="8058600" cy="29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6234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 l="31203" t="17809" r="16402" b="13699"/>
          <a:stretch>
            <a:fillRect/>
          </a:stretch>
        </p:blipFill>
        <p:spPr bwMode="auto">
          <a:xfrm>
            <a:off x="467544" y="249492"/>
            <a:ext cx="8244000" cy="46252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30565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 l="31810" t="17911" r="16138" b="13432"/>
          <a:stretch>
            <a:fillRect/>
          </a:stretch>
        </p:blipFill>
        <p:spPr bwMode="auto">
          <a:xfrm>
            <a:off x="467544" y="249492"/>
            <a:ext cx="8352000" cy="469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9513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 l="31166" t="17567" r="16385" b="13513"/>
          <a:stretch>
            <a:fillRect/>
          </a:stretch>
        </p:blipFill>
        <p:spPr bwMode="auto">
          <a:xfrm>
            <a:off x="468635" y="303499"/>
            <a:ext cx="8100000" cy="4568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15992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/>
          <a:srcRect l="31235" t="17827" r="17085" b="13609"/>
          <a:stretch>
            <a:fillRect/>
          </a:stretch>
        </p:blipFill>
        <p:spPr bwMode="auto">
          <a:xfrm>
            <a:off x="395536" y="249493"/>
            <a:ext cx="8424000" cy="4715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11875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 l="31683" t="17963" r="17796" b="13451"/>
          <a:stretch>
            <a:fillRect/>
          </a:stretch>
        </p:blipFill>
        <p:spPr bwMode="auto">
          <a:xfrm>
            <a:off x="539552" y="303498"/>
            <a:ext cx="8064000" cy="45095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3671489"/>
      </p:ext>
    </p:extLst>
  </p:cSld>
  <p:clrMapOvr>
    <a:masterClrMapping/>
  </p:clrMapOvr>
  <p:transition spd="slow" advTm="11733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 l="31064" t="16992" r="17162" b="13622"/>
          <a:stretch>
            <a:fillRect/>
          </a:stretch>
        </p:blipFill>
        <p:spPr bwMode="auto">
          <a:xfrm>
            <a:off x="539552" y="303499"/>
            <a:ext cx="8100000" cy="4579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30553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 l="31500" t="17332" r="16000" b="13333"/>
          <a:stretch>
            <a:fillRect/>
          </a:stretch>
        </p:blipFill>
        <p:spPr bwMode="auto">
          <a:xfrm>
            <a:off x="539552" y="303499"/>
            <a:ext cx="8100000" cy="4513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12017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 l="31352" t="18031" r="16086" b="13115"/>
          <a:stretch>
            <a:fillRect/>
          </a:stretch>
        </p:blipFill>
        <p:spPr bwMode="auto">
          <a:xfrm>
            <a:off x="575999" y="357504"/>
            <a:ext cx="8028000" cy="4513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46467"/>
            <a:ext cx="4361538" cy="245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41767"/>
            <a:ext cx="4104000" cy="246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6675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 l="31065" t="17949" r="16125" b="13019"/>
          <a:stretch>
            <a:fillRect/>
          </a:stretch>
        </p:blipFill>
        <p:spPr bwMode="auto">
          <a:xfrm>
            <a:off x="395536" y="249492"/>
            <a:ext cx="8544000" cy="480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84" y="411510"/>
            <a:ext cx="2705220" cy="30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11" y="1559497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5789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 l="31570" t="17796" r="16068" b="12389"/>
          <a:stretch>
            <a:fillRect/>
          </a:stretch>
        </p:blipFill>
        <p:spPr bwMode="auto">
          <a:xfrm>
            <a:off x="503264" y="303498"/>
            <a:ext cx="7848000" cy="4414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4248"/>
            <a:ext cx="3208988" cy="32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0779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 l="31430" t="16978" r="16840" b="13695"/>
          <a:stretch>
            <a:fillRect/>
          </a:stretch>
        </p:blipFill>
        <p:spPr bwMode="auto">
          <a:xfrm>
            <a:off x="298088" y="141480"/>
            <a:ext cx="8691738" cy="491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770751"/>
            <a:ext cx="2592000" cy="292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75743"/>
            <a:ext cx="5087234" cy="29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4125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 l="30589" t="17593" r="16330" b="12032"/>
          <a:stretch>
            <a:fillRect/>
          </a:stretch>
        </p:blipFill>
        <p:spPr bwMode="auto">
          <a:xfrm>
            <a:off x="467544" y="249492"/>
            <a:ext cx="8316000" cy="4677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6892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 noChangeArrowheads="1"/>
          </p:cNvPicPr>
          <p:nvPr/>
        </p:nvPicPr>
        <p:blipFill>
          <a:blip r:embed="rId2"/>
          <a:srcRect l="31450" t="17500" r="16518" b="12500"/>
          <a:stretch>
            <a:fillRect/>
          </a:stretch>
        </p:blipFill>
        <p:spPr bwMode="auto">
          <a:xfrm>
            <a:off x="539552" y="249492"/>
            <a:ext cx="8208000" cy="4604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13486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7e07c3394226eeddfd95e28bc6b4784353dff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491</TotalTime>
  <Words>4</Words>
  <Application>Microsoft Office PowerPoint</Application>
  <PresentationFormat>Экран (16:9)</PresentationFormat>
  <Paragraphs>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GoncharovaTV</dc:creator>
  <cp:lastModifiedBy>Рахманько Н.В.</cp:lastModifiedBy>
  <cp:revision>31</cp:revision>
  <dcterms:created xsi:type="dcterms:W3CDTF">2012-03-13T09:55:31Z</dcterms:created>
  <dcterms:modified xsi:type="dcterms:W3CDTF">2016-09-19T12:15:17Z</dcterms:modified>
</cp:coreProperties>
</file>