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59" r:id="rId5"/>
    <p:sldId id="261" r:id="rId6"/>
    <p:sldId id="268" r:id="rId7"/>
    <p:sldId id="269" r:id="rId8"/>
    <p:sldId id="267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42AE4-A036-4D42-A114-29B6BF9F7E49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882A8-AA90-4F4E-B283-D45DB169A8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42AE4-A036-4D42-A114-29B6BF9F7E49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882A8-AA90-4F4E-B283-D45DB169A8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42AE4-A036-4D42-A114-29B6BF9F7E49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882A8-AA90-4F4E-B283-D45DB169A8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42AE4-A036-4D42-A114-29B6BF9F7E49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882A8-AA90-4F4E-B283-D45DB169A8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42AE4-A036-4D42-A114-29B6BF9F7E49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882A8-AA90-4F4E-B283-D45DB169A8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42AE4-A036-4D42-A114-29B6BF9F7E49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882A8-AA90-4F4E-B283-D45DB169A8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42AE4-A036-4D42-A114-29B6BF9F7E49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882A8-AA90-4F4E-B283-D45DB169A8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42AE4-A036-4D42-A114-29B6BF9F7E49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882A8-AA90-4F4E-B283-D45DB169A8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42AE4-A036-4D42-A114-29B6BF9F7E49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882A8-AA90-4F4E-B283-D45DB169A8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42AE4-A036-4D42-A114-29B6BF9F7E49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882A8-AA90-4F4E-B283-D45DB169A8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42AE4-A036-4D42-A114-29B6BF9F7E49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882A8-AA90-4F4E-B283-D45DB169A8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42AE4-A036-4D42-A114-29B6BF9F7E49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882A8-AA90-4F4E-B283-D45DB169A8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2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2852936"/>
            <a:ext cx="2699792" cy="38194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Рисунок 8" descr="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6512" y="491480"/>
            <a:ext cx="5486400" cy="3657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1943200" y="116632"/>
            <a:ext cx="7200800" cy="108012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">
              <a:avLst/>
            </a:prstTxWarp>
            <a:spAutoFit/>
          </a:bodyPr>
          <a:lstStyle/>
          <a:p>
            <a:pPr algn="ctr"/>
            <a:r>
              <a:rPr lang="ru-RU" sz="5400" b="1" dirty="0" smtClean="0">
                <a:ln w="38100" cmpd="dbl">
                  <a:solidFill>
                    <a:srgbClr val="0070C0"/>
                  </a:solidFill>
                  <a:prstDash val="solid"/>
                  <a:miter lim="800000"/>
                </a:ln>
                <a:gradFill>
                  <a:gsLst>
                    <a:gs pos="10000">
                      <a:srgbClr val="00B050"/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Мой родны кут…</a:t>
            </a:r>
            <a:endParaRPr lang="ru-RU" sz="5400" b="1" dirty="0">
              <a:ln w="38100" cmpd="dbl">
                <a:solidFill>
                  <a:srgbClr val="0070C0"/>
                </a:solidFill>
                <a:prstDash val="solid"/>
                <a:miter lim="800000"/>
              </a:ln>
              <a:gradFill>
                <a:gsLst>
                  <a:gs pos="10000">
                    <a:srgbClr val="00B050"/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59832" y="1268760"/>
            <a:ext cx="6084168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гр.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76080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1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be-BY" sz="2400" b="1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і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76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3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1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0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2</a:t>
            </a:r>
            <a:endParaRPr lang="ru-RU" sz="2400" b="1" dirty="0" smtClean="0">
              <a:solidFill>
                <a:schemeClr val="accent5">
                  <a:lumMod val="75000"/>
                </a:schemeClr>
              </a:solidFill>
              <a:latin typeface="Arial Narrow" pitchFamily="34" charset="0"/>
            </a:endParaRPr>
          </a:p>
          <a:p>
            <a:endParaRPr lang="ru-RU" sz="800" dirty="0" smtClean="0">
              <a:latin typeface="Arial Narrow" pitchFamily="34" charset="0"/>
            </a:endParaRPr>
          </a:p>
          <a:p>
            <a:pPr algn="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2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лістапада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(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чацверг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)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/>
            </a:r>
            <a:b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</a:b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пачатак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13:30</a:t>
            </a:r>
            <a:endParaRPr lang="ru-RU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algn="r"/>
            <a:endParaRPr lang="ru-RU" sz="700" dirty="0" smtClean="0">
              <a:solidFill>
                <a:schemeClr val="accent4">
                  <a:lumMod val="50000"/>
                </a:schemeClr>
              </a:solidFill>
              <a:latin typeface="Arial Narrow" pitchFamily="34" charset="0"/>
            </a:endParaRPr>
          </a:p>
          <a:p>
            <a:pPr algn="r"/>
            <a:r>
              <a:rPr lang="ru-RU" sz="2000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аўд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. 203-3 корпуса</a:t>
            </a:r>
          </a:p>
          <a:p>
            <a:pPr algn="r"/>
            <a:r>
              <a:rPr lang="be-BY" sz="2000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(зала відэаканферэнцсувязі)</a:t>
            </a:r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Arial Narrow" pitchFamily="34" charset="0"/>
            </a:endParaRPr>
          </a:p>
          <a:p>
            <a:pPr algn="r"/>
            <a:endParaRPr lang="ru-RU" sz="3200" dirty="0">
              <a:solidFill>
                <a:schemeClr val="accent4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5805264"/>
            <a:ext cx="6156176" cy="50405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">
              <a:avLst/>
            </a:prstTxWarp>
            <a:spAutoFit/>
          </a:bodyPr>
          <a:lstStyle/>
          <a:p>
            <a:pPr algn="ctr"/>
            <a:r>
              <a:rPr lang="be-BY" sz="5400" b="1" dirty="0" smtClean="0">
                <a:ln w="38100" cmpd="dbl">
                  <a:solidFill>
                    <a:srgbClr val="0070C0"/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Шабаны, вы мае Шабаны…</a:t>
            </a:r>
            <a:endParaRPr lang="ru-RU" sz="5400" b="1" dirty="0">
              <a:ln w="38100" cmpd="dbl">
                <a:solidFill>
                  <a:srgbClr val="0070C0"/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1210558">
            <a:off x="4101590" y="3795891"/>
            <a:ext cx="2304256" cy="144016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">
              <a:avLst/>
            </a:prstTxWarp>
            <a:spAutoFit/>
          </a:bodyPr>
          <a:lstStyle/>
          <a:p>
            <a:pPr algn="ctr"/>
            <a:r>
              <a:rPr lang="ru-RU" sz="5400" b="1" dirty="0" err="1" smtClean="0">
                <a:ln w="38100" cmpd="dbl">
                  <a:solidFill>
                    <a:schemeClr val="accent6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або</a:t>
            </a:r>
            <a:endParaRPr lang="ru-RU" sz="5400" b="1" dirty="0">
              <a:ln w="38100" cmpd="dbl">
                <a:solidFill>
                  <a:schemeClr val="accent6">
                    <a:lumMod val="75000"/>
                  </a:schemeClr>
                </a:solidFill>
                <a:prstDash val="solid"/>
                <a:miter lim="800000"/>
              </a:ln>
              <a:solidFill>
                <a:schemeClr val="accent5">
                  <a:lumMod val="40000"/>
                  <a:lumOff val="60000"/>
                </a:schemeClr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002060"/>
                </a:solidFill>
                <a:latin typeface="Arial Black" pitchFamily="34" charset="0"/>
              </a:rPr>
              <a:t>Мэта</a:t>
            </a:r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 Black" pitchFamily="34" charset="0"/>
              </a:rPr>
              <a:t>праекта</a:t>
            </a:r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:</a:t>
            </a:r>
            <a:endParaRPr lang="ru-RU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be-BY" dirty="0" smtClean="0">
                <a:latin typeface="Arial" pitchFamily="34" charset="0"/>
                <a:cs typeface="Arial" pitchFamily="34" charset="0"/>
              </a:rPr>
              <a:t>Знаёмства і ўсталяванне сяброўскіх узаемаадносін паміж студэнтамі кафедраў абароны інфармацыі і інфакамунікацыйных тэхналогій факультэта інфакамунікацый.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e-BY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Задачы праекта: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be-BY" dirty="0" smtClean="0">
                <a:latin typeface="Arial" pitchFamily="34" charset="0"/>
                <a:cs typeface="Arial" pitchFamily="34" charset="0"/>
              </a:rPr>
              <a:t>Развіццё кампетэнцый аратарскага майстэрства,</a:t>
            </a:r>
          </a:p>
          <a:p>
            <a:r>
              <a:rPr lang="be-BY" dirty="0" smtClean="0">
                <a:latin typeface="Arial" pitchFamily="34" charset="0"/>
                <a:cs typeface="Arial" pitchFamily="34" charset="0"/>
              </a:rPr>
              <a:t>Краязнаўчая асвета першакурснікаў.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e-BY" b="1" dirty="0" smtClean="0">
                <a:solidFill>
                  <a:srgbClr val="FF0000"/>
                </a:solidFill>
                <a:latin typeface="Arial Narrow" pitchFamily="34" charset="0"/>
              </a:rPr>
              <a:t>Пажаданні да </a:t>
            </a:r>
            <a:r>
              <a:rPr lang="ru-RU" b="1" dirty="0" err="1" smtClean="0">
                <a:solidFill>
                  <a:srgbClr val="FF0000"/>
                </a:solidFill>
                <a:latin typeface="Arial Narrow" pitchFamily="34" charset="0"/>
              </a:rPr>
              <a:t>з</a:t>
            </a:r>
            <a:r>
              <a:rPr lang="ru-RU" b="1" dirty="0" err="1" smtClean="0">
                <a:solidFill>
                  <a:srgbClr val="FF0000"/>
                </a:solidFill>
                <a:latin typeface="Arial Narrow" pitchFamily="34" charset="0"/>
              </a:rPr>
              <a:t>месту</a:t>
            </a:r>
            <a:r>
              <a:rPr lang="ru-RU" b="1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Arial Narrow" pitchFamily="34" charset="0"/>
              </a:rPr>
              <a:t>даклада</a:t>
            </a:r>
            <a:endParaRPr lang="ru-RU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endParaRPr lang="ru-RU" dirty="0" smtClean="0">
              <a:latin typeface="Arial Narrow" pitchFamily="34" charset="0"/>
            </a:endParaRPr>
          </a:p>
          <a:p>
            <a:pPr marL="514350" indent="-514350">
              <a:buAutoNum type="arabicParenR"/>
            </a:pPr>
            <a:r>
              <a:rPr lang="be-BY" dirty="0" smtClean="0">
                <a:latin typeface="Arial Narrow" pitchFamily="34" charset="0"/>
              </a:rPr>
              <a:t>Невялікая характарыстыка населенага пункта </a:t>
            </a:r>
            <a:r>
              <a:rPr lang="be-BY" sz="2400" i="1" dirty="0" smtClean="0">
                <a:latin typeface="Arial Narrow" pitchFamily="34" charset="0"/>
              </a:rPr>
              <a:t>(плошча, насельніцтва, гісторыя ўзнікнення і г.д.)</a:t>
            </a:r>
            <a:r>
              <a:rPr lang="be-BY" dirty="0" smtClean="0">
                <a:latin typeface="Arial Narrow" pitchFamily="34" charset="0"/>
              </a:rPr>
              <a:t>;</a:t>
            </a:r>
            <a:endParaRPr lang="ru-RU" dirty="0" smtClean="0">
              <a:latin typeface="Arial Narrow" pitchFamily="34" charset="0"/>
            </a:endParaRPr>
          </a:p>
          <a:p>
            <a:pPr marL="514350" indent="-514350">
              <a:buAutoNum type="arabicParenR"/>
            </a:pPr>
            <a:r>
              <a:rPr lang="ru-RU" dirty="0" smtClean="0">
                <a:latin typeface="Arial Narrow" pitchFamily="34" charset="0"/>
              </a:rPr>
              <a:t>Люб</a:t>
            </a:r>
            <a:r>
              <a:rPr lang="be-BY" dirty="0" smtClean="0">
                <a:latin typeface="Arial Narrow" pitchFamily="34" charset="0"/>
              </a:rPr>
              <a:t>імы</a:t>
            </a:r>
            <a:r>
              <a:rPr lang="ru-RU" dirty="0" smtClean="0">
                <a:latin typeface="Arial Narrow" pitchFamily="34" charset="0"/>
              </a:rPr>
              <a:t>я </a:t>
            </a:r>
            <a:r>
              <a:rPr lang="ru-RU" dirty="0" err="1" smtClean="0">
                <a:latin typeface="Arial Narrow" pitchFamily="34" charset="0"/>
              </a:rPr>
              <a:t>месцы</a:t>
            </a:r>
            <a:r>
              <a:rPr lang="ru-RU" dirty="0" smtClean="0">
                <a:latin typeface="Arial Narrow" pitchFamily="34" charset="0"/>
              </a:rPr>
              <a:t>;</a:t>
            </a:r>
          </a:p>
          <a:p>
            <a:pPr marL="514350" indent="-514350">
              <a:buAutoNum type="arabicParenR"/>
            </a:pPr>
            <a:r>
              <a:rPr lang="ru-RU" dirty="0" smtClean="0">
                <a:latin typeface="Arial Narrow" pitchFamily="34" charset="0"/>
              </a:rPr>
              <a:t> </a:t>
            </a:r>
            <a:r>
              <a:rPr lang="ru-RU" dirty="0" err="1" smtClean="0">
                <a:latin typeface="Arial Narrow" pitchFamily="34" charset="0"/>
              </a:rPr>
              <a:t>Што</a:t>
            </a:r>
            <a:r>
              <a:rPr lang="ru-RU" dirty="0" smtClean="0">
                <a:latin typeface="Arial Narrow" pitchFamily="34" charset="0"/>
              </a:rPr>
              <a:t> вы </a:t>
            </a:r>
            <a:r>
              <a:rPr lang="ru-RU" dirty="0" err="1" smtClean="0">
                <a:latin typeface="Arial Narrow" pitchFamily="34" charset="0"/>
              </a:rPr>
              <a:t>жадаеце</a:t>
            </a:r>
            <a:r>
              <a:rPr lang="ru-RU" dirty="0" smtClean="0">
                <a:latin typeface="Arial Narrow" pitchFamily="34" charset="0"/>
              </a:rPr>
              <a:t> </a:t>
            </a:r>
            <a:r>
              <a:rPr lang="ru-RU" dirty="0" err="1" smtClean="0">
                <a:latin typeface="Arial Narrow" pitchFamily="34" charset="0"/>
              </a:rPr>
              <a:t>палепшыць</a:t>
            </a:r>
            <a:r>
              <a:rPr lang="ru-RU" dirty="0" smtClean="0">
                <a:latin typeface="Arial Narrow" pitchFamily="34" charset="0"/>
              </a:rPr>
              <a:t> для </a:t>
            </a:r>
            <a:r>
              <a:rPr lang="ru-RU" dirty="0" err="1" smtClean="0">
                <a:latin typeface="Arial Narrow" pitchFamily="34" charset="0"/>
              </a:rPr>
              <a:t>моладзі</a:t>
            </a:r>
            <a:r>
              <a:rPr lang="ru-RU" dirty="0" smtClean="0">
                <a:latin typeface="Arial Narrow" pitchFamily="34" charset="0"/>
              </a:rPr>
              <a:t> на сваёй малой </a:t>
            </a:r>
            <a:r>
              <a:rPr lang="ru-RU" dirty="0" err="1">
                <a:latin typeface="Arial Narrow" pitchFamily="34" charset="0"/>
              </a:rPr>
              <a:t>р</a:t>
            </a:r>
            <a:r>
              <a:rPr lang="ru-RU" dirty="0" err="1" smtClean="0">
                <a:latin typeface="Arial Narrow" pitchFamily="34" charset="0"/>
              </a:rPr>
              <a:t>адзіме</a:t>
            </a:r>
            <a:r>
              <a:rPr lang="ru-RU" dirty="0" smtClean="0">
                <a:latin typeface="Arial Narrow" pitchFamily="34" charset="0"/>
              </a:rPr>
              <a:t>?</a:t>
            </a:r>
            <a:endParaRPr lang="ru-RU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err="1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Рэгламент</a:t>
            </a:r>
            <a:endParaRPr lang="ru-RU" sz="5400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5 </a:t>
            </a:r>
            <a:r>
              <a:rPr lang="ru-RU" sz="5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хвілін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pic>
        <p:nvPicPr>
          <p:cNvPr id="5" name="Рисунок 4" descr="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2780928"/>
            <a:ext cx="5112568" cy="33828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Autofit/>
          </a:bodyPr>
          <a:lstStyle/>
          <a:p>
            <a:r>
              <a:rPr lang="be-BY" sz="32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Выступаць можна як аднаму, так і ўдвух або ўтрох</a:t>
            </a:r>
            <a:endParaRPr lang="ru-RU" sz="3200" dirty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12776"/>
            <a:ext cx="2841179" cy="284117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430858"/>
            <a:ext cx="4341207" cy="238340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65" t="12085" r="36298" b="11470"/>
          <a:stretch/>
        </p:blipFill>
        <p:spPr>
          <a:xfrm>
            <a:off x="2483768" y="3366912"/>
            <a:ext cx="2377397" cy="334467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62764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3657" y="548680"/>
            <a:ext cx="8229600" cy="1143000"/>
          </a:xfrm>
        </p:spPr>
        <p:txBody>
          <a:bodyPr>
            <a:noAutofit/>
          </a:bodyPr>
          <a:lstStyle/>
          <a:p>
            <a:r>
              <a:rPr lang="be-BY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</a:rPr>
              <a:t>Патрабаванне</a:t>
            </a:r>
            <a:endParaRPr lang="ru-RU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5537" y="2564904"/>
            <a:ext cx="892584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be-BY" sz="5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п</a:t>
            </a:r>
            <a:r>
              <a:rPr lang="be-BY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рэзентацыя і даклад толькі </a:t>
            </a:r>
          </a:p>
          <a:p>
            <a:pPr algn="ctr"/>
            <a:r>
              <a:rPr lang="be-BY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на беларускай мове</a:t>
            </a:r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6701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be-BY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Грашовыя прэміі</a:t>
            </a: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be-BY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be-BY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e-BY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найлепшым дакладчыкам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709522" y="1700808"/>
            <a:ext cx="5745867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be-BY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1 месца –  </a:t>
            </a:r>
            <a:r>
              <a:rPr lang="be-BY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20 </a:t>
            </a:r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BYN</a:t>
            </a:r>
            <a:r>
              <a:rPr lang="be-BY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, </a:t>
            </a:r>
            <a:endParaRPr lang="be-BY" sz="5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endParaRPr lang="ru-RU" sz="5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be-BY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 месца </a:t>
            </a:r>
            <a:r>
              <a:rPr lang="be-BY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–</a:t>
            </a:r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15</a:t>
            </a:r>
            <a:r>
              <a:rPr lang="be-BY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n-US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BYN</a:t>
            </a:r>
            <a:r>
              <a:rPr lang="be-BY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,</a:t>
            </a:r>
            <a:endParaRPr lang="be-BY" sz="5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endParaRPr lang="ru-RU" sz="5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be-BY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3 месца </a:t>
            </a:r>
            <a:r>
              <a:rPr lang="be-BY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–</a:t>
            </a:r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1</a:t>
            </a:r>
            <a:r>
              <a:rPr lang="be-BY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0 </a:t>
            </a:r>
            <a:r>
              <a:rPr lang="en-US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BYN</a:t>
            </a:r>
            <a:r>
              <a:rPr lang="be-BY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.</a:t>
            </a:r>
            <a:endParaRPr lang="ru-RU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348584">
            <a:off x="52416" y="2891049"/>
            <a:ext cx="4464496" cy="111612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854"/>
          <a:stretch>
            <a:fillRect/>
          </a:stretch>
        </p:blipFill>
        <p:spPr>
          <a:xfrm>
            <a:off x="4572000" y="476672"/>
            <a:ext cx="4320480" cy="5670284"/>
          </a:xfrm>
          <a:prstGeom prst="rect">
            <a:avLst/>
          </a:prstGeom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-180528" y="908720"/>
            <a:ext cx="5256584" cy="1143000"/>
          </a:xfrm>
        </p:spPr>
        <p:txBody>
          <a:bodyPr>
            <a:noAutofit/>
          </a:bodyPr>
          <a:lstStyle/>
          <a:p>
            <a:r>
              <a:rPr lang="ru-RU" sz="6600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Поспехаў</a:t>
            </a:r>
            <a:r>
              <a:rPr lang="ru-RU" sz="66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!</a:t>
            </a:r>
            <a:endParaRPr lang="ru-RU" sz="6600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-180528" y="5157192"/>
            <a:ext cx="52565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Да </a:t>
            </a:r>
            <a:r>
              <a:rPr kumimoji="0" lang="ru-RU" sz="48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сустрэчы</a:t>
            </a: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!</a:t>
            </a:r>
            <a:endParaRPr kumimoji="0" lang="ru-RU" sz="48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138</Words>
  <Application>Microsoft Office PowerPoint</Application>
  <PresentationFormat>Экран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Мэта праекта:</vt:lpstr>
      <vt:lpstr>Задачы праекта:</vt:lpstr>
      <vt:lpstr>Пажаданні да зместу даклада</vt:lpstr>
      <vt:lpstr>Рэгламент</vt:lpstr>
      <vt:lpstr>Выступаць можна як аднаму, так і ўдвух або ўтрох</vt:lpstr>
      <vt:lpstr>Патрабаванне</vt:lpstr>
      <vt:lpstr>Грашовыя прэміі  найлепшым дакладчыкам </vt:lpstr>
      <vt:lpstr>Поспехаў!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Администратор</cp:lastModifiedBy>
  <cp:revision>34</cp:revision>
  <dcterms:created xsi:type="dcterms:W3CDTF">2016-10-27T11:05:03Z</dcterms:created>
  <dcterms:modified xsi:type="dcterms:W3CDTF">2017-10-21T10:30:04Z</dcterms:modified>
</cp:coreProperties>
</file>