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9" r:id="rId5"/>
    <p:sldId id="261" r:id="rId6"/>
    <p:sldId id="268" r:id="rId7"/>
    <p:sldId id="269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42AE4-A036-4D42-A114-29B6BF9F7E49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882A8-AA90-4F4E-B283-D45DB169A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2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852936"/>
            <a:ext cx="2699792" cy="3819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491480"/>
            <a:ext cx="5486400" cy="3657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943200" y="116632"/>
            <a:ext cx="7200800" cy="10801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38100" cmpd="dbl">
                  <a:solidFill>
                    <a:srgbClr val="0070C0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B050"/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Мой родны кут…</a:t>
            </a:r>
            <a:endParaRPr lang="ru-RU" sz="5400" b="1" dirty="0">
              <a:ln w="38100" cmpd="dbl">
                <a:solidFill>
                  <a:srgbClr val="0070C0"/>
                </a:solidFill>
                <a:prstDash val="solid"/>
                <a:miter lim="800000"/>
              </a:ln>
              <a:gradFill>
                <a:gsLst>
                  <a:gs pos="10000">
                    <a:srgbClr val="00B050"/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1268760"/>
            <a:ext cx="608416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гр.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76080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1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be-BY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і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76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3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1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0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2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endParaRPr lang="ru-RU" sz="800" dirty="0" smtClean="0">
              <a:latin typeface="Arial Narrow" pitchFamily="34" charset="0"/>
            </a:endParaRPr>
          </a:p>
          <a:p>
            <a:pPr algn="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лістапада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(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чацверг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пачатак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13:30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r"/>
            <a:endParaRPr lang="ru-RU" sz="700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 algn="r"/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аўд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 203-3 корпуса</a:t>
            </a:r>
          </a:p>
          <a:p>
            <a:pPr algn="r"/>
            <a:r>
              <a:rPr lang="be-BY" sz="20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(зала відэаканферэнцсувязі)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 algn="r"/>
            <a:endParaRPr lang="ru-RU" sz="3200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805264"/>
            <a:ext cx="6156176" cy="50405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be-BY" sz="5400" b="1" dirty="0" smtClean="0">
                <a:ln w="38100" cmpd="dbl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Шабаны, вы мае Шабаны…</a:t>
            </a:r>
            <a:endParaRPr lang="ru-RU" sz="5400" b="1" dirty="0">
              <a:ln w="38100" cmpd="dbl">
                <a:solidFill>
                  <a:srgbClr val="0070C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210558">
            <a:off x="4101590" y="3795891"/>
            <a:ext cx="2304256" cy="14401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dirty="0" err="1" smtClean="0">
                <a:ln w="38100" cmpd="dbl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або</a:t>
            </a:r>
            <a:endParaRPr lang="ru-RU" sz="5400" b="1" dirty="0">
              <a:ln w="38100" cmpd="dbl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Мэта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праекта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: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e-BY" dirty="0" smtClean="0">
                <a:latin typeface="Arial" pitchFamily="34" charset="0"/>
                <a:cs typeface="Arial" pitchFamily="34" charset="0"/>
              </a:rPr>
              <a:t>Знаёмства і ўсталяванне сяброўскіх узаемаадносін паміж студэнтамі кафедраў абароны інфармацыі і інфакамунікацыйных тэхналогій факультэта інфакамунікацый.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Задачы праекта: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be-BY" dirty="0" smtClean="0">
                <a:latin typeface="Arial" pitchFamily="34" charset="0"/>
                <a:cs typeface="Arial" pitchFamily="34" charset="0"/>
              </a:rPr>
              <a:t>Развіццё кампетэнцый аратарскага майстэрства,</a:t>
            </a:r>
          </a:p>
          <a:p>
            <a:r>
              <a:rPr lang="be-BY" dirty="0" smtClean="0">
                <a:latin typeface="Arial" pitchFamily="34" charset="0"/>
                <a:cs typeface="Arial" pitchFamily="34" charset="0"/>
              </a:rPr>
              <a:t>Краязнаўчая асвета першакурснікаў.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b="1" dirty="0" smtClean="0">
                <a:solidFill>
                  <a:srgbClr val="FF0000"/>
                </a:solidFill>
                <a:latin typeface="Arial Narrow" pitchFamily="34" charset="0"/>
              </a:rPr>
              <a:t>Пажаданні да </a:t>
            </a:r>
            <a:r>
              <a:rPr lang="ru-RU" b="1" dirty="0" err="1" smtClean="0">
                <a:solidFill>
                  <a:srgbClr val="FF0000"/>
                </a:solidFill>
                <a:latin typeface="Arial Narrow" pitchFamily="34" charset="0"/>
              </a:rPr>
              <a:t>з</a:t>
            </a:r>
            <a:r>
              <a:rPr lang="ru-RU" b="1" dirty="0" err="1" smtClean="0">
                <a:solidFill>
                  <a:srgbClr val="FF0000"/>
                </a:solidFill>
                <a:latin typeface="Arial Narrow" pitchFamily="34" charset="0"/>
              </a:rPr>
              <a:t>месту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Arial Narrow" pitchFamily="34" charset="0"/>
              </a:rPr>
              <a:t>даклада</a:t>
            </a:r>
            <a:endParaRPr lang="ru-RU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ru-RU" dirty="0" smtClean="0">
              <a:latin typeface="Arial Narrow" pitchFamily="34" charset="0"/>
            </a:endParaRPr>
          </a:p>
          <a:p>
            <a:pPr marL="514350" indent="-514350">
              <a:buAutoNum type="arabicParenR"/>
            </a:pPr>
            <a:r>
              <a:rPr lang="be-BY" dirty="0" smtClean="0">
                <a:latin typeface="Arial Narrow" pitchFamily="34" charset="0"/>
              </a:rPr>
              <a:t>Невялікая характарыстыка населенага пункта </a:t>
            </a:r>
            <a:r>
              <a:rPr lang="be-BY" sz="2400" i="1" dirty="0" smtClean="0">
                <a:latin typeface="Arial Narrow" pitchFamily="34" charset="0"/>
              </a:rPr>
              <a:t>(плошча, насельніцтва, гісторыя ўзнікнення і г.д.)</a:t>
            </a:r>
            <a:r>
              <a:rPr lang="be-BY" dirty="0" smtClean="0">
                <a:latin typeface="Arial Narrow" pitchFamily="34" charset="0"/>
              </a:rPr>
              <a:t>;</a:t>
            </a:r>
            <a:endParaRPr lang="ru-RU" dirty="0" smtClean="0">
              <a:latin typeface="Arial Narrow" pitchFamily="34" charset="0"/>
            </a:endParaRPr>
          </a:p>
          <a:p>
            <a:pPr marL="514350" indent="-514350">
              <a:buAutoNum type="arabicParenR"/>
            </a:pPr>
            <a:r>
              <a:rPr lang="ru-RU" dirty="0" smtClean="0">
                <a:latin typeface="Arial Narrow" pitchFamily="34" charset="0"/>
              </a:rPr>
              <a:t>Люб</a:t>
            </a:r>
            <a:r>
              <a:rPr lang="be-BY" dirty="0" smtClean="0">
                <a:latin typeface="Arial Narrow" pitchFamily="34" charset="0"/>
              </a:rPr>
              <a:t>імы</a:t>
            </a:r>
            <a:r>
              <a:rPr lang="ru-RU" dirty="0" smtClean="0">
                <a:latin typeface="Arial Narrow" pitchFamily="34" charset="0"/>
              </a:rPr>
              <a:t>я </a:t>
            </a:r>
            <a:r>
              <a:rPr lang="ru-RU" dirty="0" err="1" smtClean="0">
                <a:latin typeface="Arial Narrow" pitchFamily="34" charset="0"/>
              </a:rPr>
              <a:t>месцы</a:t>
            </a:r>
            <a:r>
              <a:rPr lang="ru-RU" dirty="0" smtClean="0">
                <a:latin typeface="Arial Narrow" pitchFamily="34" charset="0"/>
              </a:rPr>
              <a:t>;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Што</a:t>
            </a:r>
            <a:r>
              <a:rPr lang="ru-RU" dirty="0" smtClean="0">
                <a:latin typeface="Arial Narrow" pitchFamily="34" charset="0"/>
              </a:rPr>
              <a:t> вы </a:t>
            </a:r>
            <a:r>
              <a:rPr lang="ru-RU" dirty="0" err="1" smtClean="0">
                <a:latin typeface="Arial Narrow" pitchFamily="34" charset="0"/>
              </a:rPr>
              <a:t>жадаеце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палепшыць</a:t>
            </a:r>
            <a:r>
              <a:rPr lang="ru-RU" dirty="0" smtClean="0">
                <a:latin typeface="Arial Narrow" pitchFamily="34" charset="0"/>
              </a:rPr>
              <a:t> для </a:t>
            </a:r>
            <a:r>
              <a:rPr lang="ru-RU" dirty="0" err="1" smtClean="0">
                <a:latin typeface="Arial Narrow" pitchFamily="34" charset="0"/>
              </a:rPr>
              <a:t>моладзі</a:t>
            </a:r>
            <a:r>
              <a:rPr lang="ru-RU" dirty="0" smtClean="0">
                <a:latin typeface="Arial Narrow" pitchFamily="34" charset="0"/>
              </a:rPr>
              <a:t> на сваёй малой </a:t>
            </a:r>
            <a:r>
              <a:rPr lang="ru-RU" dirty="0" err="1">
                <a:latin typeface="Arial Narrow" pitchFamily="34" charset="0"/>
              </a:rPr>
              <a:t>р</a:t>
            </a:r>
            <a:r>
              <a:rPr lang="ru-RU" dirty="0" err="1" smtClean="0">
                <a:latin typeface="Arial Narrow" pitchFamily="34" charset="0"/>
              </a:rPr>
              <a:t>адзіме</a:t>
            </a:r>
            <a:r>
              <a:rPr lang="ru-RU" dirty="0" smtClean="0">
                <a:latin typeface="Arial Narrow" pitchFamily="34" charset="0"/>
              </a:rPr>
              <a:t>?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Рэгламент</a:t>
            </a:r>
            <a:endParaRPr lang="ru-RU" sz="5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хвілін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80928"/>
            <a:ext cx="5112568" cy="338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be-BY" sz="3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Выступаць можна як аднаму, так і ўдвух або ўтрох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2841179" cy="28411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30858"/>
            <a:ext cx="4341207" cy="23834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5" t="12085" r="36298" b="11470"/>
          <a:stretch/>
        </p:blipFill>
        <p:spPr>
          <a:xfrm>
            <a:off x="2483768" y="3366912"/>
            <a:ext cx="2377397" cy="33446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276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657" y="548680"/>
            <a:ext cx="8229600" cy="1143000"/>
          </a:xfrm>
        </p:spPr>
        <p:txBody>
          <a:bodyPr>
            <a:noAutofit/>
          </a:bodyPr>
          <a:lstStyle/>
          <a:p>
            <a:r>
              <a:rPr lang="be-BY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Патрабаванне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537" y="2564904"/>
            <a:ext cx="89258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e-BY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</a:t>
            </a:r>
            <a:r>
              <a:rPr lang="be-BY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рэзентацыя і даклад толькі </a:t>
            </a:r>
          </a:p>
          <a:p>
            <a:pPr algn="ctr"/>
            <a:r>
              <a:rPr lang="be-BY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беларускай мове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70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Грашовыя прэміі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e-BY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e-BY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e-BY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найлепшым дакладчыкам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09522" y="1700808"/>
            <a:ext cx="574586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месца –  </a:t>
            </a:r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 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BYN</a:t>
            </a:r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</a:t>
            </a:r>
            <a:endParaRPr lang="be-BY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 месца </a:t>
            </a:r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–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15</a:t>
            </a:r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BYN</a:t>
            </a:r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</a:t>
            </a:r>
            <a:endParaRPr lang="be-BY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 месца </a:t>
            </a:r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–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1</a:t>
            </a:r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0 </a:t>
            </a: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BYN</a:t>
            </a:r>
            <a:r>
              <a:rPr lang="be-BY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48584">
            <a:off x="52416" y="2891049"/>
            <a:ext cx="4464496" cy="11161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54"/>
          <a:stretch>
            <a:fillRect/>
          </a:stretch>
        </p:blipFill>
        <p:spPr>
          <a:xfrm>
            <a:off x="4572000" y="476672"/>
            <a:ext cx="4320480" cy="567028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-180528" y="908720"/>
            <a:ext cx="5256584" cy="1143000"/>
          </a:xfrm>
        </p:spPr>
        <p:txBody>
          <a:bodyPr>
            <a:noAutofit/>
          </a:bodyPr>
          <a:lstStyle/>
          <a:p>
            <a:r>
              <a:rPr lang="ru-RU" sz="66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Поспехаў</a:t>
            </a:r>
            <a:r>
              <a:rPr lang="ru-RU" sz="6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endParaRPr lang="ru-RU" sz="6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180528" y="5157192"/>
            <a:ext cx="52565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Да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сустрэчы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!</a:t>
            </a:r>
            <a:endParaRPr kumimoji="0" lang="ru-RU" sz="4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138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Мэта праекта:</vt:lpstr>
      <vt:lpstr>Задачы праекта:</vt:lpstr>
      <vt:lpstr>Пажаданні да зместу даклада</vt:lpstr>
      <vt:lpstr>Рэгламент</vt:lpstr>
      <vt:lpstr>Выступаць можна як аднаму, так і ўдвух або ўтрох</vt:lpstr>
      <vt:lpstr>Патрабаванне</vt:lpstr>
      <vt:lpstr>Грашовыя прэміі  найлепшым дакладчыкам </vt:lpstr>
      <vt:lpstr>Поспехаў!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Администратор</cp:lastModifiedBy>
  <cp:revision>34</cp:revision>
  <dcterms:created xsi:type="dcterms:W3CDTF">2016-10-27T11:05:03Z</dcterms:created>
  <dcterms:modified xsi:type="dcterms:W3CDTF">2017-10-21T10:30:04Z</dcterms:modified>
</cp:coreProperties>
</file>