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3" r:id="rId6"/>
    <p:sldId id="259" r:id="rId7"/>
    <p:sldId id="261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42AE4-A036-4D42-A114-29B6BF9F7E4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82A8-AA90-4F4E-B283-D45DB169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2936"/>
            <a:ext cx="2699792" cy="3819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91480"/>
            <a:ext cx="5486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43200" y="116632"/>
            <a:ext cx="7200800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8100" cmpd="dbl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B050"/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Мой родны кут…</a:t>
            </a:r>
            <a:endParaRPr lang="ru-RU" sz="5400" b="1" dirty="0">
              <a:ln w="38100" cmpd="dbl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rgbClr val="00B050"/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268760"/>
            <a:ext cx="60841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гр. 760802 </a:t>
            </a:r>
            <a:r>
              <a:rPr lang="be-BY" sz="2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і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761401</a:t>
            </a:r>
          </a:p>
          <a:p>
            <a:endParaRPr lang="ru-RU" sz="800" dirty="0" smtClean="0">
              <a:latin typeface="Arial Narrow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11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кастрычніка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серада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пачатак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13:30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/>
            <a:endParaRPr lang="ru-RU" sz="7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аўд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203-3 корпуса</a:t>
            </a:r>
          </a:p>
          <a:p>
            <a:pPr algn="r"/>
            <a:r>
              <a:rPr lang="be-BY" sz="2000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(зала відэаканферэнцсувязі)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r"/>
            <a:endParaRPr lang="ru-RU" sz="32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05264"/>
            <a:ext cx="6156176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e-BY" sz="5400" b="1" dirty="0" smtClean="0">
                <a:ln w="38100" cmpd="dbl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Шабаны, вы мае Шабаны…</a:t>
            </a:r>
            <a:endParaRPr lang="ru-RU" sz="5400" b="1" dirty="0">
              <a:ln w="38100" cmpd="dbl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210558">
            <a:off x="4101590" y="3795891"/>
            <a:ext cx="2304256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381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або</a:t>
            </a:r>
            <a:endParaRPr lang="ru-RU" sz="5400" b="1" dirty="0">
              <a:ln w="381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Мэта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праекта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dirty="0" smtClean="0">
                <a:latin typeface="Arial" pitchFamily="34" charset="0"/>
                <a:cs typeface="Arial" pitchFamily="34" charset="0"/>
              </a:rPr>
              <a:t>Знаёмства і ўсталяванне сяброўскіх узаемаадносін паміж студэнтамі кафедраў абароны інфармацыі і інфакамунікацыйных тэхналогій факультэта інфакамунікацый.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Задачы праекта: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be-BY" dirty="0" smtClean="0">
                <a:latin typeface="Arial" pitchFamily="34" charset="0"/>
                <a:cs typeface="Arial" pitchFamily="34" charset="0"/>
              </a:rPr>
              <a:t>Развіццё кампетэнцый аратарскага майстэрства,</a:t>
            </a:r>
          </a:p>
          <a:p>
            <a:r>
              <a:rPr lang="be-BY" dirty="0" smtClean="0">
                <a:latin typeface="Arial" pitchFamily="34" charset="0"/>
                <a:cs typeface="Arial" pitchFamily="34" charset="0"/>
              </a:rPr>
              <a:t>Краязнаўчая </a:t>
            </a:r>
            <a:r>
              <a:rPr lang="be-BY" dirty="0" smtClean="0">
                <a:latin typeface="Arial" pitchFamily="34" charset="0"/>
                <a:cs typeface="Arial" pitchFamily="34" charset="0"/>
              </a:rPr>
              <a:t>асвета першакурснікаў.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87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rial Narrow" pitchFamily="34" charset="0"/>
              </a:rPr>
              <a:t>Змест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 Narrow" pitchFamily="34" charset="0"/>
              </a:rPr>
              <a:t>даклада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dirty="0" smtClean="0">
              <a:latin typeface="Arial Narrow" pitchFamily="34" charset="0"/>
            </a:endParaRPr>
          </a:p>
          <a:p>
            <a:pPr marL="514350" indent="-514350">
              <a:buAutoNum type="arabicParenR"/>
            </a:pPr>
            <a:r>
              <a:rPr lang="be-BY" dirty="0" smtClean="0">
                <a:latin typeface="Arial Narrow" pitchFamily="34" charset="0"/>
              </a:rPr>
              <a:t>Невялікая характарыстыка населенага пункта </a:t>
            </a:r>
            <a:r>
              <a:rPr lang="be-BY" sz="2400" i="1" dirty="0" smtClean="0">
                <a:latin typeface="Arial Narrow" pitchFamily="34" charset="0"/>
              </a:rPr>
              <a:t>(плошча, насельніцтва, гісторыя ўзнікнення і г.д.)</a:t>
            </a:r>
            <a:r>
              <a:rPr lang="be-BY" dirty="0" smtClean="0">
                <a:latin typeface="Arial Narrow" pitchFamily="34" charset="0"/>
              </a:rPr>
              <a:t>;</a:t>
            </a:r>
            <a:endParaRPr lang="ru-RU" dirty="0" smtClean="0">
              <a:latin typeface="Arial Narrow" pitchFamily="34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Arial Narrow" pitchFamily="34" charset="0"/>
              </a:rPr>
              <a:t>Люб</a:t>
            </a:r>
            <a:r>
              <a:rPr lang="be-BY" dirty="0" smtClean="0">
                <a:latin typeface="Arial Narrow" pitchFamily="34" charset="0"/>
              </a:rPr>
              <a:t>імы</a:t>
            </a:r>
            <a:r>
              <a:rPr lang="ru-RU" dirty="0" smtClean="0">
                <a:latin typeface="Arial Narrow" pitchFamily="34" charset="0"/>
              </a:rPr>
              <a:t>я </a:t>
            </a:r>
            <a:r>
              <a:rPr lang="ru-RU" dirty="0" err="1" smtClean="0">
                <a:latin typeface="Arial Narrow" pitchFamily="34" charset="0"/>
              </a:rPr>
              <a:t>месцы</a:t>
            </a:r>
            <a:r>
              <a:rPr lang="ru-RU" dirty="0" smtClean="0">
                <a:latin typeface="Arial Narrow" pitchFamily="34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Што</a:t>
            </a:r>
            <a:r>
              <a:rPr lang="ru-RU" dirty="0" smtClean="0">
                <a:latin typeface="Arial Narrow" pitchFamily="34" charset="0"/>
              </a:rPr>
              <a:t> вы </a:t>
            </a:r>
            <a:r>
              <a:rPr lang="ru-RU" dirty="0" err="1" smtClean="0">
                <a:latin typeface="Arial Narrow" pitchFamily="34" charset="0"/>
              </a:rPr>
              <a:t>жадаеце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палепшыць</a:t>
            </a:r>
            <a:r>
              <a:rPr lang="ru-RU" dirty="0" smtClean="0">
                <a:latin typeface="Arial Narrow" pitchFamily="34" charset="0"/>
              </a:rPr>
              <a:t> для </a:t>
            </a:r>
            <a:r>
              <a:rPr lang="ru-RU" dirty="0" err="1" smtClean="0">
                <a:latin typeface="Arial Narrow" pitchFamily="34" charset="0"/>
              </a:rPr>
              <a:t>моладзі</a:t>
            </a:r>
            <a:r>
              <a:rPr lang="ru-RU" dirty="0" smtClean="0">
                <a:latin typeface="Arial Narrow" pitchFamily="34" charset="0"/>
              </a:rPr>
              <a:t> на сваёй малой </a:t>
            </a:r>
            <a:r>
              <a:rPr lang="ru-RU" dirty="0" err="1">
                <a:latin typeface="Arial Narrow" pitchFamily="34" charset="0"/>
              </a:rPr>
              <a:t>р</a:t>
            </a:r>
            <a:r>
              <a:rPr lang="ru-RU" dirty="0" err="1" smtClean="0">
                <a:latin typeface="Arial Narrow" pitchFamily="34" charset="0"/>
              </a:rPr>
              <a:t>адзіме</a:t>
            </a:r>
            <a:r>
              <a:rPr lang="ru-RU" dirty="0" smtClean="0">
                <a:latin typeface="Arial Narrow" pitchFamily="34" charset="0"/>
              </a:rPr>
              <a:t>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Рэгламент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хвілін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80928"/>
            <a:ext cx="5112568" cy="338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941168"/>
            <a:ext cx="1355079" cy="1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44208" y="3429000"/>
            <a:ext cx="1619114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-билета-26532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628800"/>
            <a:ext cx="1944216" cy="1389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ПАДАРУНКІ</a:t>
            </a:r>
            <a:br>
              <a:rPr lang="be-BY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найлепшым дакладчыкам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/>
          <a:lstStyle/>
          <a:p>
            <a:r>
              <a:rPr lang="be-BY" dirty="0" smtClean="0"/>
              <a:t>1 месца –  2 квіткі ў Купалаўскі тэатр на спектакль “ШАБАНЫ” 18.10.2017 г., </a:t>
            </a:r>
          </a:p>
          <a:p>
            <a:endParaRPr lang="ru-RU" sz="1800" dirty="0" smtClean="0"/>
          </a:p>
          <a:p>
            <a:r>
              <a:rPr lang="be-BY" dirty="0" smtClean="0"/>
              <a:t>2 месца – кніга “Шабаны. Гісторыя аднаго зьнікненьня” з аўтографам аўтара,</a:t>
            </a:r>
          </a:p>
          <a:p>
            <a:endParaRPr lang="ru-RU" dirty="0" smtClean="0"/>
          </a:p>
          <a:p>
            <a:r>
              <a:rPr lang="be-BY" dirty="0" smtClean="0"/>
              <a:t>3 месца – кубак з лагатыпам Купалаўскага </a:t>
            </a:r>
            <a:r>
              <a:rPr lang="be-BY" dirty="0" smtClean="0"/>
              <a:t>тэатра.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/>
          <a:srcRect l="51825"/>
          <a:stretch>
            <a:fillRect/>
          </a:stretch>
        </p:blipFill>
        <p:spPr>
          <a:xfrm>
            <a:off x="8028384" y="3467916"/>
            <a:ext cx="863059" cy="969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48584">
            <a:off x="52416" y="2891049"/>
            <a:ext cx="4464496" cy="1116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4"/>
          <a:stretch>
            <a:fillRect/>
          </a:stretch>
        </p:blipFill>
        <p:spPr>
          <a:xfrm>
            <a:off x="4572000" y="476672"/>
            <a:ext cx="4320480" cy="56702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80528" y="908720"/>
            <a:ext cx="5256584" cy="1143000"/>
          </a:xfrm>
        </p:spPr>
        <p:txBody>
          <a:bodyPr>
            <a:noAutofit/>
          </a:bodyPr>
          <a:lstStyle/>
          <a:p>
            <a:r>
              <a:rPr lang="ru-RU" sz="6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Поспехаў</a:t>
            </a:r>
            <a:r>
              <a:rPr lang="ru-RU" sz="6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6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80528" y="5157192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 </a:t>
            </a:r>
            <a:r>
              <a:rPr kumimoji="0" lang="ru-RU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сустрэчы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!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134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Мэта праекта:</vt:lpstr>
      <vt:lpstr>Задачы праекта:</vt:lpstr>
      <vt:lpstr>Презентация PowerPoint</vt:lpstr>
      <vt:lpstr>Змест даклада</vt:lpstr>
      <vt:lpstr>Рэгламент</vt:lpstr>
      <vt:lpstr>ПАДАРУНКІ найлепшым дакладчыкам </vt:lpstr>
      <vt:lpstr>Поспехаў!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Администратор</cp:lastModifiedBy>
  <cp:revision>29</cp:revision>
  <dcterms:created xsi:type="dcterms:W3CDTF">2016-10-27T11:05:03Z</dcterms:created>
  <dcterms:modified xsi:type="dcterms:W3CDTF">2017-10-07T11:19:00Z</dcterms:modified>
</cp:coreProperties>
</file>