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3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EF6D5-B29E-489D-8BDE-9EE1764C4E8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6678A-006B-4680-B9E3-F008013F4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678A-006B-4680-B9E3-F008013F49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1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678A-006B-4680-B9E3-F008013F49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1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678A-006B-4680-B9E3-F008013F49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3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678A-006B-4680-B9E3-F008013F49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2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678A-006B-4680-B9E3-F008013F49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0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678A-006B-4680-B9E3-F008013F49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5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678A-006B-4680-B9E3-F008013F49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8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678A-006B-4680-B9E3-F008013F49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2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10000">
    <p:randomBar dir="vert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 advClick="0" advTm="10000">
    <p:randomBar dir="vert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6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Computer</a:t>
            </a:r>
            <a:r>
              <a:rPr lang="ru-RU" sz="6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6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ru-RU" sz="6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ddiction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3"/>
          <a:stretch/>
        </p:blipFill>
        <p:spPr>
          <a:xfrm>
            <a:off x="1509120" y="1512000"/>
            <a:ext cx="7202520" cy="553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216000"/>
            <a:ext cx="9071280" cy="170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MAIN TYPES OF Comp.Add.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504000" y="280800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Game addiction :)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Network addiction :(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Addiction from serials/films :)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6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Game addiction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3"/>
          <a:stretch/>
        </p:blipFill>
        <p:spPr>
          <a:xfrm>
            <a:off x="1152000" y="1807560"/>
            <a:ext cx="77968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16000" y="251280"/>
            <a:ext cx="9575640" cy="13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6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 Popular Games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3"/>
          <a:stretch/>
        </p:blipFill>
        <p:spPr>
          <a:xfrm>
            <a:off x="212040" y="1613880"/>
            <a:ext cx="5595480" cy="248976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79"/>
          <p:cNvPicPr/>
          <p:nvPr/>
        </p:nvPicPr>
        <p:blipFill>
          <a:blip r:embed="rId4"/>
          <a:stretch/>
        </p:blipFill>
        <p:spPr>
          <a:xfrm>
            <a:off x="5040000" y="1872000"/>
            <a:ext cx="6431760" cy="482364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5"/>
          <a:stretch/>
        </p:blipFill>
        <p:spPr>
          <a:xfrm>
            <a:off x="1153800" y="4392000"/>
            <a:ext cx="5325840" cy="284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360000" y="-5040"/>
            <a:ext cx="1051164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6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6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</a:t>
            </a:r>
            <a:r>
              <a:rPr lang="ru-RU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6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Network</a:t>
            </a:r>
            <a:r>
              <a:rPr lang="ru-RU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6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addiction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3"/>
          <a:stretch/>
        </p:blipFill>
        <p:spPr>
          <a:xfrm>
            <a:off x="2736000" y="1879560"/>
            <a:ext cx="474444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6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 popular sites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Рисунок 84"/>
          <p:cNvPicPr/>
          <p:nvPr/>
        </p:nvPicPr>
        <p:blipFill>
          <a:blip r:embed="rId3"/>
          <a:stretch/>
        </p:blipFill>
        <p:spPr>
          <a:xfrm>
            <a:off x="1224000" y="2880000"/>
            <a:ext cx="3455640" cy="345564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4"/>
          <a:stretch/>
        </p:blipFill>
        <p:spPr>
          <a:xfrm>
            <a:off x="5190480" y="2664000"/>
            <a:ext cx="3809160" cy="380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360000" y="23400"/>
            <a:ext cx="10583640" cy="170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6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5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Addiction</a:t>
            </a:r>
            <a:r>
              <a:rPr lang="ru-RU" sz="5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5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</a:t>
            </a:r>
            <a:r>
              <a:rPr lang="ru-RU" sz="5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5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serials</a:t>
            </a:r>
            <a:r>
              <a:rPr lang="ru-RU" sz="5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5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films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Рисунок 87"/>
          <p:cNvPicPr/>
          <p:nvPr/>
        </p:nvPicPr>
        <p:blipFill>
          <a:blip r:embed="rId3"/>
          <a:stretch/>
        </p:blipFill>
        <p:spPr>
          <a:xfrm>
            <a:off x="1512000" y="2023560"/>
            <a:ext cx="7127640" cy="380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360" y="177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 popular serials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Рисунок 89"/>
          <p:cNvPicPr/>
          <p:nvPr/>
        </p:nvPicPr>
        <p:blipFill>
          <a:blip r:embed="rId3"/>
          <a:stretch/>
        </p:blipFill>
        <p:spPr>
          <a:xfrm>
            <a:off x="286560" y="4320000"/>
            <a:ext cx="9721080" cy="259164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4"/>
          <a:stretch/>
        </p:blipFill>
        <p:spPr>
          <a:xfrm>
            <a:off x="1073880" y="1449360"/>
            <a:ext cx="7925760" cy="157428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5"/>
          <a:stretch/>
        </p:blipFill>
        <p:spPr>
          <a:xfrm>
            <a:off x="1756800" y="2870640"/>
            <a:ext cx="6666840" cy="180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Презентация PowerPoin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46</Words>
  <Application>Microsoft Office PowerPoint</Application>
  <PresentationFormat>Произвольный</PresentationFormat>
  <Paragraphs>19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</cp:revision>
  <dcterms:created xsi:type="dcterms:W3CDTF">2016-12-01T18:37:23Z</dcterms:created>
  <dcterms:modified xsi:type="dcterms:W3CDTF">2017-01-13T08:38:51Z</dcterms:modified>
  <dc:language>ru-RU</dc:language>
</cp:coreProperties>
</file>