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58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93" d="100"/>
          <a:sy n="93" d="100"/>
        </p:scale>
        <p:origin x="-9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E9537-A43D-4C91-975E-8F074F6C988B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B782-A01A-4C7E-BE90-208CE66B7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38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B782-A01A-4C7E-BE90-208CE66B7A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B782-A01A-4C7E-BE90-208CE66B7AE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8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B782-A01A-4C7E-BE90-208CE66B7A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9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B782-A01A-4C7E-BE90-208CE66B7A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064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B782-A01A-4C7E-BE90-208CE66B7A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8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B782-A01A-4C7E-BE90-208CE66B7AE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3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B782-A01A-4C7E-BE90-208CE66B7AE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26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B782-A01A-4C7E-BE90-208CE66B7AE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7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wip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1412776"/>
            <a:ext cx="7772400" cy="1470025"/>
          </a:xfrm>
        </p:spPr>
        <p:txBody>
          <a:bodyPr/>
          <a:lstStyle/>
          <a:p>
            <a:r>
              <a:rPr lang="en-US" dirty="0"/>
              <a:t>Artificial intelligence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17526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smtClean="0"/>
              <a:t>                           Minsk </a:t>
            </a:r>
            <a:r>
              <a:rPr lang="ru-RU" sz="2400" dirty="0" smtClean="0"/>
              <a:t>2016</a:t>
            </a:r>
          </a:p>
          <a:p>
            <a:endParaRPr lang="ru-RU" sz="2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286165"/>
            <a:ext cx="820891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BELARUSIAN STATE UNIVERSITY</a:t>
            </a:r>
          </a:p>
          <a:p>
            <a:r>
              <a:rPr lang="en-US" sz="2800" dirty="0" smtClean="0"/>
              <a:t>OF INFORMATICS AND RADIOELECTRONICS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23119" y="416374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/>
              <a:t>		   Student: </a:t>
            </a:r>
            <a:r>
              <a:rPr lang="en-US" sz="2800" dirty="0" err="1" smtClean="0"/>
              <a:t>Goloven</a:t>
            </a:r>
            <a:r>
              <a:rPr lang="en-US" sz="2800" dirty="0" smtClean="0"/>
              <a:t> Anton</a:t>
            </a:r>
          </a:p>
          <a:p>
            <a:pPr algn="l"/>
            <a:r>
              <a:rPr lang="en-US" sz="2800" dirty="0" smtClean="0"/>
              <a:t>		   Group: 580961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1026" name="Picture 2" descr="http://earth-chronicles.ru/Fon/1381415548_artificial_intellig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0" y="3140968"/>
            <a:ext cx="4248472" cy="263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0003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Artificial intelligence </a:t>
            </a:r>
            <a:r>
              <a:rPr lang="en-US" sz="2800" dirty="0" smtClean="0"/>
              <a:t>is </a:t>
            </a:r>
            <a:r>
              <a:rPr lang="en-US" sz="2800" dirty="0"/>
              <a:t>the intelligence exhibited by machines or software.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central problem of AI is: reasoning, knowledge, planning, learning, communication, perception and the ability to move and manipulate objects.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14400"/>
          </a:xfrm>
        </p:spPr>
        <p:txBody>
          <a:bodyPr/>
          <a:lstStyle/>
          <a:p>
            <a:r>
              <a:rPr lang="en-US" dirty="0"/>
              <a:t>Artificial intelligence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01707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0" y="1124744"/>
            <a:ext cx="6096000" cy="3657599"/>
          </a:xfrm>
        </p:spPr>
        <p:txBody>
          <a:bodyPr>
            <a:noAutofit/>
          </a:bodyPr>
          <a:lstStyle/>
          <a:p>
            <a:r>
              <a:rPr lang="en-US" sz="3200" dirty="0"/>
              <a:t>NPC – characters are friendly or neutral to the human player.</a:t>
            </a:r>
          </a:p>
          <a:p>
            <a:r>
              <a:rPr lang="en-US" sz="3200" dirty="0"/>
              <a:t>Bots – characters, approaching on the possibilities to the player.	</a:t>
            </a:r>
          </a:p>
          <a:p>
            <a:r>
              <a:rPr lang="en-US" sz="3200" dirty="0"/>
              <a:t>Mobs – hostile to the player characters, with a minimum set of skills.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14400"/>
          </a:xfrm>
        </p:spPr>
        <p:txBody>
          <a:bodyPr/>
          <a:lstStyle/>
          <a:p>
            <a:r>
              <a:rPr lang="en-US" dirty="0" smtClean="0"/>
              <a:t>AI in games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712141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0" y="1124744"/>
            <a:ext cx="6096000" cy="3657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.</a:t>
            </a:r>
            <a:endParaRPr lang="en-US" sz="3200" dirty="0"/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301208"/>
            <a:ext cx="75438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Poker </a:t>
            </a:r>
            <a:br>
              <a:rPr lang="en-US" dirty="0" smtClean="0"/>
            </a:br>
            <a:r>
              <a:rPr lang="en-US" dirty="0" smtClean="0"/>
              <a:t>Academy </a:t>
            </a:r>
            <a:br>
              <a:rPr lang="en-US" dirty="0" smtClean="0"/>
            </a:br>
            <a:r>
              <a:rPr lang="en-US" dirty="0" smtClean="0"/>
              <a:t>Pro</a:t>
            </a:r>
            <a:endParaRPr lang="ru-RU" dirty="0"/>
          </a:p>
        </p:txBody>
      </p:sp>
      <p:pic>
        <p:nvPicPr>
          <p:cNvPr id="3076" name="Picture 4" descr="Poker Academy 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76" y="3298637"/>
            <a:ext cx="4922912" cy="35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ker Academy P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0"/>
            <a:ext cx="5065737" cy="35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1.prweb.com/prfiles/2006/02/17/348528/PAP25Front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7"/>
            <a:ext cx="2020681" cy="289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5319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08104" y="-99392"/>
            <a:ext cx="3888432" cy="2970622"/>
          </a:xfrm>
        </p:spPr>
        <p:txBody>
          <a:bodyPr>
            <a:noAutofit/>
          </a:bodyPr>
          <a:lstStyle/>
          <a:p>
            <a:r>
              <a:rPr lang="en-US" sz="1800" dirty="0" smtClean="0">
                <a:effectLst/>
              </a:rPr>
              <a:t> Michael </a:t>
            </a:r>
            <a:r>
              <a:rPr lang="en-US" sz="1800" dirty="0" err="1" smtClean="0">
                <a:effectLst/>
              </a:rPr>
              <a:t>Johanson</a:t>
            </a:r>
            <a:r>
              <a:rPr lang="en-US" sz="1800" dirty="0" smtClean="0">
                <a:effectLst/>
              </a:rPr>
              <a:t>; </a:t>
            </a:r>
          </a:p>
          <a:p>
            <a:r>
              <a:rPr lang="en-US" sz="1800" dirty="0" smtClean="0">
                <a:effectLst/>
              </a:rPr>
              <a:t> Michael Bowling;</a:t>
            </a:r>
          </a:p>
          <a:p>
            <a:r>
              <a:rPr lang="en-US" sz="1800" dirty="0" smtClean="0">
                <a:effectLst/>
              </a:rPr>
              <a:t> Neil </a:t>
            </a:r>
            <a:r>
              <a:rPr lang="en-US" sz="1800" dirty="0">
                <a:effectLst/>
              </a:rPr>
              <a:t>Burch; </a:t>
            </a:r>
            <a:endParaRPr lang="en-US" sz="1800" dirty="0" smtClean="0">
              <a:effectLst/>
            </a:endParaRPr>
          </a:p>
          <a:p>
            <a:r>
              <a:rPr lang="en-US" sz="1800" dirty="0" smtClean="0">
                <a:effectLst/>
              </a:rPr>
              <a:t> </a:t>
            </a:r>
            <a:r>
              <a:rPr lang="en-US" sz="1800" dirty="0" err="1" smtClean="0">
                <a:effectLst/>
              </a:rPr>
              <a:t>Oskari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>
                <a:effectLst/>
              </a:rPr>
              <a:t>Tammelin</a:t>
            </a:r>
            <a:r>
              <a:rPr lang="en-US" sz="1800" dirty="0">
                <a:effectLst/>
              </a:rPr>
              <a:t> (</a:t>
            </a:r>
            <a:r>
              <a:rPr lang="en-US" sz="1800" dirty="0" smtClean="0">
                <a:effectLst/>
              </a:rPr>
              <a:t>not pictured</a:t>
            </a:r>
            <a:r>
              <a:rPr lang="en-US" sz="1800" dirty="0">
                <a:effectLst/>
              </a:rPr>
              <a:t>)</a:t>
            </a:r>
            <a:endParaRPr lang="en-US" sz="1800" dirty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301208"/>
            <a:ext cx="75438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Poker </a:t>
            </a:r>
            <a:br>
              <a:rPr lang="en-US" dirty="0" smtClean="0"/>
            </a:br>
            <a:r>
              <a:rPr lang="en-US" dirty="0" smtClean="0"/>
              <a:t>Bot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ru-RU" dirty="0" err="1">
                <a:effectLst/>
              </a:rPr>
              <a:t>Cepheus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745745" cy="333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poker.srv.ualberta.ca/img/theTe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57342"/>
            <a:ext cx="3078522" cy="461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03349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0" y="1124744"/>
            <a:ext cx="6096000" cy="3657599"/>
          </a:xfrm>
        </p:spPr>
        <p:txBody>
          <a:bodyPr>
            <a:noAutofit/>
          </a:bodyPr>
          <a:lstStyle/>
          <a:p>
            <a:pPr marL="18288" indent="0">
              <a:buNone/>
            </a:pPr>
            <a:endParaRPr lang="en-US" sz="3200" dirty="0"/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88" y="4725144"/>
            <a:ext cx="7543800" cy="914400"/>
          </a:xfrm>
        </p:spPr>
        <p:txBody>
          <a:bodyPr/>
          <a:lstStyle/>
          <a:p>
            <a:r>
              <a:rPr lang="en-US" dirty="0" smtClean="0"/>
              <a:t> AI in training </a:t>
            </a:r>
            <a:endParaRPr lang="ru-RU" dirty="0"/>
          </a:p>
        </p:txBody>
      </p:sp>
      <p:pic>
        <p:nvPicPr>
          <p:cNvPr id="5122" name="Picture 2" descr="http://sdelanounas.ru/i/a/w/1/f_aW1nLWZvdGtpLnlhbmRleC5ydS9nZXQvMTc4MzUvMjAzNTc2Mjc3LjQ1LzBfMTEyM2M4XzczMGNhMDUxX1hYTC5qcGc_X19pZD02MDE0MA==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292080" cy="35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lightsim.com/vbfs/attachment.php?attachmentid=2051&amp;d=12020390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84133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59108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14400"/>
          </a:xfrm>
        </p:spPr>
        <p:txBody>
          <a:bodyPr/>
          <a:lstStyle/>
          <a:p>
            <a:r>
              <a:rPr lang="en-US" dirty="0" err="1" smtClean="0"/>
              <a:t>Tay</a:t>
            </a:r>
            <a:r>
              <a:rPr lang="en-US" dirty="0" smtClean="0"/>
              <a:t> (@</a:t>
            </a:r>
            <a:r>
              <a:rPr lang="en-US" dirty="0" err="1" smtClean="0"/>
              <a:t>TayandYou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43890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99" y="2564904"/>
            <a:ext cx="526879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346631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980728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Thank you for your attention!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17526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 Minsk </a:t>
            </a:r>
            <a:r>
              <a:rPr lang="ru-RU" sz="2400" dirty="0" smtClean="0"/>
              <a:t>2016</a:t>
            </a:r>
          </a:p>
          <a:p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23119" y="416374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/>
              <a:t>		   Student: </a:t>
            </a:r>
            <a:r>
              <a:rPr lang="en-US" sz="2800" dirty="0" err="1" smtClean="0"/>
              <a:t>Goloven</a:t>
            </a:r>
            <a:r>
              <a:rPr lang="en-US" sz="2800" dirty="0" smtClean="0"/>
              <a:t> Anton</a:t>
            </a:r>
          </a:p>
          <a:p>
            <a:pPr algn="l"/>
            <a:r>
              <a:rPr lang="en-US" sz="2800" dirty="0" smtClean="0"/>
              <a:t>		   Group: 580961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2052" name="Picture 4" descr="http://cs624021.vk.me/v624021795/366b0/3cl9DzmPN_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95"/>
          <a:stretch/>
        </p:blipFill>
        <p:spPr bwMode="auto">
          <a:xfrm>
            <a:off x="323528" y="2813230"/>
            <a:ext cx="43429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64392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rtificial intelligenc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98</TotalTime>
  <Words>124</Words>
  <Application>Microsoft Office PowerPoint</Application>
  <PresentationFormat>Экран (4:3)</PresentationFormat>
  <Paragraphs>40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Artificial intelligence</vt:lpstr>
      <vt:lpstr>Artificial intelligence</vt:lpstr>
      <vt:lpstr>AI in games</vt:lpstr>
      <vt:lpstr>  Poker  Academy  Pro</vt:lpstr>
      <vt:lpstr>  Poker  Bot “Cepheus”</vt:lpstr>
      <vt:lpstr> AI in training </vt:lpstr>
      <vt:lpstr>Tay (@TayandYou)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Anton</dc:creator>
  <cp:lastModifiedBy>Asus</cp:lastModifiedBy>
  <cp:revision>16</cp:revision>
  <dcterms:created xsi:type="dcterms:W3CDTF">2016-04-24T23:09:45Z</dcterms:created>
  <dcterms:modified xsi:type="dcterms:W3CDTF">2017-01-09T07:28:08Z</dcterms:modified>
</cp:coreProperties>
</file>