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57" r:id="rId4"/>
    <p:sldId id="258" r:id="rId5"/>
    <p:sldId id="325" r:id="rId6"/>
    <p:sldId id="259" r:id="rId7"/>
    <p:sldId id="260" r:id="rId8"/>
    <p:sldId id="308" r:id="rId9"/>
    <p:sldId id="261" r:id="rId10"/>
    <p:sldId id="280" r:id="rId11"/>
    <p:sldId id="309" r:id="rId12"/>
    <p:sldId id="262" r:id="rId13"/>
    <p:sldId id="263" r:id="rId14"/>
    <p:sldId id="281" r:id="rId15"/>
    <p:sldId id="329" r:id="rId16"/>
    <p:sldId id="264" r:id="rId17"/>
    <p:sldId id="282" r:id="rId18"/>
    <p:sldId id="330" r:id="rId19"/>
    <p:sldId id="265" r:id="rId20"/>
    <p:sldId id="266" r:id="rId21"/>
    <p:sldId id="283" r:id="rId22"/>
    <p:sldId id="331" r:id="rId23"/>
    <p:sldId id="267" r:id="rId24"/>
    <p:sldId id="326" r:id="rId25"/>
    <p:sldId id="332" r:id="rId26"/>
    <p:sldId id="268" r:id="rId27"/>
    <p:sldId id="284" r:id="rId28"/>
    <p:sldId id="310" r:id="rId29"/>
    <p:sldId id="269" r:id="rId30"/>
    <p:sldId id="285" r:id="rId31"/>
    <p:sldId id="311" r:id="rId32"/>
    <p:sldId id="270" r:id="rId33"/>
    <p:sldId id="286" r:id="rId34"/>
    <p:sldId id="271" r:id="rId35"/>
    <p:sldId id="312" r:id="rId36"/>
    <p:sldId id="272" r:id="rId37"/>
    <p:sldId id="273" r:id="rId38"/>
    <p:sldId id="274" r:id="rId39"/>
    <p:sldId id="313" r:id="rId40"/>
    <p:sldId id="275" r:id="rId41"/>
    <p:sldId id="276" r:id="rId42"/>
    <p:sldId id="314" r:id="rId43"/>
    <p:sldId id="277" r:id="rId44"/>
    <p:sldId id="278" r:id="rId45"/>
    <p:sldId id="315" r:id="rId46"/>
    <p:sldId id="279" r:id="rId47"/>
    <p:sldId id="287" r:id="rId48"/>
    <p:sldId id="316" r:id="rId49"/>
    <p:sldId id="288" r:id="rId50"/>
    <p:sldId id="289" r:id="rId51"/>
    <p:sldId id="317" r:id="rId52"/>
    <p:sldId id="290" r:id="rId53"/>
    <p:sldId id="291" r:id="rId54"/>
    <p:sldId id="318" r:id="rId55"/>
    <p:sldId id="292" r:id="rId56"/>
    <p:sldId id="293" r:id="rId57"/>
    <p:sldId id="294" r:id="rId58"/>
    <p:sldId id="333" r:id="rId59"/>
    <p:sldId id="295" r:id="rId60"/>
    <p:sldId id="296" r:id="rId61"/>
    <p:sldId id="319" r:id="rId62"/>
    <p:sldId id="297" r:id="rId63"/>
    <p:sldId id="298" r:id="rId64"/>
    <p:sldId id="299" r:id="rId65"/>
    <p:sldId id="320" r:id="rId66"/>
    <p:sldId id="300" r:id="rId67"/>
    <p:sldId id="301" r:id="rId68"/>
    <p:sldId id="321" r:id="rId69"/>
    <p:sldId id="302" r:id="rId70"/>
    <p:sldId id="327" r:id="rId71"/>
    <p:sldId id="334" r:id="rId72"/>
    <p:sldId id="303" r:id="rId73"/>
    <p:sldId id="305" r:id="rId74"/>
    <p:sldId id="322" r:id="rId75"/>
    <p:sldId id="306" r:id="rId76"/>
    <p:sldId id="307" r:id="rId77"/>
    <p:sldId id="323" r:id="rId78"/>
    <p:sldId id="324" r:id="rId79"/>
    <p:sldId id="328" r:id="rId8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7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8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3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4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6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0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2988-D89B-4D61-838F-575BD5374CE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115" y="1122363"/>
            <a:ext cx="10527631" cy="403918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в Беларуси</a:t>
            </a:r>
            <a:b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621792"/>
            <a:ext cx="10622280" cy="5555171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трагедии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невероятного мужества белорусского народа, память о каждом третьем жителе страны, погибшем в годы 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Белорусская деревенька Хатынь печально знаменита на весь мир. Здесь 22 марта 1943 года мученическую смерть приняли 149 жителей, включая стариков и 75 детей. </a:t>
            </a:r>
          </a:p>
        </p:txBody>
      </p:sp>
    </p:spTree>
    <p:extLst>
      <p:ext uri="{BB962C8B-B14F-4D97-AF65-F5344CB8AC3E}">
        <p14:creationId xmlns:p14="http://schemas.microsoft.com/office/powerpoint/2010/main" val="2741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829056"/>
            <a:ext cx="11021568" cy="534790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Беззащитных людей фашисты жгли живьем в закрытом сарае, а тех, кто пытался выбраться из огня, "поливали" автоматными очередями. В память о трагедии Хатыни и сотен других уничтоженных вместе с людьми деревень был основан впечатляющий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открытия в 1969 году здесь побывало более 36 миллионов человек из разных уголков мира.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«Дальва»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75" y="1939322"/>
            <a:ext cx="7501343" cy="320570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95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"Курган Славы"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46" y="1793017"/>
            <a:ext cx="8899280" cy="3803111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36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560832"/>
            <a:ext cx="10899648" cy="5616131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Монументальный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"Курган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Славы" 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честь освобождения Беларуси от немецко-фашистских захватчиков. В военной операции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"Багратион"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одной из крупнейших в истории человечества – принимали участие четыре фронта под командованием прославленных полководцев Рокоссовского, Захарова, Черняховского и Баграмяна, а также моряки Днепровской речной флотилии, французские летчики эскадрильи "Нормандия" и, конечно,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партизаны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4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9744"/>
            <a:ext cx="10515600" cy="5177219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высота монумента – 70,6 м. На вершине холма (35 м), хранящего землю из городов-героев, находятся четыре штыка-обелиска, символизирующих братство воинов, и кольцо Славы, на котором изображены лица солдат и партизан.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5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0704"/>
            <a:ext cx="10515600" cy="1316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Историко-культурный комплекс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Сталина"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5" y="2377440"/>
            <a:ext cx="8186049" cy="3498311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44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573024"/>
            <a:ext cx="11204448" cy="560393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Увлекательный военный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под открытым небом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 в исторических местах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Минского укрепрайона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части знаменитой "Линии Сталина", построенной в 1930 годы вдоль границы СССР от Карелии до Черноморского побережья. На территории комплекса, где сохранились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ДОТы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увидеть все виды окопов, траншей и противотанковых рвов, стрелковые позиции, блиндажи для бойцов и окопы для орудий. </a:t>
            </a:r>
          </a:p>
        </p:txBody>
      </p:sp>
    </p:spTree>
    <p:extLst>
      <p:ext uri="{BB962C8B-B14F-4D97-AF65-F5344CB8AC3E}">
        <p14:creationId xmlns:p14="http://schemas.microsoft.com/office/powerpoint/2010/main" val="34296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4816"/>
            <a:ext cx="10515600" cy="4982147"/>
          </a:xfrm>
        </p:spPr>
        <p:txBody>
          <a:bodyPr>
            <a:normAutofit/>
          </a:bodyPr>
          <a:lstStyle/>
          <a:p>
            <a:pPr marL="0" indent="536575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собрана самая большая в Беларуси экспозиция военной техники, авиации и оружия разных лет, начиная со времен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уникальная коллекция бронеколпаков, сохранившихся с Первой мировой…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633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"Брестская крепость-герой"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62" y="2426208"/>
            <a:ext cx="7303496" cy="312115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82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064" y="1094874"/>
            <a:ext cx="11058144" cy="4806054"/>
          </a:xfrm>
        </p:spPr>
        <p:txBody>
          <a:bodyPr>
            <a:noAutofit/>
          </a:bodyPr>
          <a:lstStyle/>
          <a:p>
            <a:pPr indent="450850" algn="just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уголках Беларуси, потерявшей в 1941-1945 годах каждого третьего жителя, созданы символичные мемориальные комплексы, установлены монументы, посвященные событиям самой трагической и кровопролитной войны на этой многострадальной земле.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1664"/>
            <a:ext cx="10515600" cy="10728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освободителям Пинска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3" y="2194560"/>
            <a:ext cx="7701047" cy="329104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2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658368"/>
            <a:ext cx="11558016" cy="5518595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мемориала, посвященного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героям-освободителям Пинска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братская могила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покоится прах 244 солдат,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бронекатеру БК-92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символичный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установленный на месте высадки десанта Днепровской флотилии. Рядом восстановлен знаменитый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"Дот Молчанова"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1944 году здесь размещался командный пункт майора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Георгия Молчанова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командовал 1323-м стрелковым полком. </a:t>
            </a:r>
          </a:p>
        </p:txBody>
      </p:sp>
    </p:spTree>
    <p:extLst>
      <p:ext uri="{BB962C8B-B14F-4D97-AF65-F5344CB8AC3E}">
        <p14:creationId xmlns:p14="http://schemas.microsoft.com/office/powerpoint/2010/main" val="3672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7552"/>
            <a:ext cx="10515600" cy="5189411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отсюда пришло первое сообщение об освобождении Пинска. В наши дни воссоздан интерьер легендарного штаба, а в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 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увидеть планы военных операций, карты, журнал памяти солдат… После реконструкции в мемориальном комплексе появился музей военной техники под открытым небом.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189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«Буйничское поле»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34" y="2305082"/>
            <a:ext cx="7586931" cy="324227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31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" y="1389888"/>
            <a:ext cx="11301984" cy="478707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посвящен воинам, которые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1941 года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протяжении 23 дней обороняли город от немецко-фашистских захватчиков. Подвиг солдат стал одной из самых ярких страниц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нередко Могилев называют "отцом Сталинграда". </a:t>
            </a:r>
          </a:p>
        </p:txBody>
      </p:sp>
    </p:spTree>
    <p:extLst>
      <p:ext uri="{BB962C8B-B14F-4D97-AF65-F5344CB8AC3E}">
        <p14:creationId xmlns:p14="http://schemas.microsoft.com/office/powerpoint/2010/main" val="8191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комплекса – красная часовня, где установлены памятные доски с именами погибших защитников и народных ополченцев, а также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 Фуко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символ вечной памяти. От часовни расходятся 4 аллеи, одна из которых посвящена первому "летописцу" могилевской обороны – автору романа "Живые и мертвые"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Константину Симонову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Рядом расположена экспозиция военной техники под открытым небом.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4944"/>
            <a:ext cx="10515600" cy="1828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"Землянка"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39" y="2366042"/>
            <a:ext cx="7786635" cy="332762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5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743712"/>
            <a:ext cx="11082528" cy="5433251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партизанская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"землянка"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бетона, а также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памятной надписью появились в 1982 году на 1-м километре шоссе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Чаусы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этих местах в начале Великой Отечественной войны находился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Западного фронта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1941-го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участием маршалов Советского Союза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К.Ворошилова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Б.Шапошникова состоялось первое совещание по защите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Днепровского рубежа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созданию подпольных отрядов в тылу врага. </a:t>
            </a:r>
          </a:p>
        </p:txBody>
      </p:sp>
    </p:spTree>
    <p:extLst>
      <p:ext uri="{BB962C8B-B14F-4D97-AF65-F5344CB8AC3E}">
        <p14:creationId xmlns:p14="http://schemas.microsoft.com/office/powerpoint/2010/main" val="1396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" y="1158240"/>
            <a:ext cx="11106912" cy="5018723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спустя несколько суток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героическая оборона Могилева,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подступах которого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дня и ночи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стояли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172-я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(генерал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М.Романов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110-я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(полковник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В.Хлебцев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стрелковые дивизии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61-го стрелкового корпуса 13-й армии, другие подразделения Красной Армии, продвигающиеся с запада, 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ополченцы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вставшие на защиту родного города.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633984"/>
            <a:ext cx="10390632" cy="22677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сожженных деревень Могилевской области"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30" y="2646458"/>
            <a:ext cx="7273108" cy="310816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3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52" y="841248"/>
            <a:ext cx="10515600" cy="562832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стране около 9 тысяч памятников и захоронений 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входят в 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военно-исторические маршруты и экскурсии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главное – являются 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святым местом почитания погибших</a:t>
            </a:r>
            <a:r>
              <a:rPr lang="ru-RU" sz="4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вечным напоминанием о том, как 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бесценен мир</a:t>
            </a:r>
            <a:r>
              <a:rPr lang="ru-RU" sz="4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41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6" y="755904"/>
            <a:ext cx="11009376" cy="542105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ансамбль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деревне 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Борки 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района хранит память о сожженных в годы Великой Отечественной войны селениях Могилевщины. 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разделивших судьбу печально известной на весь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Хатыни,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– сотни. Трагические истории многих из них легли в основу знаменитой документальной книги 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з вогненнай вёскi"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белорусских авторов Алеся Адамовича, Янки Брыля и Владимира Колесника, которые записали для потомков правдивый рассказ более чем 300 свидетелей тех дней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0016"/>
            <a:ext cx="10515600" cy="5286947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кровавом списке и деревня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Борки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15 июня 1942 года каратели сожгли вместе с жителями. Спустя десятилетия здесь возведены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 памяти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шесть плит с названиями уничтоженных деревень, колокола и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честь иконы Божией Матери "Взыскание погибших".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16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воинской славы "Лудчицкая высота"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39" y="2378234"/>
            <a:ext cx="7187521" cy="307159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7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780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честь воинов 1-го Белорусского фронта и партизан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71" y="2780730"/>
            <a:ext cx="7387226" cy="3156934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5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1104" y="755904"/>
            <a:ext cx="11119104" cy="542105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Сычково посвящен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 и партизанам, которые в июне 1944-го участвовали в решающем этапе освободительной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«Багратион». В «Бобруйском котле»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разгромлена 40-тысячная немецкая группировка армий "Центр". В 1967 году местные жители увековечили подвиг героев-освободителей в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Кургане Славы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 которого заложены капсулы с землей из 70 братских могил. </a:t>
            </a:r>
          </a:p>
        </p:txBody>
      </p:sp>
    </p:spTree>
    <p:extLst>
      <p:ext uri="{BB962C8B-B14F-4D97-AF65-F5344CB8AC3E}">
        <p14:creationId xmlns:p14="http://schemas.microsoft.com/office/powerpoint/2010/main" val="37125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780288"/>
            <a:ext cx="10683240" cy="5396675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18-метровом постаменте возвышается скульптурная композиция двух солдат, а рядом – 6 стел с изваяниями погибших Героев Советского Союза: Ивана Орла, Николая Колодко, Александра Черныша, Михаила Селезнева, Ивана Масловского и Николая Изюмова. В наше время мемориал дополнили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Ворота Славы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13 памятных досок в честь Героев Советского Союза, погибших при освобождении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0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204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Победы" в Витебске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76" y="2232411"/>
            <a:ext cx="7701048" cy="329104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00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17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"Катюша" ("За нашу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Советскую Родину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!")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82" y="2390426"/>
            <a:ext cx="7786635" cy="332762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46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658368"/>
            <a:ext cx="11204448" cy="5518595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Днепра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Орше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возвышается монумент легендарному орудию Победы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машине реактивной артиллерии БМ-13, которую советские воины назвали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"Катюшей"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 устройство и ошеломительный эффект огненного смерча долгие годы оставались для немцев тайной. И именно в Орше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июля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1941-го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прозвучали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боевые залпы "Катюши"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экспериментальная батарея из семи машин под командованием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капитана И.Флёрова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нанесла удары по эшелонам врага на железнодорожной станции и позициям у речной переправы. </a:t>
            </a:r>
          </a:p>
        </p:txBody>
      </p:sp>
    </p:spTree>
    <p:extLst>
      <p:ext uri="{BB962C8B-B14F-4D97-AF65-F5344CB8AC3E}">
        <p14:creationId xmlns:p14="http://schemas.microsoft.com/office/powerpoint/2010/main" val="7853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438656"/>
            <a:ext cx="10777728" cy="473830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объединяет 6 устремленных ввысь "минометных пусковых установок" из бетона, а в центре на пьедестале установлена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копия "Катюши"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образца 1941 года. У входа в комплекс – черный куб с памятной надписью о первом ударе знаменитого орудия.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2203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457199"/>
            <a:ext cx="10515600" cy="1347537"/>
          </a:xfrm>
        </p:spPr>
        <p:txBody>
          <a:bodyPr>
            <a:noAutofit/>
          </a:bodyPr>
          <a:lstStyle/>
          <a:p>
            <a:pPr algn="just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Победы в Минске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18" y="1994828"/>
            <a:ext cx="8184337" cy="349758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59808" y="3244334"/>
            <a:ext cx="182880" cy="14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9472"/>
            <a:ext cx="10515600" cy="10728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"Проклятие фашизму"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59" y="2451386"/>
            <a:ext cx="7216050" cy="308378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19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"Проклятие фашизму" 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трагедии Докшицкого района, где в годы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погибли более 20 тысяч человек, а 97 деревень были стерты с лица Земли. Для Шуневки и 66 ее жителей последний день настал 22 мая 1943-го: всех взрослых каратели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заживо сожгли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сарае, а беззащитных детей бросили умирать в колодец. Памятью о жестоко отнятых юных жизнях стал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"сруб колодца"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 которого – "сломанный" воздушный змей из бронзы с выгравированными детскими именами. </a:t>
            </a:r>
          </a:p>
        </p:txBody>
      </p:sp>
    </p:spTree>
    <p:extLst>
      <p:ext uri="{BB962C8B-B14F-4D97-AF65-F5344CB8AC3E}">
        <p14:creationId xmlns:p14="http://schemas.microsoft.com/office/powerpoint/2010/main" val="8138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мемориала –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Ворота печали"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женщина-мать отчаянно возносит руки к небу. Над ней – три колокола, один из которых расколот и не звонит как символ вечной памяти о погибших. На земле, где когда-то стояли дома, сейчас лишь 22 фундамента со ступенями и "застывшим пламенем", хранящим имена хозяев…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7733"/>
            <a:ext cx="10515600" cy="217081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"Прорыв"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27" y="2585498"/>
            <a:ext cx="7330167" cy="313255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1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448"/>
            <a:ext cx="10515600" cy="564051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Впечатляющий комплекс создан на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легендарного прорыва фашистской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блокады партизанами Полоцко-Лепельской зоны – одной из крупнейших в оккупированной Беларуси. Настоящая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республика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центром в Ушачах существовала с осени 1942 года, а весной 1944-го немцы бросили против 17 тысяч партизан 60 тысяч карателей, авиацию, танки, артиллерию. И все же трагической ночью с 4 на 5 мая партизаны разгромили врага, выведя из окружения 16 тысяч мирных жителей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719328"/>
            <a:ext cx="11045952" cy="545763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братской могиле "Прорыва" похоронены сотни воинов, еще больше имен увековечены на плитах. Мемориал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обороны, а далее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дорога-стрела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проходит между огромных глыб, указывая направление главной атаки, где с автоматом в руках "бежит" бесстрашный воин. Рядом – 16 дубов как символ стойкости 16 партизанских бригад.</a:t>
            </a:r>
          </a:p>
        </p:txBody>
      </p:sp>
    </p:spTree>
    <p:extLst>
      <p:ext uri="{BB962C8B-B14F-4D97-AF65-F5344CB8AC3E}">
        <p14:creationId xmlns:p14="http://schemas.microsoft.com/office/powerpoint/2010/main" val="29676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08" y="9259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"Курган Славы" в Гомеле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44" y="2500154"/>
            <a:ext cx="6959286" cy="2974054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4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Гомельский "Курган Славы"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 в 1967 году в честь подвига воинов и партизан, погибших на фронтах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подножия мемориала заложены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капсулы с землей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более чем 200 мест Беларуси, России и Украины, где проходили крупнейшие военные сражения, в том числе из прославленных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городов-героев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Москвы, Киева, Ленинграда, Одессы и главной цитадели Беларуси –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Брестской крепости.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0976"/>
            <a:ext cx="10515600" cy="522598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памятника находится послание будущим поколениям – капсула времени, которую необходимо вскрыть в 2017 году в честь 100-летия Октябрьской революции и полувекового юбилея комплекса. В 2013 году в ходе масштабной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освобождения Гомеля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Кургана Славы появился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6864"/>
            <a:ext cx="10515600" cy="20360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комплекс, посвященный операции "Багратион"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8" y="2852928"/>
            <a:ext cx="7073403" cy="302282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87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329184"/>
            <a:ext cx="11301984" cy="6132576"/>
          </a:xfrm>
        </p:spPr>
        <p:txBody>
          <a:bodyPr>
            <a:normAutofit lnSpcReduction="10000"/>
          </a:bodyPr>
          <a:lstStyle/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1954 г. в центре площади был установлен величественный памятник воинам Красной Армии и партизанам, погибшим в годы Второй мировой войны – монумент Победы – облицованный серым гранитом обелиск высотой около 40 метров. Четыре грани постамента обелиска оформлены бронзовыми горельефами, созданными белорусскими скульпторами:</a:t>
            </a:r>
          </a:p>
          <a:p>
            <a:pPr marL="0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9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1945 года (А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Бембель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Партизаны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(А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Глебов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Слава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павшим героям (З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Азгур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144463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в годы Великой Отечественной войны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Селиханов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венчает изображение ордена Победы.</a:t>
            </a:r>
          </a:p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1961 года у основания обелиска зажжен 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571366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освобождения Беларуси от немецко-фашистских захватчиков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Светлогорском районе был основан первый в мире мемориальный комплекс, посвященный одной из величайших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военных операций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истории человечества. Именно здесь, у деревни Раковичи на 71-м километре шоссе Бобруйск – Мозырь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1944 года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началось масштабное наступление советских войск, которое продлилось более двух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2672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752"/>
            <a:ext cx="10515600" cy="5494211"/>
          </a:xfrm>
        </p:spPr>
        <p:txBody>
          <a:bodyPr>
            <a:normAutofit lnSpcReduction="10000"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oперации, получившей кодовое название в честь героя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1812 года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полководца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Багратиона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освобождены Беларусь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территории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Прибалтики и Польши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главное, нанесен сокрушительный удар по  группе немецких армий "Центр", который окончательно ослабил Германию. …Первым объектом комплекса стал 7-метровый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мемориал-барельеф, в центре которого - фигуры четырех полководцев,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обеспечивших успех операции...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1120"/>
            <a:ext cx="10515600" cy="95097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"Лоев"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63" y="2548922"/>
            <a:ext cx="7044874" cy="301063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0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Лоеве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посвящен героям одного из крупнейших сражений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операции по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форсированию Днепра в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1943 года. Еще в 1966 году в центре городского поселка был установлен 18-метровый обелиск – уменьшенная копия монумента Победы в Минске. </a:t>
            </a:r>
          </a:p>
        </p:txBody>
      </p:sp>
    </p:spTree>
    <p:extLst>
      <p:ext uri="{BB962C8B-B14F-4D97-AF65-F5344CB8AC3E}">
        <p14:creationId xmlns:p14="http://schemas.microsoft.com/office/powerpoint/2010/main" val="4138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0288"/>
            <a:ext cx="10515600" cy="5396675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открытой экспозиционной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битвы за Днепр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обе стороны от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аллеи Славы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установлены образцы участвующей в сражении военной техники. На мемориальных плитах увековечены сотни имен. За невероятное мужество в боях на Лоевском плацдарме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323 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воина были удостоены звания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Союза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уникальный факт в истории Великой Отечественной войны.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0976"/>
            <a:ext cx="10515600" cy="130454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"Память"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07" y="2255520"/>
            <a:ext cx="7016345" cy="299843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3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048"/>
            <a:ext cx="10515600" cy="12435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ансамбль в честь воинов Белорусского пограничного округа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77" y="2646778"/>
            <a:ext cx="7143217" cy="3052657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54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829056"/>
            <a:ext cx="11106912" cy="5347907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Мемориал, возведенный в 2004 году в центральной части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 советским воинам, которые героически защищали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рубежи страны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самых первых дней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фоне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пограничных столбов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символов 15 союзных республик – возвышается бронзовая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трех воинов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надежно закрывая границу своими телами и сжимая в руках оружие, проходят через огненные стены обороны. </a:t>
            </a:r>
          </a:p>
        </p:txBody>
      </p:sp>
    </p:spTree>
    <p:extLst>
      <p:ext uri="{BB962C8B-B14F-4D97-AF65-F5344CB8AC3E}">
        <p14:creationId xmlns:p14="http://schemas.microsoft.com/office/powerpoint/2010/main" val="8512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Лейтмотивом композиции стала надпись – "Погибшим, но не побежденным воинам-пограничникам Белорусского пограничного округа". Ансамбль дополняют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гранитные плиты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символизирующие братские могилы тех мужественных солдат, которые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июня 1941 года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первыми вступили в бой с врагом.</a:t>
            </a:r>
          </a:p>
          <a:p>
            <a:pPr marL="0" indent="450850" algn="just"/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3295"/>
            <a:ext cx="10515600" cy="220113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"Шауличи"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83" y="2363475"/>
            <a:ext cx="8271633" cy="353488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38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9328"/>
            <a:ext cx="10515600" cy="2133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Архитектурно-скульптурный комплекс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 – город-герой"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26" y="2852928"/>
            <a:ext cx="7467747" cy="3191345"/>
          </a:xfr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7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633984"/>
            <a:ext cx="10817352" cy="554297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"Шауличи"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еще один из крупнейших памятников Беларуси, посвященный трагедии "огненных деревень", стертых с лица Земли в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войны.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карательной операции утром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июля 1943 года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немцы расстреляли здесь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человек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120 детей, 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сожгли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этой кровавой расправы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Шауличи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называют "младшей сестрой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Хатыни",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возродилась, а память о трагедии была увековечена в мемориальном комплексе. </a:t>
            </a:r>
          </a:p>
        </p:txBody>
      </p:sp>
    </p:spTree>
    <p:extLst>
      <p:ext uri="{BB962C8B-B14F-4D97-AF65-F5344CB8AC3E}">
        <p14:creationId xmlns:p14="http://schemas.microsoft.com/office/powerpoint/2010/main" val="15158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256"/>
            <a:ext cx="10515600" cy="5652707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братскими могилами убитых мирных жителей появились обелиск, скульптурная композиция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"Воин и подпольщица"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два скорбных креста… Во время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Великой Победы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сожженных домов установили 40 деревянных срубов-символов, гранитные плиты и памятные таблички с именами погибших. В сердце мемориала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колокол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печальным звоном напоминает о сотнях загубленных жизней…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895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Мемориалы на месте лагерей смерти и гетто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711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«Тростенец»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14" y="2561114"/>
            <a:ext cx="7615460" cy="325447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0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фашистами кровавый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"Тростенец"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стал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крупным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территории Советского Союза 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четвертым в Европе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печально известных "Освенцима", "Майданека" и "Треблинки". По официальным данным, на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"фабрике смерти"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окрестностях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погибли 206,5 тысячи человек, но есть свидетельства, что жертв было гораздо больше. "Тростенец" объединял несколько мест жестокой расправы: трудовой концлагерь у деревни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Тростенец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урочище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Благовщина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проводились массовые расстрелы, урочище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Шашковка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тела убитых жгли в огромной "яме-печи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"…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70-летию Великой Победы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территории бывшего лагеря смерти был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грандиозный мемориальный комплекс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символ национальной и общечеловеческой памяти о жертвах нацизма.</a:t>
            </a:r>
          </a:p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"Тростенце" фашисты уничтожали мирных жителей и военнопленных, узников Минского гетто, участников подполья и партизан, евреев, вывезенных из Польши, Австрии, Германии, Чехословакии и других европейских государств…</a:t>
            </a:r>
          </a:p>
        </p:txBody>
      </p:sp>
    </p:spTree>
    <p:extLst>
      <p:ext uri="{BB962C8B-B14F-4D97-AF65-F5344CB8AC3E}">
        <p14:creationId xmlns:p14="http://schemas.microsoft.com/office/powerpoint/2010/main" val="12834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492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"Яма", посвященный жертвам Холокоста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4" y="2268506"/>
            <a:ext cx="7273108" cy="310816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5488"/>
            <a:ext cx="10658856" cy="570147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"Яма" в Минске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трагическое напоминание о бесчеловечности нацистов, символ вечной боли и скорби. Во время Великой Отечественной войны в оккупированной белорусской столице было создано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крупнейших в Европе гетто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уничтожения евреев: к концу октября 1943-го здесь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истребили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тысяч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человек. Среди многочисленных убийств и погромов в историю вошла кровавая бойня 2 марта 1942 года, когда фашисты расстреляли более 5 тысяч евреев, в том числе 200 сирот из детского дома вместе с воспитателями и медперсоналом… Тысячи тел людей, убитых в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Минском гетто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сваливали в яму, где сейчас находится впечатляющий мемориал.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центре – памятный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из черного мрамора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установленный еще в 1947 году, а к вымощенной вручную глубокой яме ведёт лестница-композиция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"Последний путь"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27 бронзовых фигур, словно безликие тени, спускаются, чтобы быть убитыми…</a:t>
            </a:r>
          </a:p>
          <a:p>
            <a:pPr marL="0" indent="450850"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"Ямы" посажена аллея Праведников народов мира, где увековечены имена белорусов, которые под страхом смерти спасали людей еврейской национальности. Всего в годы войны на территории Беларуси существовало свыше 100 гетто, куда для ликвидации привозили евреев из Германии, Польши, Австрии и других стран…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3289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«Детям – жертвам войны»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16" y="2292890"/>
            <a:ext cx="7330167" cy="313255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74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9863"/>
            <a:ext cx="10515600" cy="5467100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"Минск – город-герой"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возведенная в 1985 году в честь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40-летия Великой Победы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сегодня входит в грандиозный ансамбль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истории Великой Отечественной войны. </a:t>
            </a:r>
          </a:p>
          <a:p>
            <a:pPr marL="0" indent="450850" algn="just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 году Минск получил звание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мужество и отвагу его жителей во время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фашистской оккупации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продолжалась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дней и ночей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34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633984"/>
            <a:ext cx="11180064" cy="5542979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 мире мемориал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детям – жертвам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деревне Красный Берег. В 1943 году фашисты создали здесь лагерь, где самыми жестокими, бесчеловечными способами из детей выкачивали кровь для госпиталей гитлеровской армии. В XXI веке на месте гибели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человек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появился мемориал, над проектом которого работали архитекторы под руководством автора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«Хатынь»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Леонида Левина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37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438912"/>
            <a:ext cx="10683240" cy="5738051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входа посетителей встречает бронзовая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 девочки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 скрещенными руками. От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Солнца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расходятся аллеи-лучи, один из которых –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"Луч памяти"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пересекает пустой класс, где только 21 белая парта и черная доска с письмом узницы Кати Сусаниной отцу. На фоне витражей с трогательными рисунками установлен символ несбывшихся детских надежд – "Бумажный кораблик"…</a:t>
            </a:r>
          </a:p>
          <a:p>
            <a:pPr marL="0" indent="450850" algn="just"/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14386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"Озаричи"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2500154"/>
            <a:ext cx="6898386" cy="294802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3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448"/>
            <a:ext cx="10515600" cy="5640515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…Жестокий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смерти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просуществовал всего две недели, но за это время фашисты успели истребить не менее 20 тысяч человек. В марте 1944 года его создали по приказу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окрестностях деревни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Озаричи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Полесье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не только замучить пленных, но и ослабить наступающую Красную Армию. Сюда – в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болот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свозили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сыпным тифом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другими инфекциями, которые могли быстро распространиться среди местных жителей и советских солдат. На территории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Озаричской зоны смерти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объединявшей несколько мест, не было построек: женщин, детей и стариков держали под открытым небом, а подступы к лагерю были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заминированы.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524256"/>
            <a:ext cx="11009376" cy="565270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ужаса освободители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спасли свыше 30 тысяч пленников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которых больше половины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1965 году был создан мемориал, объединяющий три белые стелы –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Озаричских лагерей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на которых изображены узники и высечены имена.</a:t>
            </a:r>
          </a:p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2004 году открылся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памяти жертв Озаричской зоны смерти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собраны уникальные материалы: воспоминания и записи голосов очевидцев, документы, фотографии, переписка с бывшими узниками и освободителями…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7824"/>
            <a:ext cx="10515600" cy="19507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"Луполовский лагерь военнопленных"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3" y="2828544"/>
            <a:ext cx="7872223" cy="336419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75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7136"/>
            <a:ext cx="10515600" cy="546982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1941 года на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окраине Могилева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предместье Луполово фашисты создали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для советских военнопленных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Заключенных морили голодом, подвергали допросам и жестоким пыткам: ежедневно за колючей проволокой, через которую был пропущен электрический ток, умирали до 250 человек. Всего в лагере погибли около 80 тысяч военнопленных, и только имена 389 из них известны. Одним из узников был 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Михаил Романов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командир знаменитой 172-й стрелковой дивизии, героически оборонявшей город в июле 1941-го. </a:t>
            </a:r>
          </a:p>
        </p:txBody>
      </p:sp>
    </p:spTree>
    <p:extLst>
      <p:ext uri="{BB962C8B-B14F-4D97-AF65-F5344CB8AC3E}">
        <p14:creationId xmlns:p14="http://schemas.microsoft.com/office/powerpoint/2010/main" val="33206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погибших на месте лагеря смерти в 1948 году появился первый памятник, а в 1984-м – в честь 40-летия освобождения Могилева –  был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Луполовского концлагеря находится также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братская могила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воинов 238-й и 369-й стрелковых дивизий 2-го Белорусского фронта, которые участвовали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июне 1944 года.</a:t>
            </a:r>
          </a:p>
          <a:p>
            <a:pPr marL="0" indent="450850"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96" y="902208"/>
            <a:ext cx="11241024" cy="5274755"/>
          </a:xfrm>
        </p:spPr>
        <p:txBody>
          <a:bodyPr>
            <a:normAutofit lnSpcReduction="10000"/>
          </a:bodyPr>
          <a:lstStyle/>
          <a:p>
            <a:pPr marL="0" indent="804863" algn="just">
              <a:buNone/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не должен забывать ужасы войны,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страдания и смерть миллионов людей. Это было бы преступлением перед павшими, преступлением перед будущим. 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4863" algn="just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войне, о героизме и мужестве людей, бороться за мир –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всех живущих на земле. </a:t>
            </a:r>
          </a:p>
        </p:txBody>
      </p:sp>
    </p:spTree>
    <p:extLst>
      <p:ext uri="{BB962C8B-B14F-4D97-AF65-F5344CB8AC3E}">
        <p14:creationId xmlns:p14="http://schemas.microsoft.com/office/powerpoint/2010/main" val="10663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752" y="2206753"/>
            <a:ext cx="10814304" cy="15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5904"/>
            <a:ext cx="10515600" cy="5421059"/>
          </a:xfrm>
        </p:spPr>
        <p:txBody>
          <a:bodyPr>
            <a:normAutofit lnSpcReduction="10000"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Венчает 45-метровый обелиск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Героя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 подножия выгравирован текст о присвоении городу почетного звания. Дополняет ансамбль бронзовая скульптура женщины с высоко поднятыми фанфарами – символ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Родины-матери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наши дни у стелы 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 –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город-герой»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проходят грандиозный военный парад и шествие в главный государственный праздник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Независимости.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0059"/>
          </a:xfrm>
        </p:spPr>
        <p:txBody>
          <a:bodyPr>
            <a:normAutofit fontScale="90000"/>
          </a:bodyPr>
          <a:lstStyle/>
          <a:p>
            <a:pPr indent="450850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"Хатынь" – дань памяти всем погибшим во время Великой Отечественной войны, трагическое напоминание об ужасах войны.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733475"/>
            <a:ext cx="24878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20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94" y="2776560"/>
            <a:ext cx="6911610" cy="2953680"/>
          </a:xfr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12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934</Words>
  <Application>Microsoft Office PowerPoint</Application>
  <PresentationFormat>Широкоэкранный</PresentationFormat>
  <Paragraphs>95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Times New Roman</vt:lpstr>
      <vt:lpstr>Тема Office</vt:lpstr>
      <vt:lpstr>Памятники  Великой Отечественной войны в Беларуси </vt:lpstr>
      <vt:lpstr>Презентация PowerPoint</vt:lpstr>
      <vt:lpstr>Презентация PowerPoint</vt:lpstr>
      <vt:lpstr>Монумент Победы в Минске</vt:lpstr>
      <vt:lpstr>Презентация PowerPoint</vt:lpstr>
      <vt:lpstr>Архитектурно-скульптурный комплекс  "Минск – город-герой" </vt:lpstr>
      <vt:lpstr>Презентация PowerPoint</vt:lpstr>
      <vt:lpstr>Презентация PowerPoint</vt:lpstr>
      <vt:lpstr>Мемориал "Хатынь" – дань памяти всем погибшим во время Великой Отечественной войны, трагическое напоминание об ужасах войны.</vt:lpstr>
      <vt:lpstr>Презентация PowerPoint</vt:lpstr>
      <vt:lpstr>Презентация PowerPoint</vt:lpstr>
      <vt:lpstr>Мемориальный комплекс «Дальва»</vt:lpstr>
      <vt:lpstr> Мемориальный комплекс "Курган Славы" </vt:lpstr>
      <vt:lpstr>Презентация PowerPoint</vt:lpstr>
      <vt:lpstr>Презентация PowerPoint</vt:lpstr>
      <vt:lpstr>Историко-культурный комплекс  "Линия Сталина" </vt:lpstr>
      <vt:lpstr>Презентация PowerPoint</vt:lpstr>
      <vt:lpstr>Презентация PowerPoint</vt:lpstr>
      <vt:lpstr>Мемориальный комплекс "Брестская крепость-герой" </vt:lpstr>
      <vt:lpstr>Мемориальный комплекс освободителям Пинска </vt:lpstr>
      <vt:lpstr>Презентация PowerPoint</vt:lpstr>
      <vt:lpstr>Презентация PowerPoint</vt:lpstr>
      <vt:lpstr>Мемориальный комплекс «Буйничское поле»</vt:lpstr>
      <vt:lpstr>Презентация PowerPoint</vt:lpstr>
      <vt:lpstr>Презентация PowerPoint</vt:lpstr>
      <vt:lpstr>Мемориальный комплекс "Землянка" </vt:lpstr>
      <vt:lpstr>Презентация PowerPoint</vt:lpstr>
      <vt:lpstr>Презентация PowerPoint</vt:lpstr>
      <vt:lpstr>Мемориальный комплекс  "Памяти сожженных деревень Могилевской области" </vt:lpstr>
      <vt:lpstr>Презентация PowerPoint</vt:lpstr>
      <vt:lpstr>Презентация PowerPoint</vt:lpstr>
      <vt:lpstr>Мемориал воинской славы "Лудчицкая высота"</vt:lpstr>
      <vt:lpstr>Мемориальный комплекс в честь воинов 1-го Белорусского фронта и партизан </vt:lpstr>
      <vt:lpstr>Презентация PowerPoint</vt:lpstr>
      <vt:lpstr>Презентация PowerPoint</vt:lpstr>
      <vt:lpstr>Мемориальный комплекс  "Площадь Победы" в Витебске </vt:lpstr>
      <vt:lpstr>Мемориальный комплекс "Катюша" ("За нашу Советскую Родину!") </vt:lpstr>
      <vt:lpstr>Презентация PowerPoint</vt:lpstr>
      <vt:lpstr>Презентация PowerPoint</vt:lpstr>
      <vt:lpstr>Мемориальный комплекс "Проклятие фашизму" </vt:lpstr>
      <vt:lpstr>Презентация PowerPoint</vt:lpstr>
      <vt:lpstr>Презентация PowerPoint</vt:lpstr>
      <vt:lpstr>Мемориальный комплекс "Прорыв" </vt:lpstr>
      <vt:lpstr>Презентация PowerPoint</vt:lpstr>
      <vt:lpstr>Презентация PowerPoint</vt:lpstr>
      <vt:lpstr>Мемориальный комплекс "Курган Славы" в Гомеле </vt:lpstr>
      <vt:lpstr>Презентация PowerPoint</vt:lpstr>
      <vt:lpstr>Презентация PowerPoint</vt:lpstr>
      <vt:lpstr>Мемориальный комплекс, посвященный операции "Багратион" </vt:lpstr>
      <vt:lpstr>Презентация PowerPoint</vt:lpstr>
      <vt:lpstr>Презентация PowerPoint</vt:lpstr>
      <vt:lpstr>Мемориальный комплекс "Лоев" </vt:lpstr>
      <vt:lpstr>Презентация PowerPoint</vt:lpstr>
      <vt:lpstr>Презентация PowerPoint</vt:lpstr>
      <vt:lpstr>Мемориальный комплекс "Память" </vt:lpstr>
      <vt:lpstr>Мемориальный ансамбль в честь воинов Белорусского пограничного округа </vt:lpstr>
      <vt:lpstr>Презентация PowerPoint</vt:lpstr>
      <vt:lpstr>Презентация PowerPoint</vt:lpstr>
      <vt:lpstr>Мемориальный комплекс "Шауличи" </vt:lpstr>
      <vt:lpstr>Презентация PowerPoint</vt:lpstr>
      <vt:lpstr>Презентация PowerPoint</vt:lpstr>
      <vt:lpstr>Мемориалы на месте лагерей смерти и гетто </vt:lpstr>
      <vt:lpstr>Мемориальный комплекс «Тростенец»</vt:lpstr>
      <vt:lpstr>Презентация PowerPoint</vt:lpstr>
      <vt:lpstr>Презентация PowerPoint</vt:lpstr>
      <vt:lpstr>Мемориал "Яма", посвященный жертвам Холокоста </vt:lpstr>
      <vt:lpstr>Презентация PowerPoint</vt:lpstr>
      <vt:lpstr>Презентация PowerPoint</vt:lpstr>
      <vt:lpstr>Мемориальный комплекс «Детям – жертвам войны»</vt:lpstr>
      <vt:lpstr>Презентация PowerPoint</vt:lpstr>
      <vt:lpstr>Презентация PowerPoint</vt:lpstr>
      <vt:lpstr>Мемориальный комплекс "Озаричи" </vt:lpstr>
      <vt:lpstr>Презентация PowerPoint</vt:lpstr>
      <vt:lpstr>Презентация PowerPoint</vt:lpstr>
      <vt:lpstr>Мемориальный комплекс "Луполовский лагерь военнопленных"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Великой Отечественной войны в Беларуси </dc:title>
  <dc:creator>Metodist</dc:creator>
  <cp:lastModifiedBy>Metodist</cp:lastModifiedBy>
  <cp:revision>107</cp:revision>
  <dcterms:created xsi:type="dcterms:W3CDTF">2016-03-28T12:22:21Z</dcterms:created>
  <dcterms:modified xsi:type="dcterms:W3CDTF">2016-04-21T15:19:36Z</dcterms:modified>
</cp:coreProperties>
</file>