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97-8B1F-44C9-BB60-E325B8F8070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76CD-93E5-4F05-910C-9516470D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714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97-8B1F-44C9-BB60-E325B8F8070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76CD-93E5-4F05-910C-9516470D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714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97-8B1F-44C9-BB60-E325B8F8070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76CD-93E5-4F05-910C-9516470D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714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97-8B1F-44C9-BB60-E325B8F8070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76CD-93E5-4F05-910C-9516470D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714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97-8B1F-44C9-BB60-E325B8F8070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76CD-93E5-4F05-910C-9516470D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714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97-8B1F-44C9-BB60-E325B8F8070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76CD-93E5-4F05-910C-9516470D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714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97-8B1F-44C9-BB60-E325B8F8070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76CD-93E5-4F05-910C-9516470D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714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97-8B1F-44C9-BB60-E325B8F8070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76CD-93E5-4F05-910C-9516470D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714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97-8B1F-44C9-BB60-E325B8F8070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76CD-93E5-4F05-910C-9516470D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714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97-8B1F-44C9-BB60-E325B8F8070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76CD-93E5-4F05-910C-9516470D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714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97-8B1F-44C9-BB60-E325B8F8070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76CD-93E5-4F05-910C-9516470D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714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3AE97-8B1F-44C9-BB60-E325B8F80703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276CD-93E5-4F05-910C-9516470D9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714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47007"/>
            <a:ext cx="8640960" cy="190207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ФОТОПРЕЗЕНТАЦИЯ</a:t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ЛАБОРАТОРИИ АКАДЕМИИ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ЛОГО_СТ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83641"/>
            <a:ext cx="1728192" cy="929135"/>
          </a:xfrm>
          <a:prstGeom prst="rect">
            <a:avLst/>
          </a:prstGeom>
        </p:spPr>
      </p:pic>
      <p:pic>
        <p:nvPicPr>
          <p:cNvPr id="6" name="Рисунок 5" descr="БГУИР_л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60648"/>
            <a:ext cx="1575048" cy="1906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33265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Белорусский</a:t>
            </a:r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be-BY" dirty="0" smtClean="0">
                <a:solidFill>
                  <a:srgbClr val="0000FF"/>
                </a:solidFill>
                <a:latin typeface="Arial Black" pitchFamily="34" charset="0"/>
              </a:rPr>
              <a:t>государственный университет информатики и радиоэлектроники</a:t>
            </a: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112474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Факультет телекоммуникаций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55679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Кафедра систем телекоммуникаций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лого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149080"/>
            <a:ext cx="5904656" cy="1825863"/>
          </a:xfrm>
          <a:prstGeom prst="rect">
            <a:avLst/>
          </a:prstGeom>
        </p:spPr>
      </p:pic>
    </p:spTree>
  </p:cSld>
  <p:clrMapOvr>
    <a:masterClrMapping/>
  </p:clrMapOvr>
  <p:transition spd="slow" advClick="0" advTm="1071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4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_СТ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512168" cy="812994"/>
          </a:xfrm>
          <a:prstGeom prst="rect">
            <a:avLst/>
          </a:prstGeom>
        </p:spPr>
      </p:pic>
      <p:pic>
        <p:nvPicPr>
          <p:cNvPr id="5" name="Рисунок 4" descr="БГУИР_л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143000" cy="1383792"/>
          </a:xfrm>
          <a:prstGeom prst="rect">
            <a:avLst/>
          </a:prstGeom>
        </p:spPr>
      </p:pic>
      <p:pic>
        <p:nvPicPr>
          <p:cNvPr id="6" name="Рисунок 5" descr="logo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88640"/>
            <a:ext cx="1872208" cy="10484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631702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Лабораторные занятия позволяют закрепить полученные практические навыки. Работая с коммуникационными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патчпанелями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органайзерами и сетевыми устройствами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студенты собирают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различные топологии межсетевого взаимодействия, изучать работу современных сетевых протоколов и стандартов.</a:t>
            </a:r>
          </a:p>
        </p:txBody>
      </p:sp>
      <p:pic>
        <p:nvPicPr>
          <p:cNvPr id="8" name="Рисунок 7" descr="445A15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2756560"/>
            <a:ext cx="5760640" cy="384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71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_СТ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512168" cy="812994"/>
          </a:xfrm>
          <a:prstGeom prst="rect">
            <a:avLst/>
          </a:prstGeom>
        </p:spPr>
      </p:pic>
      <p:pic>
        <p:nvPicPr>
          <p:cNvPr id="5" name="Рисунок 4" descr="БГУИР_л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143000" cy="1383792"/>
          </a:xfrm>
          <a:prstGeom prst="rect">
            <a:avLst/>
          </a:prstGeom>
        </p:spPr>
      </p:pic>
      <p:pic>
        <p:nvPicPr>
          <p:cNvPr id="6" name="Рисунок 5" descr="logo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88640"/>
            <a:ext cx="1872208" cy="10484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556792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Студенты отрабатывают различные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поведенческие сценарии работы инфокоммуникационных сетей, в том числе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устранение аварийных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ситуации,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расширение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сети согласно предложенной модели трафика.</a:t>
            </a:r>
          </a:p>
        </p:txBody>
      </p:sp>
      <p:pic>
        <p:nvPicPr>
          <p:cNvPr id="8" name="Рисунок 7" descr="445A15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2492896"/>
            <a:ext cx="626469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71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 override="childStyl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_СТ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512168" cy="812994"/>
          </a:xfrm>
          <a:prstGeom prst="rect">
            <a:avLst/>
          </a:prstGeom>
        </p:spPr>
      </p:pic>
      <p:pic>
        <p:nvPicPr>
          <p:cNvPr id="5" name="Рисунок 4" descr="БГУИР_л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1488" y="116632"/>
            <a:ext cx="1143000" cy="1383792"/>
          </a:xfrm>
          <a:prstGeom prst="rect">
            <a:avLst/>
          </a:prstGeom>
        </p:spPr>
      </p:pic>
      <p:pic>
        <p:nvPicPr>
          <p:cNvPr id="6" name="Рисунок 5" descr="logo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88640"/>
            <a:ext cx="1872208" cy="10484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37560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Выпускники кафедры зарекомендовали себя высококлассными специалистами. С ними охотно заключают долгосрочные контракты ведущие операторы фиксированной и мобильной связи, интернет провайдеры, исследовательские центры гражданского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военно-технического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сектора экономики.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445A15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852936"/>
            <a:ext cx="5003442" cy="375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071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45A1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012383"/>
            <a:ext cx="6768752" cy="4512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ЛОГО_СТ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12168" cy="812994"/>
          </a:xfrm>
          <a:prstGeom prst="rect">
            <a:avLst/>
          </a:prstGeom>
        </p:spPr>
      </p:pic>
      <p:pic>
        <p:nvPicPr>
          <p:cNvPr id="5" name="Рисунок 4" descr="БГУИР_лог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1488" y="100992"/>
            <a:ext cx="1143000" cy="1383792"/>
          </a:xfrm>
          <a:prstGeom prst="rect">
            <a:avLst/>
          </a:prstGeom>
        </p:spPr>
      </p:pic>
      <p:pic>
        <p:nvPicPr>
          <p:cNvPr id="6" name="Рисунок 5" descr="logo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88640"/>
            <a:ext cx="1872208" cy="10484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1414517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Кафедра систем телекоммуникаций и лаборатория сетевой региональной академии </a:t>
            </a:r>
            <a:r>
              <a:rPr lang="en-US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Cisco Networking Academy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приглашает Вас на обучение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48866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 Ваш карьерный рост не заставит себя долго ждать!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071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ОГО_СТ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1728192" cy="9291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216024"/>
            <a:ext cx="8229600" cy="1628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Открытие лаборатории </a:t>
            </a:r>
            <a:b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Академии </a:t>
            </a:r>
            <a:r>
              <a:rPr lang="en-US" sz="3200" dirty="0" smtClean="0">
                <a:solidFill>
                  <a:srgbClr val="0070C0"/>
                </a:solidFill>
                <a:latin typeface="Arial Black" pitchFamily="34" charset="0"/>
              </a:rPr>
              <a:t>Cisco</a:t>
            </a: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Cisco Networking Academy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796136" y="2564904"/>
            <a:ext cx="3051090" cy="2880320"/>
          </a:xfrm>
        </p:spPr>
      </p:pic>
      <p:sp>
        <p:nvSpPr>
          <p:cNvPr id="4" name="Вертикальный свиток 3"/>
          <p:cNvSpPr/>
          <p:nvPr/>
        </p:nvSpPr>
        <p:spPr>
          <a:xfrm>
            <a:off x="251520" y="1844824"/>
            <a:ext cx="5400600" cy="4752528"/>
          </a:xfrm>
          <a:prstGeom prst="verticalScroll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2687429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В рамках сотрудничества с региональным представительством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Cisco Systems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 Республике Беларусь </a:t>
            </a: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2015 г.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на кафедре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систем телекоммуникаций была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открыта учебно-практическая лаборатория </a:t>
            </a: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сетевой Академии </a:t>
            </a:r>
            <a:r>
              <a:rPr lang="en-US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Cisco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БГУИР_лог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93496" y="188640"/>
            <a:ext cx="1143000" cy="13837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071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445A15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002" r="17123"/>
          <a:stretch>
            <a:fillRect/>
          </a:stretch>
        </p:blipFill>
        <p:spPr>
          <a:xfrm>
            <a:off x="179512" y="1268760"/>
            <a:ext cx="4392488" cy="4854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6074132"/>
            <a:ext cx="2882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Виталий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Бунас</a:t>
            </a:r>
            <a:endParaRPr lang="ru-RU" sz="2800" b="1" dirty="0"/>
          </a:p>
        </p:txBody>
      </p:sp>
      <p:pic>
        <p:nvPicPr>
          <p:cNvPr id="7" name="Рисунок 6" descr="ЛОГО_СТ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512168" cy="812994"/>
          </a:xfrm>
          <a:prstGeom prst="rect">
            <a:avLst/>
          </a:prstGeom>
        </p:spPr>
      </p:pic>
      <p:pic>
        <p:nvPicPr>
          <p:cNvPr id="9" name="Рисунок 8" descr="БГУИР_лог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188640"/>
            <a:ext cx="1143000" cy="13837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752" y="62068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Слово преподавателя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1700809"/>
            <a:ext cx="4248472" cy="402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современном мире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инфокоммуникационные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технологии проникают в различные сферы нашей жизни, начиная от совершения простого голосового вызова посредствам смартфона и заканчивая управлением на околоземной орбите искусственным спутником Земли. </a:t>
            </a:r>
          </a:p>
          <a:p>
            <a:pPr>
              <a:lnSpc>
                <a:spcPct val="114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Всё это невозможно без знаний основ построения инфокоммуникационных систем и сетей, где студенты углубленно изучают принципы функционирования современных мультимедийных устройств.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071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480"/>
                            </p:stCondLst>
                            <p:childTnLst>
                              <p:par>
                                <p:cTn id="34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_СТ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512168" cy="812994"/>
          </a:xfrm>
          <a:prstGeom prst="rect">
            <a:avLst/>
          </a:prstGeom>
        </p:spPr>
      </p:pic>
      <p:pic>
        <p:nvPicPr>
          <p:cNvPr id="5" name="Рисунок 4" descr="БГУИР_л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1488" y="116632"/>
            <a:ext cx="1143000" cy="13837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48768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рамках специальных дисциплин и учебных курсов по программе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Cisco Systems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студенты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имеют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возможность овладеть знаниями, умениями и навыками в области методов разделения каналов, принципов построения систем передачи и коммутации, архитектуре и топологии сетей телекоммуникаций, администрировании инфокоммуникационных систем.</a:t>
            </a:r>
          </a:p>
        </p:txBody>
      </p:sp>
      <p:pic>
        <p:nvPicPr>
          <p:cNvPr id="7" name="Рисунок 6" descr="logo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88640"/>
            <a:ext cx="1872208" cy="1048437"/>
          </a:xfrm>
          <a:prstGeom prst="rect">
            <a:avLst/>
          </a:prstGeom>
        </p:spPr>
      </p:pic>
      <p:pic>
        <p:nvPicPr>
          <p:cNvPr id="9" name="Рисунок 8" descr="445A15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2757264"/>
            <a:ext cx="5868144" cy="391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71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_СТ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512168" cy="812994"/>
          </a:xfrm>
          <a:prstGeom prst="rect">
            <a:avLst/>
          </a:prstGeom>
        </p:spPr>
      </p:pic>
      <p:pic>
        <p:nvPicPr>
          <p:cNvPr id="5" name="Рисунок 4" descr="БГУИР_лог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188640"/>
            <a:ext cx="1143000" cy="1383792"/>
          </a:xfrm>
          <a:prstGeom prst="rect">
            <a:avLst/>
          </a:prstGeom>
        </p:spPr>
      </p:pic>
      <p:pic>
        <p:nvPicPr>
          <p:cNvPr id="6" name="Рисунок 5" descr="logo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88640"/>
            <a:ext cx="1872208" cy="10484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1628800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Студенты овладевают методами расчета и навыками планирования основных параметров систем и сетей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инфокоммуникаций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Рисунок 7" descr="445A15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2420888"/>
            <a:ext cx="5868144" cy="391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Click="0" advTm="1071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_СТ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512168" cy="812994"/>
          </a:xfrm>
          <a:prstGeom prst="rect">
            <a:avLst/>
          </a:prstGeom>
        </p:spPr>
      </p:pic>
      <p:pic>
        <p:nvPicPr>
          <p:cNvPr id="5" name="Рисунок 4" descr="БГУИР_л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143000" cy="1383792"/>
          </a:xfrm>
          <a:prstGeom prst="rect">
            <a:avLst/>
          </a:prstGeom>
        </p:spPr>
      </p:pic>
      <p:pic>
        <p:nvPicPr>
          <p:cNvPr id="6" name="Рисунок 5" descr="logo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88640"/>
            <a:ext cx="1872208" cy="10484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556792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учебное время студенты рассчитывают схемы адресации и назначения имен в сетях передачи IPv4 и IPv6, знакомятся с принципами построения различных сетевых топологий, в том числе с использованием стандартов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Ethernet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Изучают протоколы маршрутизации, средства и методы защиты информации.</a:t>
            </a:r>
          </a:p>
        </p:txBody>
      </p:sp>
      <p:pic>
        <p:nvPicPr>
          <p:cNvPr id="8" name="Рисунок 7" descr="445A1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2853274"/>
            <a:ext cx="5508104" cy="3672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071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_СТ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512168" cy="812994"/>
          </a:xfrm>
          <a:prstGeom prst="rect">
            <a:avLst/>
          </a:prstGeom>
        </p:spPr>
      </p:pic>
      <p:pic>
        <p:nvPicPr>
          <p:cNvPr id="5" name="Рисунок 4" descr="БГУИР_л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143000" cy="1383792"/>
          </a:xfrm>
          <a:prstGeom prst="rect">
            <a:avLst/>
          </a:prstGeom>
        </p:spPr>
      </p:pic>
      <p:pic>
        <p:nvPicPr>
          <p:cNvPr id="6" name="Рисунок 5" descr="logo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88640"/>
            <a:ext cx="1872208" cy="10484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1569566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Лабораторные занятия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осуществляются за учебным сетевым стендом лаборатории: телекоммуникационной стойкой с сетевым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оборудованием: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маршрутизаторы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Cisco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2901 и коммутаторы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Cisco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2960. </a:t>
            </a:r>
          </a:p>
        </p:txBody>
      </p:sp>
      <p:pic>
        <p:nvPicPr>
          <p:cNvPr id="8" name="Рисунок 7" descr="445A15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2493629"/>
            <a:ext cx="6156176" cy="4103723"/>
          </a:xfrm>
          <a:prstGeom prst="rect">
            <a:avLst/>
          </a:prstGeom>
        </p:spPr>
      </p:pic>
    </p:spTree>
  </p:cSld>
  <p:clrMapOvr>
    <a:masterClrMapping/>
  </p:clrMapOvr>
  <p:transition spd="slow" advClick="0" advTm="1071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_СТ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512168" cy="812994"/>
          </a:xfrm>
          <a:prstGeom prst="rect">
            <a:avLst/>
          </a:prstGeom>
        </p:spPr>
      </p:pic>
      <p:pic>
        <p:nvPicPr>
          <p:cNvPr id="5" name="Рисунок 4" descr="БГУИР_л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143000" cy="1383792"/>
          </a:xfrm>
          <a:prstGeom prst="rect">
            <a:avLst/>
          </a:prstGeom>
        </p:spPr>
      </p:pic>
      <p:pic>
        <p:nvPicPr>
          <p:cNvPr id="6" name="Рисунок 5" descr="logo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88640"/>
            <a:ext cx="1872208" cy="10484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1556792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Руководство студенческой работой осуществляют сертифицированные тренеры компании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Cisco Systems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по совместительству преподаватели кафедры систем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телекоммуникаций.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445A15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2564904"/>
            <a:ext cx="6048672" cy="403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71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_СТ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512168" cy="812994"/>
          </a:xfrm>
          <a:prstGeom prst="rect">
            <a:avLst/>
          </a:prstGeom>
        </p:spPr>
      </p:pic>
      <p:pic>
        <p:nvPicPr>
          <p:cNvPr id="5" name="Рисунок 4" descr="БГУИР_л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143000" cy="1383792"/>
          </a:xfrm>
          <a:prstGeom prst="rect">
            <a:avLst/>
          </a:prstGeom>
        </p:spPr>
      </p:pic>
      <p:pic>
        <p:nvPicPr>
          <p:cNvPr id="6" name="Рисунок 5" descr="logo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88640"/>
            <a:ext cx="1872208" cy="10484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1415678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практических занятиях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студенты получают навыки системного администрирования сетевых устройств с использованием как программ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симуляторов (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Packet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Tracer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GNS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 и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реального сетевого оборудования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посредством терминального ПО: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Putty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HyperTerminal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пр.</a:t>
            </a:r>
          </a:p>
        </p:txBody>
      </p:sp>
      <p:pic>
        <p:nvPicPr>
          <p:cNvPr id="8" name="Рисунок 7" descr="445A15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2612784"/>
            <a:ext cx="5868144" cy="3912560"/>
          </a:xfrm>
          <a:prstGeom prst="rect">
            <a:avLst/>
          </a:prstGeom>
        </p:spPr>
      </p:pic>
    </p:spTree>
  </p:cSld>
  <p:clrMapOvr>
    <a:masterClrMapping/>
  </p:clrMapOvr>
  <p:transition spd="slow" advClick="0" advTm="1071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389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ФОТОПРЕЗЕНТАЦИЯ ЛАБОРАТОРИИ АКАДЕМИИ</vt:lpstr>
      <vt:lpstr>Открытие лаборатории  Академии Cisco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ФОТОПРЕЗЕНТАЦИЯ ЛАБОРАТОРИИ АКАДЕМИИ Cisco</dc:title>
  <dc:creator>HP</dc:creator>
  <cp:lastModifiedBy>HP</cp:lastModifiedBy>
  <cp:revision>48</cp:revision>
  <dcterms:created xsi:type="dcterms:W3CDTF">2016-03-25T06:38:53Z</dcterms:created>
  <dcterms:modified xsi:type="dcterms:W3CDTF">2016-03-26T03:25:23Z</dcterms:modified>
</cp:coreProperties>
</file>